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ink/ink1.xml" ContentType="application/inkml+xml"/>
  <Override PartName="/ppt/notesSlides/notesSlide15.xml" ContentType="application/vnd.openxmlformats-officedocument.presentationml.notesSlid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3.xml" ContentType="application/vnd.openxmlformats-officedocument.presentationml.notesSlide+xml"/>
  <Override PartName="/ppt/ink/ink2.xml" ContentType="application/inkml+xml"/>
  <Override PartName="/ppt/notesSlides/notesSlide24.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2.xml" ContentType="application/vnd.openxmlformats-officedocument.drawingml.chartshapes+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3.xml" ContentType="application/vnd.openxmlformats-officedocument.drawingml.chartshapes+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Lst>
  <p:notesMasterIdLst>
    <p:notesMasterId r:id="rId52"/>
  </p:notesMasterIdLst>
  <p:sldIdLst>
    <p:sldId id="256" r:id="rId6"/>
    <p:sldId id="319" r:id="rId7"/>
    <p:sldId id="320" r:id="rId8"/>
    <p:sldId id="321" r:id="rId9"/>
    <p:sldId id="386" r:id="rId10"/>
    <p:sldId id="358" r:id="rId11"/>
    <p:sldId id="359" r:id="rId12"/>
    <p:sldId id="326" r:id="rId13"/>
    <p:sldId id="361" r:id="rId14"/>
    <p:sldId id="365" r:id="rId15"/>
    <p:sldId id="330" r:id="rId16"/>
    <p:sldId id="376" r:id="rId17"/>
    <p:sldId id="362" r:id="rId18"/>
    <p:sldId id="379" r:id="rId19"/>
    <p:sldId id="378" r:id="rId20"/>
    <p:sldId id="371" r:id="rId21"/>
    <p:sldId id="373" r:id="rId22"/>
    <p:sldId id="387" r:id="rId23"/>
    <p:sldId id="333" r:id="rId24"/>
    <p:sldId id="377" r:id="rId25"/>
    <p:sldId id="331" r:id="rId26"/>
    <p:sldId id="388" r:id="rId27"/>
    <p:sldId id="384" r:id="rId28"/>
    <p:sldId id="332" r:id="rId29"/>
    <p:sldId id="381" r:id="rId30"/>
    <p:sldId id="372" r:id="rId31"/>
    <p:sldId id="368" r:id="rId32"/>
    <p:sldId id="346" r:id="rId33"/>
    <p:sldId id="366" r:id="rId34"/>
    <p:sldId id="352" r:id="rId35"/>
    <p:sldId id="385" r:id="rId36"/>
    <p:sldId id="389" r:id="rId37"/>
    <p:sldId id="395" r:id="rId38"/>
    <p:sldId id="390" r:id="rId39"/>
    <p:sldId id="392" r:id="rId40"/>
    <p:sldId id="396" r:id="rId41"/>
    <p:sldId id="398" r:id="rId42"/>
    <p:sldId id="400" r:id="rId43"/>
    <p:sldId id="401" r:id="rId44"/>
    <p:sldId id="403" r:id="rId45"/>
    <p:sldId id="404" r:id="rId46"/>
    <p:sldId id="406" r:id="rId47"/>
    <p:sldId id="408" r:id="rId48"/>
    <p:sldId id="425" r:id="rId49"/>
    <p:sldId id="428" r:id="rId50"/>
    <p:sldId id="43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5565"/>
    <a:srgbClr val="FDF6EF"/>
    <a:srgbClr val="FEF6F0"/>
    <a:srgbClr val="376C8B"/>
    <a:srgbClr val="548235"/>
    <a:srgbClr val="5C88A1"/>
    <a:srgbClr val="79A1B5"/>
    <a:srgbClr val="FCF6EE"/>
    <a:srgbClr val="CCC48A"/>
    <a:srgbClr val="FD9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4E680-0A56-48C5-960B-621EF717631A}" v="6351" vWet="6353" dt="2023-02-07T17:47:27.493"/>
    <p1510:client id="{53EFB26F-EC9C-2D46-9010-2A6EE845FBDD}" v="2199" dt="2023-02-07T16:54:31.254"/>
    <p1510:client id="{765AD100-3EE5-4CA4-9D25-84096A520C91}" v="3483" vWet="3485" dt="2023-02-07T17:33:10.936"/>
    <p1510:client id="{9A937476-711D-4B9A-8031-95DD0BC09211}" v="743" dt="2023-02-07T02:34:26.590"/>
    <p1510:client id="{E0DAE88D-C275-4A03-A386-C2A13470429B}" v="1343" dt="2023-02-07T09:58:25.745"/>
    <p1510:client id="{ECE809F0-ADDC-4946-A943-73A89F6B59A5}" v="319" dt="2023-02-07T12:48:36.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 James Huang Yong Heng" userId="S::james_huang@mymail.sutd.edu.sg::b8c6f8c5-8906-4f2a-86f2-a6a0035609b5" providerId="AD" clId="Web-{E10379F8-44A9-413E-BD8D-306B9A281711}"/>
    <pc:docChg chg="modSld">
      <pc:chgData name="Student - James Huang Yong Heng" userId="S::james_huang@mymail.sutd.edu.sg::b8c6f8c5-8906-4f2a-86f2-a6a0035609b5" providerId="AD" clId="Web-{E10379F8-44A9-413E-BD8D-306B9A281711}" dt="2023-01-20T07:14:46.062" v="371"/>
      <pc:docMkLst>
        <pc:docMk/>
      </pc:docMkLst>
      <pc:sldChg chg="modSp">
        <pc:chgData name="Student - James Huang Yong Heng" userId="S::james_huang@mymail.sutd.edu.sg::b8c6f8c5-8906-4f2a-86f2-a6a0035609b5" providerId="AD" clId="Web-{E10379F8-44A9-413E-BD8D-306B9A281711}" dt="2023-01-20T05:57:49.480" v="50" actId="20577"/>
        <pc:sldMkLst>
          <pc:docMk/>
          <pc:sldMk cId="2275072310" sldId="265"/>
        </pc:sldMkLst>
        <pc:spChg chg="mod">
          <ac:chgData name="Student - James Huang Yong Heng" userId="S::james_huang@mymail.sutd.edu.sg::b8c6f8c5-8906-4f2a-86f2-a6a0035609b5" providerId="AD" clId="Web-{E10379F8-44A9-413E-BD8D-306B9A281711}" dt="2023-01-20T05:57:49.480" v="50" actId="20577"/>
          <ac:spMkLst>
            <pc:docMk/>
            <pc:sldMk cId="2275072310" sldId="265"/>
            <ac:spMk id="3" creationId="{DF274664-CC85-97EA-5A9A-B667B7F6235C}"/>
          </ac:spMkLst>
        </pc:spChg>
      </pc:sldChg>
      <pc:sldChg chg="modSp">
        <pc:chgData name="Student - James Huang Yong Heng" userId="S::james_huang@mymail.sutd.edu.sg::b8c6f8c5-8906-4f2a-86f2-a6a0035609b5" providerId="AD" clId="Web-{E10379F8-44A9-413E-BD8D-306B9A281711}" dt="2023-01-20T05:58:21.278" v="55" actId="20577"/>
        <pc:sldMkLst>
          <pc:docMk/>
          <pc:sldMk cId="356840566" sldId="266"/>
        </pc:sldMkLst>
        <pc:spChg chg="mod">
          <ac:chgData name="Student - James Huang Yong Heng" userId="S::james_huang@mymail.sutd.edu.sg::b8c6f8c5-8906-4f2a-86f2-a6a0035609b5" providerId="AD" clId="Web-{E10379F8-44A9-413E-BD8D-306B9A281711}" dt="2023-01-20T05:58:21.278" v="55" actId="20577"/>
          <ac:spMkLst>
            <pc:docMk/>
            <pc:sldMk cId="356840566" sldId="266"/>
            <ac:spMk id="3" creationId="{DF274664-CC85-97EA-5A9A-B667B7F6235C}"/>
          </ac:spMkLst>
        </pc:spChg>
      </pc:sldChg>
      <pc:sldChg chg="addSp modSp">
        <pc:chgData name="Student - James Huang Yong Heng" userId="S::james_huang@mymail.sutd.edu.sg::b8c6f8c5-8906-4f2a-86f2-a6a0035609b5" providerId="AD" clId="Web-{E10379F8-44A9-413E-BD8D-306B9A281711}" dt="2023-01-20T07:07:11.176" v="169"/>
        <pc:sldMkLst>
          <pc:docMk/>
          <pc:sldMk cId="2315300699" sldId="308"/>
        </pc:sldMkLst>
        <pc:spChg chg="mod">
          <ac:chgData name="Student - James Huang Yong Heng" userId="S::james_huang@mymail.sutd.edu.sg::b8c6f8c5-8906-4f2a-86f2-a6a0035609b5" providerId="AD" clId="Web-{E10379F8-44A9-413E-BD8D-306B9A281711}" dt="2023-01-20T06:12:29.476" v="165" actId="20577"/>
          <ac:spMkLst>
            <pc:docMk/>
            <pc:sldMk cId="2315300699" sldId="308"/>
            <ac:spMk id="3" creationId="{DF274664-CC85-97EA-5A9A-B667B7F6235C}"/>
          </ac:spMkLst>
        </pc:spChg>
        <pc:graphicFrameChg chg="add mod modGraphic">
          <ac:chgData name="Student - James Huang Yong Heng" userId="S::james_huang@mymail.sutd.edu.sg::b8c6f8c5-8906-4f2a-86f2-a6a0035609b5" providerId="AD" clId="Web-{E10379F8-44A9-413E-BD8D-306B9A281711}" dt="2023-01-20T07:07:11.176" v="169"/>
          <ac:graphicFrameMkLst>
            <pc:docMk/>
            <pc:sldMk cId="2315300699" sldId="308"/>
            <ac:graphicFrameMk id="19" creationId="{7B1C7FAB-F6DF-B246-711B-00D91D2411B8}"/>
          </ac:graphicFrameMkLst>
        </pc:graphicFrameChg>
      </pc:sldChg>
      <pc:sldChg chg="modSp">
        <pc:chgData name="Student - James Huang Yong Heng" userId="S::james_huang@mymail.sutd.edu.sg::b8c6f8c5-8906-4f2a-86f2-a6a0035609b5" providerId="AD" clId="Web-{E10379F8-44A9-413E-BD8D-306B9A281711}" dt="2023-01-20T05:56:34.212" v="15" actId="20577"/>
        <pc:sldMkLst>
          <pc:docMk/>
          <pc:sldMk cId="921470560" sldId="311"/>
        </pc:sldMkLst>
        <pc:spChg chg="mod">
          <ac:chgData name="Student - James Huang Yong Heng" userId="S::james_huang@mymail.sutd.edu.sg::b8c6f8c5-8906-4f2a-86f2-a6a0035609b5" providerId="AD" clId="Web-{E10379F8-44A9-413E-BD8D-306B9A281711}" dt="2023-01-20T05:56:34.212" v="15" actId="20577"/>
          <ac:spMkLst>
            <pc:docMk/>
            <pc:sldMk cId="921470560" sldId="311"/>
            <ac:spMk id="3" creationId="{DF274664-CC85-97EA-5A9A-B667B7F6235C}"/>
          </ac:spMkLst>
        </pc:spChg>
      </pc:sldChg>
      <pc:sldChg chg="modSp">
        <pc:chgData name="Student - James Huang Yong Heng" userId="S::james_huang@mymail.sutd.edu.sg::b8c6f8c5-8906-4f2a-86f2-a6a0035609b5" providerId="AD" clId="Web-{E10379F8-44A9-413E-BD8D-306B9A281711}" dt="2023-01-20T05:57:17.682" v="48" actId="20577"/>
        <pc:sldMkLst>
          <pc:docMk/>
          <pc:sldMk cId="3695956697" sldId="312"/>
        </pc:sldMkLst>
        <pc:spChg chg="mod">
          <ac:chgData name="Student - James Huang Yong Heng" userId="S::james_huang@mymail.sutd.edu.sg::b8c6f8c5-8906-4f2a-86f2-a6a0035609b5" providerId="AD" clId="Web-{E10379F8-44A9-413E-BD8D-306B9A281711}" dt="2023-01-20T05:57:17.682" v="48" actId="20577"/>
          <ac:spMkLst>
            <pc:docMk/>
            <pc:sldMk cId="3695956697" sldId="312"/>
            <ac:spMk id="3" creationId="{DF274664-CC85-97EA-5A9A-B667B7F6235C}"/>
          </ac:spMkLst>
        </pc:spChg>
      </pc:sldChg>
      <pc:sldChg chg="modSp">
        <pc:chgData name="Student - James Huang Yong Heng" userId="S::james_huang@mymail.sutd.edu.sg::b8c6f8c5-8906-4f2a-86f2-a6a0035609b5" providerId="AD" clId="Web-{E10379F8-44A9-413E-BD8D-306B9A281711}" dt="2023-01-20T05:59:22.217" v="85" actId="20577"/>
        <pc:sldMkLst>
          <pc:docMk/>
          <pc:sldMk cId="2886788864" sldId="315"/>
        </pc:sldMkLst>
        <pc:spChg chg="mod">
          <ac:chgData name="Student - James Huang Yong Heng" userId="S::james_huang@mymail.sutd.edu.sg::b8c6f8c5-8906-4f2a-86f2-a6a0035609b5" providerId="AD" clId="Web-{E10379F8-44A9-413E-BD8D-306B9A281711}" dt="2023-01-20T05:59:22.217" v="85" actId="20577"/>
          <ac:spMkLst>
            <pc:docMk/>
            <pc:sldMk cId="2886788864" sldId="315"/>
            <ac:spMk id="3" creationId="{DF274664-CC85-97EA-5A9A-B667B7F6235C}"/>
          </ac:spMkLst>
        </pc:spChg>
      </pc:sldChg>
      <pc:sldChg chg="modSp">
        <pc:chgData name="Student - James Huang Yong Heng" userId="S::james_huang@mymail.sutd.edu.sg::b8c6f8c5-8906-4f2a-86f2-a6a0035609b5" providerId="AD" clId="Web-{E10379F8-44A9-413E-BD8D-306B9A281711}" dt="2023-01-20T06:00:35.485" v="106" actId="20577"/>
        <pc:sldMkLst>
          <pc:docMk/>
          <pc:sldMk cId="33402516" sldId="316"/>
        </pc:sldMkLst>
        <pc:spChg chg="mod">
          <ac:chgData name="Student - James Huang Yong Heng" userId="S::james_huang@mymail.sutd.edu.sg::b8c6f8c5-8906-4f2a-86f2-a6a0035609b5" providerId="AD" clId="Web-{E10379F8-44A9-413E-BD8D-306B9A281711}" dt="2023-01-20T06:00:35.485" v="106" actId="20577"/>
          <ac:spMkLst>
            <pc:docMk/>
            <pc:sldMk cId="33402516" sldId="316"/>
            <ac:spMk id="3" creationId="{DF274664-CC85-97EA-5A9A-B667B7F6235C}"/>
          </ac:spMkLst>
        </pc:spChg>
      </pc:sldChg>
      <pc:sldChg chg="addSp delSp modSp">
        <pc:chgData name="Student - James Huang Yong Heng" userId="S::james_huang@mymail.sutd.edu.sg::b8c6f8c5-8906-4f2a-86f2-a6a0035609b5" providerId="AD" clId="Web-{E10379F8-44A9-413E-BD8D-306B9A281711}" dt="2023-01-20T07:09:43.476" v="208"/>
        <pc:sldMkLst>
          <pc:docMk/>
          <pc:sldMk cId="3014200496" sldId="344"/>
        </pc:sldMkLst>
        <pc:spChg chg="del">
          <ac:chgData name="Student - James Huang Yong Heng" userId="S::james_huang@mymail.sutd.edu.sg::b8c6f8c5-8906-4f2a-86f2-a6a0035609b5" providerId="AD" clId="Web-{E10379F8-44A9-413E-BD8D-306B9A281711}" dt="2023-01-20T07:09:18.444" v="203"/>
          <ac:spMkLst>
            <pc:docMk/>
            <pc:sldMk cId="3014200496" sldId="344"/>
            <ac:spMk id="2" creationId="{F3079950-B678-A8D7-371C-89D7E62BC0F3}"/>
          </ac:spMkLst>
        </pc:spChg>
        <pc:spChg chg="mod">
          <ac:chgData name="Student - James Huang Yong Heng" userId="S::james_huang@mymail.sutd.edu.sg::b8c6f8c5-8906-4f2a-86f2-a6a0035609b5" providerId="AD" clId="Web-{E10379F8-44A9-413E-BD8D-306B9A281711}" dt="2023-01-20T07:08:44.631" v="191" actId="14100"/>
          <ac:spMkLst>
            <pc:docMk/>
            <pc:sldMk cId="3014200496" sldId="344"/>
            <ac:spMk id="3" creationId="{DF274664-CC85-97EA-5A9A-B667B7F6235C}"/>
          </ac:spMkLst>
        </pc:spChg>
        <pc:spChg chg="del">
          <ac:chgData name="Student - James Huang Yong Heng" userId="S::james_huang@mymail.sutd.edu.sg::b8c6f8c5-8906-4f2a-86f2-a6a0035609b5" providerId="AD" clId="Web-{E10379F8-44A9-413E-BD8D-306B9A281711}" dt="2023-01-20T07:08:30.053" v="187"/>
          <ac:spMkLst>
            <pc:docMk/>
            <pc:sldMk cId="3014200496" sldId="344"/>
            <ac:spMk id="4" creationId="{D0064247-2172-9949-27D0-4599B36A0E49}"/>
          </ac:spMkLst>
        </pc:spChg>
        <pc:spChg chg="del">
          <ac:chgData name="Student - James Huang Yong Heng" userId="S::james_huang@mymail.sutd.edu.sg::b8c6f8c5-8906-4f2a-86f2-a6a0035609b5" providerId="AD" clId="Web-{E10379F8-44A9-413E-BD8D-306B9A281711}" dt="2023-01-20T07:08:23.568" v="176"/>
          <ac:spMkLst>
            <pc:docMk/>
            <pc:sldMk cId="3014200496" sldId="344"/>
            <ac:spMk id="5" creationId="{8772CAC1-77C7-46F9-8278-BE7B5E0CC438}"/>
          </ac:spMkLst>
        </pc:spChg>
        <pc:spChg chg="del">
          <ac:chgData name="Student - James Huang Yong Heng" userId="S::james_huang@mymail.sutd.edu.sg::b8c6f8c5-8906-4f2a-86f2-a6a0035609b5" providerId="AD" clId="Web-{E10379F8-44A9-413E-BD8D-306B9A281711}" dt="2023-01-20T07:08:33.303" v="188"/>
          <ac:spMkLst>
            <pc:docMk/>
            <pc:sldMk cId="3014200496" sldId="344"/>
            <ac:spMk id="7" creationId="{17BC5FF8-A9C7-D253-F977-4A5C559BDDD2}"/>
          </ac:spMkLst>
        </pc:spChg>
        <pc:spChg chg="del">
          <ac:chgData name="Student - James Huang Yong Heng" userId="S::james_huang@mymail.sutd.edu.sg::b8c6f8c5-8906-4f2a-86f2-a6a0035609b5" providerId="AD" clId="Web-{E10379F8-44A9-413E-BD8D-306B9A281711}" dt="2023-01-20T07:08:23.568" v="181"/>
          <ac:spMkLst>
            <pc:docMk/>
            <pc:sldMk cId="3014200496" sldId="344"/>
            <ac:spMk id="8" creationId="{B749F433-0305-D096-BF19-44EC95C3FD7F}"/>
          </ac:spMkLst>
        </pc:spChg>
        <pc:spChg chg="del">
          <ac:chgData name="Student - James Huang Yong Heng" userId="S::james_huang@mymail.sutd.edu.sg::b8c6f8c5-8906-4f2a-86f2-a6a0035609b5" providerId="AD" clId="Web-{E10379F8-44A9-413E-BD8D-306B9A281711}" dt="2023-01-20T07:08:23.568" v="185"/>
          <ac:spMkLst>
            <pc:docMk/>
            <pc:sldMk cId="3014200496" sldId="344"/>
            <ac:spMk id="9" creationId="{B6F5C7B6-958B-5EE7-8272-18F15E9773EC}"/>
          </ac:spMkLst>
        </pc:spChg>
        <pc:spChg chg="del">
          <ac:chgData name="Student - James Huang Yong Heng" userId="S::james_huang@mymail.sutd.edu.sg::b8c6f8c5-8906-4f2a-86f2-a6a0035609b5" providerId="AD" clId="Web-{E10379F8-44A9-413E-BD8D-306B9A281711}" dt="2023-01-20T07:08:23.568" v="180"/>
          <ac:spMkLst>
            <pc:docMk/>
            <pc:sldMk cId="3014200496" sldId="344"/>
            <ac:spMk id="10" creationId="{8124DDE0-F8BC-76E5-2470-27A6EC7B5E82}"/>
          </ac:spMkLst>
        </pc:spChg>
        <pc:spChg chg="del">
          <ac:chgData name="Student - James Huang Yong Heng" userId="S::james_huang@mymail.sutd.edu.sg::b8c6f8c5-8906-4f2a-86f2-a6a0035609b5" providerId="AD" clId="Web-{E10379F8-44A9-413E-BD8D-306B9A281711}" dt="2023-01-20T07:08:23.568" v="184"/>
          <ac:spMkLst>
            <pc:docMk/>
            <pc:sldMk cId="3014200496" sldId="344"/>
            <ac:spMk id="11" creationId="{298723FF-2856-05CE-96CF-F86CD5617835}"/>
          </ac:spMkLst>
        </pc:spChg>
        <pc:spChg chg="del">
          <ac:chgData name="Student - James Huang Yong Heng" userId="S::james_huang@mymail.sutd.edu.sg::b8c6f8c5-8906-4f2a-86f2-a6a0035609b5" providerId="AD" clId="Web-{E10379F8-44A9-413E-BD8D-306B9A281711}" dt="2023-01-20T07:08:23.568" v="183"/>
          <ac:spMkLst>
            <pc:docMk/>
            <pc:sldMk cId="3014200496" sldId="344"/>
            <ac:spMk id="12" creationId="{A2C32A0E-FC63-866F-F99E-07B033D109B6}"/>
          </ac:spMkLst>
        </pc:spChg>
        <pc:spChg chg="del">
          <ac:chgData name="Student - James Huang Yong Heng" userId="S::james_huang@mymail.sutd.edu.sg::b8c6f8c5-8906-4f2a-86f2-a6a0035609b5" providerId="AD" clId="Web-{E10379F8-44A9-413E-BD8D-306B9A281711}" dt="2023-01-20T07:08:23.568" v="182"/>
          <ac:spMkLst>
            <pc:docMk/>
            <pc:sldMk cId="3014200496" sldId="344"/>
            <ac:spMk id="13" creationId="{69CB9742-2A58-A346-9FD6-530D812C6BBC}"/>
          </ac:spMkLst>
        </pc:spChg>
        <pc:spChg chg="del">
          <ac:chgData name="Student - James Huang Yong Heng" userId="S::james_huang@mymail.sutd.edu.sg::b8c6f8c5-8906-4f2a-86f2-a6a0035609b5" providerId="AD" clId="Web-{E10379F8-44A9-413E-BD8D-306B9A281711}" dt="2023-01-20T07:08:28.146" v="186"/>
          <ac:spMkLst>
            <pc:docMk/>
            <pc:sldMk cId="3014200496" sldId="344"/>
            <ac:spMk id="14" creationId="{8329F7A0-61DF-F21F-ABDD-70F180F9FE3D}"/>
          </ac:spMkLst>
        </pc:spChg>
        <pc:spChg chg="del">
          <ac:chgData name="Student - James Huang Yong Heng" userId="S::james_huang@mymail.sutd.edu.sg::b8c6f8c5-8906-4f2a-86f2-a6a0035609b5" providerId="AD" clId="Web-{E10379F8-44A9-413E-BD8D-306B9A281711}" dt="2023-01-20T07:08:23.568" v="179"/>
          <ac:spMkLst>
            <pc:docMk/>
            <pc:sldMk cId="3014200496" sldId="344"/>
            <ac:spMk id="15" creationId="{3734BE37-EA06-ADF8-D058-DBFB20918F67}"/>
          </ac:spMkLst>
        </pc:spChg>
        <pc:spChg chg="del">
          <ac:chgData name="Student - James Huang Yong Heng" userId="S::james_huang@mymail.sutd.edu.sg::b8c6f8c5-8906-4f2a-86f2-a6a0035609b5" providerId="AD" clId="Web-{E10379F8-44A9-413E-BD8D-306B9A281711}" dt="2023-01-20T07:08:23.568" v="178"/>
          <ac:spMkLst>
            <pc:docMk/>
            <pc:sldMk cId="3014200496" sldId="344"/>
            <ac:spMk id="16" creationId="{CB3615A0-E36C-E520-4F2E-2D2C83F82A6C}"/>
          </ac:spMkLst>
        </pc:spChg>
        <pc:spChg chg="del">
          <ac:chgData name="Student - James Huang Yong Heng" userId="S::james_huang@mymail.sutd.edu.sg::b8c6f8c5-8906-4f2a-86f2-a6a0035609b5" providerId="AD" clId="Web-{E10379F8-44A9-413E-BD8D-306B9A281711}" dt="2023-01-20T07:08:23.568" v="177"/>
          <ac:spMkLst>
            <pc:docMk/>
            <pc:sldMk cId="3014200496" sldId="344"/>
            <ac:spMk id="17" creationId="{2DF1E75A-869D-2D50-80AB-AE316FBA4610}"/>
          </ac:spMkLst>
        </pc:spChg>
        <pc:spChg chg="add mod">
          <ac:chgData name="Student - James Huang Yong Heng" userId="S::james_huang@mymail.sutd.edu.sg::b8c6f8c5-8906-4f2a-86f2-a6a0035609b5" providerId="AD" clId="Web-{E10379F8-44A9-413E-BD8D-306B9A281711}" dt="2023-01-20T07:09:12.835" v="202" actId="20577"/>
          <ac:spMkLst>
            <pc:docMk/>
            <pc:sldMk cId="3014200496" sldId="344"/>
            <ac:spMk id="21" creationId="{10505001-FA52-CA43-5A27-7188C3E2F2AB}"/>
          </ac:spMkLst>
        </pc:spChg>
        <pc:spChg chg="add del mod">
          <ac:chgData name="Student - James Huang Yong Heng" userId="S::james_huang@mymail.sutd.edu.sg::b8c6f8c5-8906-4f2a-86f2-a6a0035609b5" providerId="AD" clId="Web-{E10379F8-44A9-413E-BD8D-306B9A281711}" dt="2023-01-20T07:09:28.179" v="204"/>
          <ac:spMkLst>
            <pc:docMk/>
            <pc:sldMk cId="3014200496" sldId="344"/>
            <ac:spMk id="23" creationId="{4A69BEAF-D969-4AB3-95A0-DDEAAF88993D}"/>
          </ac:spMkLst>
        </pc:spChg>
        <pc:spChg chg="add del mod">
          <ac:chgData name="Student - James Huang Yong Heng" userId="S::james_huang@mymail.sutd.edu.sg::b8c6f8c5-8906-4f2a-86f2-a6a0035609b5" providerId="AD" clId="Web-{E10379F8-44A9-413E-BD8D-306B9A281711}" dt="2023-01-20T07:09:32.054" v="206"/>
          <ac:spMkLst>
            <pc:docMk/>
            <pc:sldMk cId="3014200496" sldId="344"/>
            <ac:spMk id="25" creationId="{191A6872-7E94-FED8-67F9-7B468F834DD6}"/>
          </ac:spMkLst>
        </pc:spChg>
        <pc:spChg chg="add">
          <ac:chgData name="Student - James Huang Yong Heng" userId="S::james_huang@mymail.sutd.edu.sg::b8c6f8c5-8906-4f2a-86f2-a6a0035609b5" providerId="AD" clId="Web-{E10379F8-44A9-413E-BD8D-306B9A281711}" dt="2023-01-20T07:09:40.945" v="207"/>
          <ac:spMkLst>
            <pc:docMk/>
            <pc:sldMk cId="3014200496" sldId="344"/>
            <ac:spMk id="27" creationId="{5182D890-56AD-5054-D352-87C69ED1822E}"/>
          </ac:spMkLst>
        </pc:spChg>
        <pc:graphicFrameChg chg="add mod modGraphic">
          <ac:chgData name="Student - James Huang Yong Heng" userId="S::james_huang@mymail.sutd.edu.sg::b8c6f8c5-8906-4f2a-86f2-a6a0035609b5" providerId="AD" clId="Web-{E10379F8-44A9-413E-BD8D-306B9A281711}" dt="2023-01-20T07:08:49.709" v="192"/>
          <ac:graphicFrameMkLst>
            <pc:docMk/>
            <pc:sldMk cId="3014200496" sldId="344"/>
            <ac:graphicFrameMk id="19" creationId="{CF97B237-32CB-330F-41D8-2B80C29BB398}"/>
          </ac:graphicFrameMkLst>
        </pc:graphicFrameChg>
        <pc:picChg chg="del">
          <ac:chgData name="Student - James Huang Yong Heng" userId="S::james_huang@mymail.sutd.edu.sg::b8c6f8c5-8906-4f2a-86f2-a6a0035609b5" providerId="AD" clId="Web-{E10379F8-44A9-413E-BD8D-306B9A281711}" dt="2023-01-20T07:09:43.476" v="208"/>
          <ac:picMkLst>
            <pc:docMk/>
            <pc:sldMk cId="3014200496" sldId="344"/>
            <ac:picMk id="18" creationId="{5058527C-8D2D-FB29-30FB-D08364CC501B}"/>
          </ac:picMkLst>
        </pc:picChg>
      </pc:sldChg>
      <pc:sldChg chg="addSp delSp modSp">
        <pc:chgData name="Student - James Huang Yong Heng" userId="S::james_huang@mymail.sutd.edu.sg::b8c6f8c5-8906-4f2a-86f2-a6a0035609b5" providerId="AD" clId="Web-{E10379F8-44A9-413E-BD8D-306B9A281711}" dt="2023-01-20T07:12:53.981" v="319"/>
        <pc:sldMkLst>
          <pc:docMk/>
          <pc:sldMk cId="2111254665" sldId="345"/>
        </pc:sldMkLst>
        <pc:spChg chg="del">
          <ac:chgData name="Student - James Huang Yong Heng" userId="S::james_huang@mymail.sutd.edu.sg::b8c6f8c5-8906-4f2a-86f2-a6a0035609b5" providerId="AD" clId="Web-{E10379F8-44A9-413E-BD8D-306B9A281711}" dt="2023-01-20T07:10:09.164" v="214"/>
          <ac:spMkLst>
            <pc:docMk/>
            <pc:sldMk cId="2111254665" sldId="345"/>
            <ac:spMk id="2" creationId="{F3079950-B678-A8D7-371C-89D7E62BC0F3}"/>
          </ac:spMkLst>
        </pc:spChg>
        <pc:spChg chg="mod">
          <ac:chgData name="Student - James Huang Yong Heng" userId="S::james_huang@mymail.sutd.edu.sg::b8c6f8c5-8906-4f2a-86f2-a6a0035609b5" providerId="AD" clId="Web-{E10379F8-44A9-413E-BD8D-306B9A281711}" dt="2023-01-20T07:10:24.102" v="226" actId="1076"/>
          <ac:spMkLst>
            <pc:docMk/>
            <pc:sldMk cId="2111254665" sldId="345"/>
            <ac:spMk id="3" creationId="{DF274664-CC85-97EA-5A9A-B667B7F6235C}"/>
          </ac:spMkLst>
        </pc:spChg>
        <pc:spChg chg="del">
          <ac:chgData name="Student - James Huang Yong Heng" userId="S::james_huang@mymail.sutd.edu.sg::b8c6f8c5-8906-4f2a-86f2-a6a0035609b5" providerId="AD" clId="Web-{E10379F8-44A9-413E-BD8D-306B9A281711}" dt="2023-01-20T07:10:35.478" v="248"/>
          <ac:spMkLst>
            <pc:docMk/>
            <pc:sldMk cId="2111254665" sldId="345"/>
            <ac:spMk id="4" creationId="{D0064247-2172-9949-27D0-4599B36A0E49}"/>
          </ac:spMkLst>
        </pc:spChg>
        <pc:spChg chg="add del">
          <ac:chgData name="Student - James Huang Yong Heng" userId="S::james_huang@mymail.sutd.edu.sg::b8c6f8c5-8906-4f2a-86f2-a6a0035609b5" providerId="AD" clId="Web-{E10379F8-44A9-413E-BD8D-306B9A281711}" dt="2023-01-20T07:10:30.806" v="236"/>
          <ac:spMkLst>
            <pc:docMk/>
            <pc:sldMk cId="2111254665" sldId="345"/>
            <ac:spMk id="5" creationId="{6E01A274-0403-97C0-CF6D-870F0BC7C4BE}"/>
          </ac:spMkLst>
        </pc:spChg>
        <pc:spChg chg="del">
          <ac:chgData name="Student - James Huang Yong Heng" userId="S::james_huang@mymail.sutd.edu.sg::b8c6f8c5-8906-4f2a-86f2-a6a0035609b5" providerId="AD" clId="Web-{E10379F8-44A9-413E-BD8D-306B9A281711}" dt="2023-01-20T07:10:34.462" v="247"/>
          <ac:spMkLst>
            <pc:docMk/>
            <pc:sldMk cId="2111254665" sldId="345"/>
            <ac:spMk id="7" creationId="{17BC5FF8-A9C7-D253-F977-4A5C559BDDD2}"/>
          </ac:spMkLst>
        </pc:spChg>
        <pc:spChg chg="add del">
          <ac:chgData name="Student - James Huang Yong Heng" userId="S::james_huang@mymail.sutd.edu.sg::b8c6f8c5-8906-4f2a-86f2-a6a0035609b5" providerId="AD" clId="Web-{E10379F8-44A9-413E-BD8D-306B9A281711}" dt="2023-01-20T07:10:30.821" v="240"/>
          <ac:spMkLst>
            <pc:docMk/>
            <pc:sldMk cId="2111254665" sldId="345"/>
            <ac:spMk id="8" creationId="{B749F433-0305-D096-BF19-44EC95C3FD7F}"/>
          </ac:spMkLst>
        </pc:spChg>
        <pc:spChg chg="add del">
          <ac:chgData name="Student - James Huang Yong Heng" userId="S::james_huang@mymail.sutd.edu.sg::b8c6f8c5-8906-4f2a-86f2-a6a0035609b5" providerId="AD" clId="Web-{E10379F8-44A9-413E-BD8D-306B9A281711}" dt="2023-01-20T07:10:30.821" v="244"/>
          <ac:spMkLst>
            <pc:docMk/>
            <pc:sldMk cId="2111254665" sldId="345"/>
            <ac:spMk id="9" creationId="{B6F5C7B6-958B-5EE7-8272-18F15E9773EC}"/>
          </ac:spMkLst>
        </pc:spChg>
        <pc:spChg chg="add del">
          <ac:chgData name="Student - James Huang Yong Heng" userId="S::james_huang@mymail.sutd.edu.sg::b8c6f8c5-8906-4f2a-86f2-a6a0035609b5" providerId="AD" clId="Web-{E10379F8-44A9-413E-BD8D-306B9A281711}" dt="2023-01-20T07:10:30.821" v="239"/>
          <ac:spMkLst>
            <pc:docMk/>
            <pc:sldMk cId="2111254665" sldId="345"/>
            <ac:spMk id="10" creationId="{8124DDE0-F8BC-76E5-2470-27A6EC7B5E82}"/>
          </ac:spMkLst>
        </pc:spChg>
        <pc:spChg chg="add del">
          <ac:chgData name="Student - James Huang Yong Heng" userId="S::james_huang@mymail.sutd.edu.sg::b8c6f8c5-8906-4f2a-86f2-a6a0035609b5" providerId="AD" clId="Web-{E10379F8-44A9-413E-BD8D-306B9A281711}" dt="2023-01-20T07:10:30.821" v="243"/>
          <ac:spMkLst>
            <pc:docMk/>
            <pc:sldMk cId="2111254665" sldId="345"/>
            <ac:spMk id="11" creationId="{298723FF-2856-05CE-96CF-F86CD5617835}"/>
          </ac:spMkLst>
        </pc:spChg>
        <pc:spChg chg="add del">
          <ac:chgData name="Student - James Huang Yong Heng" userId="S::james_huang@mymail.sutd.edu.sg::b8c6f8c5-8906-4f2a-86f2-a6a0035609b5" providerId="AD" clId="Web-{E10379F8-44A9-413E-BD8D-306B9A281711}" dt="2023-01-20T07:10:30.821" v="242"/>
          <ac:spMkLst>
            <pc:docMk/>
            <pc:sldMk cId="2111254665" sldId="345"/>
            <ac:spMk id="12" creationId="{A2C32A0E-FC63-866F-F99E-07B033D109B6}"/>
          </ac:spMkLst>
        </pc:spChg>
        <pc:spChg chg="add del">
          <ac:chgData name="Student - James Huang Yong Heng" userId="S::james_huang@mymail.sutd.edu.sg::b8c6f8c5-8906-4f2a-86f2-a6a0035609b5" providerId="AD" clId="Web-{E10379F8-44A9-413E-BD8D-306B9A281711}" dt="2023-01-20T07:10:30.821" v="241"/>
          <ac:spMkLst>
            <pc:docMk/>
            <pc:sldMk cId="2111254665" sldId="345"/>
            <ac:spMk id="13" creationId="{69CB9742-2A58-A346-9FD6-530D812C6BBC}"/>
          </ac:spMkLst>
        </pc:spChg>
        <pc:spChg chg="del">
          <ac:chgData name="Student - James Huang Yong Heng" userId="S::james_huang@mymail.sutd.edu.sg::b8c6f8c5-8906-4f2a-86f2-a6a0035609b5" providerId="AD" clId="Web-{E10379F8-44A9-413E-BD8D-306B9A281711}" dt="2023-01-20T07:10:33.149" v="246"/>
          <ac:spMkLst>
            <pc:docMk/>
            <pc:sldMk cId="2111254665" sldId="345"/>
            <ac:spMk id="14" creationId="{8329F7A0-61DF-F21F-ABDD-70F180F9FE3D}"/>
          </ac:spMkLst>
        </pc:spChg>
        <pc:spChg chg="add del">
          <ac:chgData name="Student - James Huang Yong Heng" userId="S::james_huang@mymail.sutd.edu.sg::b8c6f8c5-8906-4f2a-86f2-a6a0035609b5" providerId="AD" clId="Web-{E10379F8-44A9-413E-BD8D-306B9A281711}" dt="2023-01-20T07:10:30.821" v="238"/>
          <ac:spMkLst>
            <pc:docMk/>
            <pc:sldMk cId="2111254665" sldId="345"/>
            <ac:spMk id="15" creationId="{3734BE37-EA06-ADF8-D058-DBFB20918F67}"/>
          </ac:spMkLst>
        </pc:spChg>
        <pc:spChg chg="add del">
          <ac:chgData name="Student - James Huang Yong Heng" userId="S::james_huang@mymail.sutd.edu.sg::b8c6f8c5-8906-4f2a-86f2-a6a0035609b5" providerId="AD" clId="Web-{E10379F8-44A9-413E-BD8D-306B9A281711}" dt="2023-01-20T07:10:30.821" v="237"/>
          <ac:spMkLst>
            <pc:docMk/>
            <pc:sldMk cId="2111254665" sldId="345"/>
            <ac:spMk id="16" creationId="{CB3615A0-E36C-E520-4F2E-2D2C83F82A6C}"/>
          </ac:spMkLst>
        </pc:spChg>
        <pc:spChg chg="del">
          <ac:chgData name="Student - James Huang Yong Heng" userId="S::james_huang@mymail.sutd.edu.sg::b8c6f8c5-8906-4f2a-86f2-a6a0035609b5" providerId="AD" clId="Web-{E10379F8-44A9-413E-BD8D-306B9A281711}" dt="2023-01-20T07:10:32.134" v="245"/>
          <ac:spMkLst>
            <pc:docMk/>
            <pc:sldMk cId="2111254665" sldId="345"/>
            <ac:spMk id="17" creationId="{2DF1E75A-869D-2D50-80AB-AE316FBA4610}"/>
          </ac:spMkLst>
        </pc:spChg>
        <pc:spChg chg="add mod">
          <ac:chgData name="Student - James Huang Yong Heng" userId="S::james_huang@mymail.sutd.edu.sg::b8c6f8c5-8906-4f2a-86f2-a6a0035609b5" providerId="AD" clId="Web-{E10379F8-44A9-413E-BD8D-306B9A281711}" dt="2023-01-20T07:10:04.586" v="213" actId="20577"/>
          <ac:spMkLst>
            <pc:docMk/>
            <pc:sldMk cId="2111254665" sldId="345"/>
            <ac:spMk id="19" creationId="{5436EED9-BC99-2C0A-CA9C-93C779E13A43}"/>
          </ac:spMkLst>
        </pc:spChg>
        <pc:spChg chg="add">
          <ac:chgData name="Student - James Huang Yong Heng" userId="S::james_huang@mymail.sutd.edu.sg::b8c6f8c5-8906-4f2a-86f2-a6a0035609b5" providerId="AD" clId="Web-{E10379F8-44A9-413E-BD8D-306B9A281711}" dt="2023-01-20T07:09:58.586" v="210"/>
          <ac:spMkLst>
            <pc:docMk/>
            <pc:sldMk cId="2111254665" sldId="345"/>
            <ac:spMk id="21" creationId="{56497E1C-53D0-DE86-0598-CD4D8F4B9E65}"/>
          </ac:spMkLst>
        </pc:spChg>
        <pc:spChg chg="add del mod">
          <ac:chgData name="Student - James Huang Yong Heng" userId="S::james_huang@mymail.sutd.edu.sg::b8c6f8c5-8906-4f2a-86f2-a6a0035609b5" providerId="AD" clId="Web-{E10379F8-44A9-413E-BD8D-306B9A281711}" dt="2023-01-20T07:10:11.477" v="215"/>
          <ac:spMkLst>
            <pc:docMk/>
            <pc:sldMk cId="2111254665" sldId="345"/>
            <ac:spMk id="23" creationId="{15F9DCEE-FA40-E609-4484-570EE9B4AE0C}"/>
          </ac:spMkLst>
        </pc:spChg>
        <pc:picChg chg="del">
          <ac:chgData name="Student - James Huang Yong Heng" userId="S::james_huang@mymail.sutd.edu.sg::b8c6f8c5-8906-4f2a-86f2-a6a0035609b5" providerId="AD" clId="Web-{E10379F8-44A9-413E-BD8D-306B9A281711}" dt="2023-01-20T07:12:53.981" v="319"/>
          <ac:picMkLst>
            <pc:docMk/>
            <pc:sldMk cId="2111254665" sldId="345"/>
            <ac:picMk id="18" creationId="{5058527C-8D2D-FB29-30FB-D08364CC501B}"/>
          </ac:picMkLst>
        </pc:picChg>
      </pc:sldChg>
      <pc:sldChg chg="addSp delSp modSp">
        <pc:chgData name="Student - James Huang Yong Heng" userId="S::james_huang@mymail.sutd.edu.sg::b8c6f8c5-8906-4f2a-86f2-a6a0035609b5" providerId="AD" clId="Web-{E10379F8-44A9-413E-BD8D-306B9A281711}" dt="2023-01-20T07:13:38.435" v="335"/>
        <pc:sldMkLst>
          <pc:docMk/>
          <pc:sldMk cId="2612624956" sldId="346"/>
        </pc:sldMkLst>
        <pc:spChg chg="del">
          <ac:chgData name="Student - James Huang Yong Heng" userId="S::james_huang@mymail.sutd.edu.sg::b8c6f8c5-8906-4f2a-86f2-a6a0035609b5" providerId="AD" clId="Web-{E10379F8-44A9-413E-BD8D-306B9A281711}" dt="2023-01-20T07:13:32.435" v="333"/>
          <ac:spMkLst>
            <pc:docMk/>
            <pc:sldMk cId="2612624956" sldId="346"/>
            <ac:spMk id="2" creationId="{E16392B1-206D-56C9-9ABE-922CACD92B86}"/>
          </ac:spMkLst>
        </pc:spChg>
        <pc:spChg chg="del">
          <ac:chgData name="Student - James Huang Yong Heng" userId="S::james_huang@mymail.sutd.edu.sg::b8c6f8c5-8906-4f2a-86f2-a6a0035609b5" providerId="AD" clId="Web-{E10379F8-44A9-413E-BD8D-306B9A281711}" dt="2023-01-20T07:10:52.353" v="258"/>
          <ac:spMkLst>
            <pc:docMk/>
            <pc:sldMk cId="2612624956" sldId="346"/>
            <ac:spMk id="4" creationId="{D0064247-2172-9949-27D0-4599B36A0E49}"/>
          </ac:spMkLst>
        </pc:spChg>
        <pc:spChg chg="del">
          <ac:chgData name="Student - James Huang Yong Heng" userId="S::james_huang@mymail.sutd.edu.sg::b8c6f8c5-8906-4f2a-86f2-a6a0035609b5" providerId="AD" clId="Web-{E10379F8-44A9-413E-BD8D-306B9A281711}" dt="2023-01-20T07:10:45.384" v="249"/>
          <ac:spMkLst>
            <pc:docMk/>
            <pc:sldMk cId="2612624956" sldId="346"/>
            <ac:spMk id="6" creationId="{72C102E6-4A22-9075-D23F-057D38742937}"/>
          </ac:spMkLst>
        </pc:spChg>
        <pc:spChg chg="del">
          <ac:chgData name="Student - James Huang Yong Heng" userId="S::james_huang@mymail.sutd.edu.sg::b8c6f8c5-8906-4f2a-86f2-a6a0035609b5" providerId="AD" clId="Web-{E10379F8-44A9-413E-BD8D-306B9A281711}" dt="2023-01-20T07:10:54.603" v="259"/>
          <ac:spMkLst>
            <pc:docMk/>
            <pc:sldMk cId="2612624956" sldId="346"/>
            <ac:spMk id="7" creationId="{17BC5FF8-A9C7-D253-F977-4A5C559BDDD2}"/>
          </ac:spMkLst>
        </pc:spChg>
        <pc:spChg chg="del">
          <ac:chgData name="Student - James Huang Yong Heng" userId="S::james_huang@mymail.sutd.edu.sg::b8c6f8c5-8906-4f2a-86f2-a6a0035609b5" providerId="AD" clId="Web-{E10379F8-44A9-413E-BD8D-306B9A281711}" dt="2023-01-20T07:10:49.509" v="253"/>
          <ac:spMkLst>
            <pc:docMk/>
            <pc:sldMk cId="2612624956" sldId="346"/>
            <ac:spMk id="8" creationId="{B749F433-0305-D096-BF19-44EC95C3FD7F}"/>
          </ac:spMkLst>
        </pc:spChg>
        <pc:spChg chg="del">
          <ac:chgData name="Student - James Huang Yong Heng" userId="S::james_huang@mymail.sutd.edu.sg::b8c6f8c5-8906-4f2a-86f2-a6a0035609b5" providerId="AD" clId="Web-{E10379F8-44A9-413E-BD8D-306B9A281711}" dt="2023-01-20T07:10:49.509" v="257"/>
          <ac:spMkLst>
            <pc:docMk/>
            <pc:sldMk cId="2612624956" sldId="346"/>
            <ac:spMk id="9" creationId="{B6F5C7B6-958B-5EE7-8272-18F15E9773EC}"/>
          </ac:spMkLst>
        </pc:spChg>
        <pc:spChg chg="del">
          <ac:chgData name="Student - James Huang Yong Heng" userId="S::james_huang@mymail.sutd.edu.sg::b8c6f8c5-8906-4f2a-86f2-a6a0035609b5" providerId="AD" clId="Web-{E10379F8-44A9-413E-BD8D-306B9A281711}" dt="2023-01-20T07:10:45.400" v="252"/>
          <ac:spMkLst>
            <pc:docMk/>
            <pc:sldMk cId="2612624956" sldId="346"/>
            <ac:spMk id="10" creationId="{8124DDE0-F8BC-76E5-2470-27A6EC7B5E82}"/>
          </ac:spMkLst>
        </pc:spChg>
        <pc:spChg chg="del">
          <ac:chgData name="Student - James Huang Yong Heng" userId="S::james_huang@mymail.sutd.edu.sg::b8c6f8c5-8906-4f2a-86f2-a6a0035609b5" providerId="AD" clId="Web-{E10379F8-44A9-413E-BD8D-306B9A281711}" dt="2023-01-20T07:10:49.509" v="256"/>
          <ac:spMkLst>
            <pc:docMk/>
            <pc:sldMk cId="2612624956" sldId="346"/>
            <ac:spMk id="11" creationId="{298723FF-2856-05CE-96CF-F86CD5617835}"/>
          </ac:spMkLst>
        </pc:spChg>
        <pc:spChg chg="del">
          <ac:chgData name="Student - James Huang Yong Heng" userId="S::james_huang@mymail.sutd.edu.sg::b8c6f8c5-8906-4f2a-86f2-a6a0035609b5" providerId="AD" clId="Web-{E10379F8-44A9-413E-BD8D-306B9A281711}" dt="2023-01-20T07:10:49.509" v="255"/>
          <ac:spMkLst>
            <pc:docMk/>
            <pc:sldMk cId="2612624956" sldId="346"/>
            <ac:spMk id="12" creationId="{A2C32A0E-FC63-866F-F99E-07B033D109B6}"/>
          </ac:spMkLst>
        </pc:spChg>
        <pc:spChg chg="del">
          <ac:chgData name="Student - James Huang Yong Heng" userId="S::james_huang@mymail.sutd.edu.sg::b8c6f8c5-8906-4f2a-86f2-a6a0035609b5" providerId="AD" clId="Web-{E10379F8-44A9-413E-BD8D-306B9A281711}" dt="2023-01-20T07:10:49.509" v="254"/>
          <ac:spMkLst>
            <pc:docMk/>
            <pc:sldMk cId="2612624956" sldId="346"/>
            <ac:spMk id="13" creationId="{69CB9742-2A58-A346-9FD6-530D812C6BBC}"/>
          </ac:spMkLst>
        </pc:spChg>
        <pc:spChg chg="del">
          <ac:chgData name="Student - James Huang Yong Heng" userId="S::james_huang@mymail.sutd.edu.sg::b8c6f8c5-8906-4f2a-86f2-a6a0035609b5" providerId="AD" clId="Web-{E10379F8-44A9-413E-BD8D-306B9A281711}" dt="2023-01-20T07:10:56.369" v="260"/>
          <ac:spMkLst>
            <pc:docMk/>
            <pc:sldMk cId="2612624956" sldId="346"/>
            <ac:spMk id="14" creationId="{8329F7A0-61DF-F21F-ABDD-70F180F9FE3D}"/>
          </ac:spMkLst>
        </pc:spChg>
        <pc:spChg chg="del">
          <ac:chgData name="Student - James Huang Yong Heng" userId="S::james_huang@mymail.sutd.edu.sg::b8c6f8c5-8906-4f2a-86f2-a6a0035609b5" providerId="AD" clId="Web-{E10379F8-44A9-413E-BD8D-306B9A281711}" dt="2023-01-20T07:10:45.400" v="251"/>
          <ac:spMkLst>
            <pc:docMk/>
            <pc:sldMk cId="2612624956" sldId="346"/>
            <ac:spMk id="15" creationId="{3734BE37-EA06-ADF8-D058-DBFB20918F67}"/>
          </ac:spMkLst>
        </pc:spChg>
        <pc:spChg chg="del">
          <ac:chgData name="Student - James Huang Yong Heng" userId="S::james_huang@mymail.sutd.edu.sg::b8c6f8c5-8906-4f2a-86f2-a6a0035609b5" providerId="AD" clId="Web-{E10379F8-44A9-413E-BD8D-306B9A281711}" dt="2023-01-20T07:10:45.400" v="250"/>
          <ac:spMkLst>
            <pc:docMk/>
            <pc:sldMk cId="2612624956" sldId="346"/>
            <ac:spMk id="16" creationId="{CB3615A0-E36C-E520-4F2E-2D2C83F82A6C}"/>
          </ac:spMkLst>
        </pc:spChg>
        <pc:spChg chg="del">
          <ac:chgData name="Student - James Huang Yong Heng" userId="S::james_huang@mymail.sutd.edu.sg::b8c6f8c5-8906-4f2a-86f2-a6a0035609b5" providerId="AD" clId="Web-{E10379F8-44A9-413E-BD8D-306B9A281711}" dt="2023-01-20T07:10:57.650" v="261"/>
          <ac:spMkLst>
            <pc:docMk/>
            <pc:sldMk cId="2612624956" sldId="346"/>
            <ac:spMk id="17" creationId="{2DF1E75A-869D-2D50-80AB-AE316FBA4610}"/>
          </ac:spMkLst>
        </pc:spChg>
        <pc:spChg chg="add mod">
          <ac:chgData name="Student - James Huang Yong Heng" userId="S::james_huang@mymail.sutd.edu.sg::b8c6f8c5-8906-4f2a-86f2-a6a0035609b5" providerId="AD" clId="Web-{E10379F8-44A9-413E-BD8D-306B9A281711}" dt="2023-01-20T07:13:27.419" v="332" actId="20577"/>
          <ac:spMkLst>
            <pc:docMk/>
            <pc:sldMk cId="2612624956" sldId="346"/>
            <ac:spMk id="20" creationId="{FE300F38-A49F-1606-5598-8113EB9675F4}"/>
          </ac:spMkLst>
        </pc:spChg>
        <pc:spChg chg="add">
          <ac:chgData name="Student - James Huang Yong Heng" userId="S::james_huang@mymail.sutd.edu.sg::b8c6f8c5-8906-4f2a-86f2-a6a0035609b5" providerId="AD" clId="Web-{E10379F8-44A9-413E-BD8D-306B9A281711}" dt="2023-01-20T07:13:09.169" v="321"/>
          <ac:spMkLst>
            <pc:docMk/>
            <pc:sldMk cId="2612624956" sldId="346"/>
            <ac:spMk id="22" creationId="{091EA569-0F78-CBF5-EC15-4938ECA49106}"/>
          </ac:spMkLst>
        </pc:spChg>
        <pc:spChg chg="add del mod">
          <ac:chgData name="Student - James Huang Yong Heng" userId="S::james_huang@mymail.sutd.edu.sg::b8c6f8c5-8906-4f2a-86f2-a6a0035609b5" providerId="AD" clId="Web-{E10379F8-44A9-413E-BD8D-306B9A281711}" dt="2023-01-20T07:13:36.341" v="334"/>
          <ac:spMkLst>
            <pc:docMk/>
            <pc:sldMk cId="2612624956" sldId="346"/>
            <ac:spMk id="24" creationId="{09051572-2881-99DB-1698-B580C5B19A4F}"/>
          </ac:spMkLst>
        </pc:spChg>
        <pc:picChg chg="del">
          <ac:chgData name="Student - James Huang Yong Heng" userId="S::james_huang@mymail.sutd.edu.sg::b8c6f8c5-8906-4f2a-86f2-a6a0035609b5" providerId="AD" clId="Web-{E10379F8-44A9-413E-BD8D-306B9A281711}" dt="2023-01-20T07:13:38.435" v="335"/>
          <ac:picMkLst>
            <pc:docMk/>
            <pc:sldMk cId="2612624956" sldId="346"/>
            <ac:picMk id="18" creationId="{5058527C-8D2D-FB29-30FB-D08364CC501B}"/>
          </ac:picMkLst>
        </pc:picChg>
      </pc:sldChg>
      <pc:sldChg chg="addSp delSp modSp">
        <pc:chgData name="Student - James Huang Yong Heng" userId="S::james_huang@mymail.sutd.edu.sg::b8c6f8c5-8906-4f2a-86f2-a6a0035609b5" providerId="AD" clId="Web-{E10379F8-44A9-413E-BD8D-306B9A281711}" dt="2023-01-20T07:13:53.779" v="352"/>
        <pc:sldMkLst>
          <pc:docMk/>
          <pc:sldMk cId="2629959991" sldId="347"/>
        </pc:sldMkLst>
        <pc:spChg chg="del">
          <ac:chgData name="Student - James Huang Yong Heng" userId="S::james_huang@mymail.sutd.edu.sg::b8c6f8c5-8906-4f2a-86f2-a6a0035609b5" providerId="AD" clId="Web-{E10379F8-44A9-413E-BD8D-306B9A281711}" dt="2023-01-20T07:11:24.885" v="271"/>
          <ac:spMkLst>
            <pc:docMk/>
            <pc:sldMk cId="2629959991" sldId="347"/>
            <ac:spMk id="4" creationId="{D0064247-2172-9949-27D0-4599B36A0E49}"/>
          </ac:spMkLst>
        </pc:spChg>
        <pc:spChg chg="del">
          <ac:chgData name="Student - James Huang Yong Heng" userId="S::james_huang@mymail.sutd.edu.sg::b8c6f8c5-8906-4f2a-86f2-a6a0035609b5" providerId="AD" clId="Web-{E10379F8-44A9-413E-BD8D-306B9A281711}" dt="2023-01-20T07:13:51.561" v="351"/>
          <ac:spMkLst>
            <pc:docMk/>
            <pc:sldMk cId="2629959991" sldId="347"/>
            <ac:spMk id="5" creationId="{8909BA7D-902E-865D-F3F5-62058AB23B90}"/>
          </ac:spMkLst>
        </pc:spChg>
        <pc:spChg chg="del">
          <ac:chgData name="Student - James Huang Yong Heng" userId="S::james_huang@mymail.sutd.edu.sg::b8c6f8c5-8906-4f2a-86f2-a6a0035609b5" providerId="AD" clId="Web-{E10379F8-44A9-413E-BD8D-306B9A281711}" dt="2023-01-20T07:11:23.073" v="262"/>
          <ac:spMkLst>
            <pc:docMk/>
            <pc:sldMk cId="2629959991" sldId="347"/>
            <ac:spMk id="6" creationId="{ACFAC20E-380A-CBA7-6225-CC5FCE4AF3F5}"/>
          </ac:spMkLst>
        </pc:spChg>
        <pc:spChg chg="del">
          <ac:chgData name="Student - James Huang Yong Heng" userId="S::james_huang@mymail.sutd.edu.sg::b8c6f8c5-8906-4f2a-86f2-a6a0035609b5" providerId="AD" clId="Web-{E10379F8-44A9-413E-BD8D-306B9A281711}" dt="2023-01-20T07:11:25.948" v="272"/>
          <ac:spMkLst>
            <pc:docMk/>
            <pc:sldMk cId="2629959991" sldId="347"/>
            <ac:spMk id="7" creationId="{17BC5FF8-A9C7-D253-F977-4A5C559BDDD2}"/>
          </ac:spMkLst>
        </pc:spChg>
        <pc:spChg chg="del">
          <ac:chgData name="Student - James Huang Yong Heng" userId="S::james_huang@mymail.sutd.edu.sg::b8c6f8c5-8906-4f2a-86f2-a6a0035609b5" providerId="AD" clId="Web-{E10379F8-44A9-413E-BD8D-306B9A281711}" dt="2023-01-20T07:11:23.073" v="266"/>
          <ac:spMkLst>
            <pc:docMk/>
            <pc:sldMk cId="2629959991" sldId="347"/>
            <ac:spMk id="8" creationId="{B749F433-0305-D096-BF19-44EC95C3FD7F}"/>
          </ac:spMkLst>
        </pc:spChg>
        <pc:spChg chg="del">
          <ac:chgData name="Student - James Huang Yong Heng" userId="S::james_huang@mymail.sutd.edu.sg::b8c6f8c5-8906-4f2a-86f2-a6a0035609b5" providerId="AD" clId="Web-{E10379F8-44A9-413E-BD8D-306B9A281711}" dt="2023-01-20T07:11:23.073" v="270"/>
          <ac:spMkLst>
            <pc:docMk/>
            <pc:sldMk cId="2629959991" sldId="347"/>
            <ac:spMk id="9" creationId="{B6F5C7B6-958B-5EE7-8272-18F15E9773EC}"/>
          </ac:spMkLst>
        </pc:spChg>
        <pc:spChg chg="del">
          <ac:chgData name="Student - James Huang Yong Heng" userId="S::james_huang@mymail.sutd.edu.sg::b8c6f8c5-8906-4f2a-86f2-a6a0035609b5" providerId="AD" clId="Web-{E10379F8-44A9-413E-BD8D-306B9A281711}" dt="2023-01-20T07:11:23.073" v="265"/>
          <ac:spMkLst>
            <pc:docMk/>
            <pc:sldMk cId="2629959991" sldId="347"/>
            <ac:spMk id="10" creationId="{8124DDE0-F8BC-76E5-2470-27A6EC7B5E82}"/>
          </ac:spMkLst>
        </pc:spChg>
        <pc:spChg chg="del">
          <ac:chgData name="Student - James Huang Yong Heng" userId="S::james_huang@mymail.sutd.edu.sg::b8c6f8c5-8906-4f2a-86f2-a6a0035609b5" providerId="AD" clId="Web-{E10379F8-44A9-413E-BD8D-306B9A281711}" dt="2023-01-20T07:11:23.073" v="269"/>
          <ac:spMkLst>
            <pc:docMk/>
            <pc:sldMk cId="2629959991" sldId="347"/>
            <ac:spMk id="11" creationId="{298723FF-2856-05CE-96CF-F86CD5617835}"/>
          </ac:spMkLst>
        </pc:spChg>
        <pc:spChg chg="del">
          <ac:chgData name="Student - James Huang Yong Heng" userId="S::james_huang@mymail.sutd.edu.sg::b8c6f8c5-8906-4f2a-86f2-a6a0035609b5" providerId="AD" clId="Web-{E10379F8-44A9-413E-BD8D-306B9A281711}" dt="2023-01-20T07:11:23.073" v="268"/>
          <ac:spMkLst>
            <pc:docMk/>
            <pc:sldMk cId="2629959991" sldId="347"/>
            <ac:spMk id="12" creationId="{A2C32A0E-FC63-866F-F99E-07B033D109B6}"/>
          </ac:spMkLst>
        </pc:spChg>
        <pc:spChg chg="del">
          <ac:chgData name="Student - James Huang Yong Heng" userId="S::james_huang@mymail.sutd.edu.sg::b8c6f8c5-8906-4f2a-86f2-a6a0035609b5" providerId="AD" clId="Web-{E10379F8-44A9-413E-BD8D-306B9A281711}" dt="2023-01-20T07:11:23.073" v="267"/>
          <ac:spMkLst>
            <pc:docMk/>
            <pc:sldMk cId="2629959991" sldId="347"/>
            <ac:spMk id="13" creationId="{69CB9742-2A58-A346-9FD6-530D812C6BBC}"/>
          </ac:spMkLst>
        </pc:spChg>
        <pc:spChg chg="del">
          <ac:chgData name="Student - James Huang Yong Heng" userId="S::james_huang@mymail.sutd.edu.sg::b8c6f8c5-8906-4f2a-86f2-a6a0035609b5" providerId="AD" clId="Web-{E10379F8-44A9-413E-BD8D-306B9A281711}" dt="2023-01-20T07:11:27.291" v="273"/>
          <ac:spMkLst>
            <pc:docMk/>
            <pc:sldMk cId="2629959991" sldId="347"/>
            <ac:spMk id="14" creationId="{8329F7A0-61DF-F21F-ABDD-70F180F9FE3D}"/>
          </ac:spMkLst>
        </pc:spChg>
        <pc:spChg chg="del">
          <ac:chgData name="Student - James Huang Yong Heng" userId="S::james_huang@mymail.sutd.edu.sg::b8c6f8c5-8906-4f2a-86f2-a6a0035609b5" providerId="AD" clId="Web-{E10379F8-44A9-413E-BD8D-306B9A281711}" dt="2023-01-20T07:11:23.073" v="264"/>
          <ac:spMkLst>
            <pc:docMk/>
            <pc:sldMk cId="2629959991" sldId="347"/>
            <ac:spMk id="15" creationId="{3734BE37-EA06-ADF8-D058-DBFB20918F67}"/>
          </ac:spMkLst>
        </pc:spChg>
        <pc:spChg chg="del">
          <ac:chgData name="Student - James Huang Yong Heng" userId="S::james_huang@mymail.sutd.edu.sg::b8c6f8c5-8906-4f2a-86f2-a6a0035609b5" providerId="AD" clId="Web-{E10379F8-44A9-413E-BD8D-306B9A281711}" dt="2023-01-20T07:11:23.073" v="263"/>
          <ac:spMkLst>
            <pc:docMk/>
            <pc:sldMk cId="2629959991" sldId="347"/>
            <ac:spMk id="16" creationId="{CB3615A0-E36C-E520-4F2E-2D2C83F82A6C}"/>
          </ac:spMkLst>
        </pc:spChg>
        <pc:spChg chg="del">
          <ac:chgData name="Student - James Huang Yong Heng" userId="S::james_huang@mymail.sutd.edu.sg::b8c6f8c5-8906-4f2a-86f2-a6a0035609b5" providerId="AD" clId="Web-{E10379F8-44A9-413E-BD8D-306B9A281711}" dt="2023-01-20T07:11:29.916" v="274"/>
          <ac:spMkLst>
            <pc:docMk/>
            <pc:sldMk cId="2629959991" sldId="347"/>
            <ac:spMk id="17" creationId="{2DF1E75A-869D-2D50-80AB-AE316FBA4610}"/>
          </ac:spMkLst>
        </pc:spChg>
        <pc:spChg chg="add mod">
          <ac:chgData name="Student - James Huang Yong Heng" userId="S::james_huang@mymail.sutd.edu.sg::b8c6f8c5-8906-4f2a-86f2-a6a0035609b5" providerId="AD" clId="Web-{E10379F8-44A9-413E-BD8D-306B9A281711}" dt="2023-01-20T07:13:48.982" v="350" actId="20577"/>
          <ac:spMkLst>
            <pc:docMk/>
            <pc:sldMk cId="2629959991" sldId="347"/>
            <ac:spMk id="19" creationId="{3DFAEE57-3AE6-5E16-04AF-AC1FA066CD1D}"/>
          </ac:spMkLst>
        </pc:spChg>
        <pc:spChg chg="add">
          <ac:chgData name="Student - James Huang Yong Heng" userId="S::james_huang@mymail.sutd.edu.sg::b8c6f8c5-8906-4f2a-86f2-a6a0035609b5" providerId="AD" clId="Web-{E10379F8-44A9-413E-BD8D-306B9A281711}" dt="2023-01-20T07:13:11.247" v="323"/>
          <ac:spMkLst>
            <pc:docMk/>
            <pc:sldMk cId="2629959991" sldId="347"/>
            <ac:spMk id="21" creationId="{669F3FF5-637E-6BA0-66B3-28CF9C1F71FF}"/>
          </ac:spMkLst>
        </pc:spChg>
        <pc:spChg chg="add del mod">
          <ac:chgData name="Student - James Huang Yong Heng" userId="S::james_huang@mymail.sutd.edu.sg::b8c6f8c5-8906-4f2a-86f2-a6a0035609b5" providerId="AD" clId="Web-{E10379F8-44A9-413E-BD8D-306B9A281711}" dt="2023-01-20T07:13:53.779" v="352"/>
          <ac:spMkLst>
            <pc:docMk/>
            <pc:sldMk cId="2629959991" sldId="347"/>
            <ac:spMk id="23" creationId="{74206FE8-E294-1190-D102-8E7CD5459698}"/>
          </ac:spMkLst>
        </pc:spChg>
        <pc:picChg chg="del">
          <ac:chgData name="Student - James Huang Yong Heng" userId="S::james_huang@mymail.sutd.edu.sg::b8c6f8c5-8906-4f2a-86f2-a6a0035609b5" providerId="AD" clId="Web-{E10379F8-44A9-413E-BD8D-306B9A281711}" dt="2023-01-20T07:13:43.951" v="336"/>
          <ac:picMkLst>
            <pc:docMk/>
            <pc:sldMk cId="2629959991" sldId="347"/>
            <ac:picMk id="18" creationId="{5058527C-8D2D-FB29-30FB-D08364CC501B}"/>
          </ac:picMkLst>
        </pc:picChg>
      </pc:sldChg>
      <pc:sldChg chg="addSp delSp modSp">
        <pc:chgData name="Student - James Huang Yong Heng" userId="S::james_huang@mymail.sutd.edu.sg::b8c6f8c5-8906-4f2a-86f2-a6a0035609b5" providerId="AD" clId="Web-{E10379F8-44A9-413E-BD8D-306B9A281711}" dt="2023-01-20T07:14:14.842" v="356"/>
        <pc:sldMkLst>
          <pc:docMk/>
          <pc:sldMk cId="2209537398" sldId="348"/>
        </pc:sldMkLst>
        <pc:spChg chg="del">
          <ac:chgData name="Student - James Huang Yong Heng" userId="S::james_huang@mymail.sutd.edu.sg::b8c6f8c5-8906-4f2a-86f2-a6a0035609b5" providerId="AD" clId="Web-{E10379F8-44A9-413E-BD8D-306B9A281711}" dt="2023-01-20T07:11:39.104" v="278"/>
          <ac:spMkLst>
            <pc:docMk/>
            <pc:sldMk cId="2209537398" sldId="348"/>
            <ac:spMk id="2" creationId="{81E0CBB4-76F9-195E-5BB4-BA5F1D03C07E}"/>
          </ac:spMkLst>
        </pc:spChg>
        <pc:spChg chg="del">
          <ac:chgData name="Student - James Huang Yong Heng" userId="S::james_huang@mymail.sutd.edu.sg::b8c6f8c5-8906-4f2a-86f2-a6a0035609b5" providerId="AD" clId="Web-{E10379F8-44A9-413E-BD8D-306B9A281711}" dt="2023-01-20T07:11:46.729" v="285"/>
          <ac:spMkLst>
            <pc:docMk/>
            <pc:sldMk cId="2209537398" sldId="348"/>
            <ac:spMk id="4" creationId="{D0064247-2172-9949-27D0-4599B36A0E49}"/>
          </ac:spMkLst>
        </pc:spChg>
        <pc:spChg chg="del">
          <ac:chgData name="Student - James Huang Yong Heng" userId="S::james_huang@mymail.sutd.edu.sg::b8c6f8c5-8906-4f2a-86f2-a6a0035609b5" providerId="AD" clId="Web-{E10379F8-44A9-413E-BD8D-306B9A281711}" dt="2023-01-20T07:14:10.014" v="354"/>
          <ac:spMkLst>
            <pc:docMk/>
            <pc:sldMk cId="2209537398" sldId="348"/>
            <ac:spMk id="5" creationId="{74932425-F837-38D3-F478-8B67431A6166}"/>
          </ac:spMkLst>
        </pc:spChg>
        <pc:spChg chg="del">
          <ac:chgData name="Student - James Huang Yong Heng" userId="S::james_huang@mymail.sutd.edu.sg::b8c6f8c5-8906-4f2a-86f2-a6a0035609b5" providerId="AD" clId="Web-{E10379F8-44A9-413E-BD8D-306B9A281711}" dt="2023-01-20T07:11:48.308" v="286"/>
          <ac:spMkLst>
            <pc:docMk/>
            <pc:sldMk cId="2209537398" sldId="348"/>
            <ac:spMk id="7" creationId="{17BC5FF8-A9C7-D253-F977-4A5C559BDDD2}"/>
          </ac:spMkLst>
        </pc:spChg>
        <pc:spChg chg="del mod">
          <ac:chgData name="Student - James Huang Yong Heng" userId="S::james_huang@mymail.sutd.edu.sg::b8c6f8c5-8906-4f2a-86f2-a6a0035609b5" providerId="AD" clId="Web-{E10379F8-44A9-413E-BD8D-306B9A281711}" dt="2023-01-20T07:11:42.854" v="283"/>
          <ac:spMkLst>
            <pc:docMk/>
            <pc:sldMk cId="2209537398" sldId="348"/>
            <ac:spMk id="8" creationId="{B749F433-0305-D096-BF19-44EC95C3FD7F}"/>
          </ac:spMkLst>
        </pc:spChg>
        <pc:spChg chg="del">
          <ac:chgData name="Student - James Huang Yong Heng" userId="S::james_huang@mymail.sutd.edu.sg::b8c6f8c5-8906-4f2a-86f2-a6a0035609b5" providerId="AD" clId="Web-{E10379F8-44A9-413E-BD8D-306B9A281711}" dt="2023-01-20T07:11:45.682" v="284"/>
          <ac:spMkLst>
            <pc:docMk/>
            <pc:sldMk cId="2209537398" sldId="348"/>
            <ac:spMk id="9" creationId="{B6F5C7B6-958B-5EE7-8272-18F15E9773EC}"/>
          </ac:spMkLst>
        </pc:spChg>
        <pc:spChg chg="del">
          <ac:chgData name="Student - James Huang Yong Heng" userId="S::james_huang@mymail.sutd.edu.sg::b8c6f8c5-8906-4f2a-86f2-a6a0035609b5" providerId="AD" clId="Web-{E10379F8-44A9-413E-BD8D-306B9A281711}" dt="2023-01-20T07:11:36.167" v="277"/>
          <ac:spMkLst>
            <pc:docMk/>
            <pc:sldMk cId="2209537398" sldId="348"/>
            <ac:spMk id="10" creationId="{8124DDE0-F8BC-76E5-2470-27A6EC7B5E82}"/>
          </ac:spMkLst>
        </pc:spChg>
        <pc:spChg chg="del">
          <ac:chgData name="Student - James Huang Yong Heng" userId="S::james_huang@mymail.sutd.edu.sg::b8c6f8c5-8906-4f2a-86f2-a6a0035609b5" providerId="AD" clId="Web-{E10379F8-44A9-413E-BD8D-306B9A281711}" dt="2023-01-20T07:11:39.120" v="281"/>
          <ac:spMkLst>
            <pc:docMk/>
            <pc:sldMk cId="2209537398" sldId="348"/>
            <ac:spMk id="11" creationId="{298723FF-2856-05CE-96CF-F86CD5617835}"/>
          </ac:spMkLst>
        </pc:spChg>
        <pc:spChg chg="del">
          <ac:chgData name="Student - James Huang Yong Heng" userId="S::james_huang@mymail.sutd.edu.sg::b8c6f8c5-8906-4f2a-86f2-a6a0035609b5" providerId="AD" clId="Web-{E10379F8-44A9-413E-BD8D-306B9A281711}" dt="2023-01-20T07:11:39.120" v="280"/>
          <ac:spMkLst>
            <pc:docMk/>
            <pc:sldMk cId="2209537398" sldId="348"/>
            <ac:spMk id="12" creationId="{A2C32A0E-FC63-866F-F99E-07B033D109B6}"/>
          </ac:spMkLst>
        </pc:spChg>
        <pc:spChg chg="del">
          <ac:chgData name="Student - James Huang Yong Heng" userId="S::james_huang@mymail.sutd.edu.sg::b8c6f8c5-8906-4f2a-86f2-a6a0035609b5" providerId="AD" clId="Web-{E10379F8-44A9-413E-BD8D-306B9A281711}" dt="2023-01-20T07:11:39.104" v="279"/>
          <ac:spMkLst>
            <pc:docMk/>
            <pc:sldMk cId="2209537398" sldId="348"/>
            <ac:spMk id="13" creationId="{69CB9742-2A58-A346-9FD6-530D812C6BBC}"/>
          </ac:spMkLst>
        </pc:spChg>
        <pc:spChg chg="del">
          <ac:chgData name="Student - James Huang Yong Heng" userId="S::james_huang@mymail.sutd.edu.sg::b8c6f8c5-8906-4f2a-86f2-a6a0035609b5" providerId="AD" clId="Web-{E10379F8-44A9-413E-BD8D-306B9A281711}" dt="2023-01-20T07:11:50.261" v="287"/>
          <ac:spMkLst>
            <pc:docMk/>
            <pc:sldMk cId="2209537398" sldId="348"/>
            <ac:spMk id="14" creationId="{8329F7A0-61DF-F21F-ABDD-70F180F9FE3D}"/>
          </ac:spMkLst>
        </pc:spChg>
        <pc:spChg chg="del">
          <ac:chgData name="Student - James Huang Yong Heng" userId="S::james_huang@mymail.sutd.edu.sg::b8c6f8c5-8906-4f2a-86f2-a6a0035609b5" providerId="AD" clId="Web-{E10379F8-44A9-413E-BD8D-306B9A281711}" dt="2023-01-20T07:11:36.167" v="276"/>
          <ac:spMkLst>
            <pc:docMk/>
            <pc:sldMk cId="2209537398" sldId="348"/>
            <ac:spMk id="15" creationId="{3734BE37-EA06-ADF8-D058-DBFB20918F67}"/>
          </ac:spMkLst>
        </pc:spChg>
        <pc:spChg chg="del">
          <ac:chgData name="Student - James Huang Yong Heng" userId="S::james_huang@mymail.sutd.edu.sg::b8c6f8c5-8906-4f2a-86f2-a6a0035609b5" providerId="AD" clId="Web-{E10379F8-44A9-413E-BD8D-306B9A281711}" dt="2023-01-20T07:11:36.167" v="275"/>
          <ac:spMkLst>
            <pc:docMk/>
            <pc:sldMk cId="2209537398" sldId="348"/>
            <ac:spMk id="16" creationId="{CB3615A0-E36C-E520-4F2E-2D2C83F82A6C}"/>
          </ac:spMkLst>
        </pc:spChg>
        <pc:spChg chg="del">
          <ac:chgData name="Student - James Huang Yong Heng" userId="S::james_huang@mymail.sutd.edu.sg::b8c6f8c5-8906-4f2a-86f2-a6a0035609b5" providerId="AD" clId="Web-{E10379F8-44A9-413E-BD8D-306B9A281711}" dt="2023-01-20T07:11:53.026" v="288"/>
          <ac:spMkLst>
            <pc:docMk/>
            <pc:sldMk cId="2209537398" sldId="348"/>
            <ac:spMk id="17" creationId="{2DF1E75A-869D-2D50-80AB-AE316FBA4610}"/>
          </ac:spMkLst>
        </pc:spChg>
        <pc:spChg chg="add mod">
          <ac:chgData name="Student - James Huang Yong Heng" userId="S::james_huang@mymail.sutd.edu.sg::b8c6f8c5-8906-4f2a-86f2-a6a0035609b5" providerId="AD" clId="Web-{E10379F8-44A9-413E-BD8D-306B9A281711}" dt="2023-01-20T07:14:06.889" v="353" actId="20577"/>
          <ac:spMkLst>
            <pc:docMk/>
            <pc:sldMk cId="2209537398" sldId="348"/>
            <ac:spMk id="19" creationId="{4B53F28B-ED8D-66B4-B0C9-A6E55704FCBA}"/>
          </ac:spMkLst>
        </pc:spChg>
        <pc:spChg chg="add">
          <ac:chgData name="Student - James Huang Yong Heng" userId="S::james_huang@mymail.sutd.edu.sg::b8c6f8c5-8906-4f2a-86f2-a6a0035609b5" providerId="AD" clId="Web-{E10379F8-44A9-413E-BD8D-306B9A281711}" dt="2023-01-20T07:13:13.122" v="325"/>
          <ac:spMkLst>
            <pc:docMk/>
            <pc:sldMk cId="2209537398" sldId="348"/>
            <ac:spMk id="21" creationId="{3E6FD03A-62E7-FFC7-9A09-F30FA1892B96}"/>
          </ac:spMkLst>
        </pc:spChg>
        <pc:spChg chg="add del mod">
          <ac:chgData name="Student - James Huang Yong Heng" userId="S::james_huang@mymail.sutd.edu.sg::b8c6f8c5-8906-4f2a-86f2-a6a0035609b5" providerId="AD" clId="Web-{E10379F8-44A9-413E-BD8D-306B9A281711}" dt="2023-01-20T07:14:13.342" v="355"/>
          <ac:spMkLst>
            <pc:docMk/>
            <pc:sldMk cId="2209537398" sldId="348"/>
            <ac:spMk id="23" creationId="{5240DDF2-4D8E-B1D8-D924-DD2AB9F01427}"/>
          </ac:spMkLst>
        </pc:spChg>
        <pc:picChg chg="del">
          <ac:chgData name="Student - James Huang Yong Heng" userId="S::james_huang@mymail.sutd.edu.sg::b8c6f8c5-8906-4f2a-86f2-a6a0035609b5" providerId="AD" clId="Web-{E10379F8-44A9-413E-BD8D-306B9A281711}" dt="2023-01-20T07:14:14.842" v="356"/>
          <ac:picMkLst>
            <pc:docMk/>
            <pc:sldMk cId="2209537398" sldId="348"/>
            <ac:picMk id="18" creationId="{5058527C-8D2D-FB29-30FB-D08364CC501B}"/>
          </ac:picMkLst>
        </pc:picChg>
      </pc:sldChg>
      <pc:sldChg chg="addSp delSp modSp">
        <pc:chgData name="Student - James Huang Yong Heng" userId="S::james_huang@mymail.sutd.edu.sg::b8c6f8c5-8906-4f2a-86f2-a6a0035609b5" providerId="AD" clId="Web-{E10379F8-44A9-413E-BD8D-306B9A281711}" dt="2023-01-20T07:14:28.952" v="365"/>
        <pc:sldMkLst>
          <pc:docMk/>
          <pc:sldMk cId="256498280" sldId="349"/>
        </pc:sldMkLst>
        <pc:spChg chg="del mod">
          <ac:chgData name="Student - James Huang Yong Heng" userId="S::james_huang@mymail.sutd.edu.sg::b8c6f8c5-8906-4f2a-86f2-a6a0035609b5" providerId="AD" clId="Web-{E10379F8-44A9-413E-BD8D-306B9A281711}" dt="2023-01-20T07:14:24.671" v="363"/>
          <ac:spMkLst>
            <pc:docMk/>
            <pc:sldMk cId="256498280" sldId="349"/>
            <ac:spMk id="2" creationId="{CCE28833-072A-A1DC-8BCD-E6A93F25A9DD}"/>
          </ac:spMkLst>
        </pc:spChg>
        <pc:spChg chg="del">
          <ac:chgData name="Student - James Huang Yong Heng" userId="S::james_huang@mymail.sutd.edu.sg::b8c6f8c5-8906-4f2a-86f2-a6a0035609b5" providerId="AD" clId="Web-{E10379F8-44A9-413E-BD8D-306B9A281711}" dt="2023-01-20T07:12:10.183" v="301"/>
          <ac:spMkLst>
            <pc:docMk/>
            <pc:sldMk cId="256498280" sldId="349"/>
            <ac:spMk id="4" creationId="{D0064247-2172-9949-27D0-4599B36A0E49}"/>
          </ac:spMkLst>
        </pc:spChg>
        <pc:spChg chg="del">
          <ac:chgData name="Student - James Huang Yong Heng" userId="S::james_huang@mymail.sutd.edu.sg::b8c6f8c5-8906-4f2a-86f2-a6a0035609b5" providerId="AD" clId="Web-{E10379F8-44A9-413E-BD8D-306B9A281711}" dt="2023-01-20T07:12:00.808" v="289"/>
          <ac:spMkLst>
            <pc:docMk/>
            <pc:sldMk cId="256498280" sldId="349"/>
            <ac:spMk id="5" creationId="{08494E39-F1F5-D0C3-6576-207974742B8A}"/>
          </ac:spMkLst>
        </pc:spChg>
        <pc:spChg chg="del">
          <ac:chgData name="Student - James Huang Yong Heng" userId="S::james_huang@mymail.sutd.edu.sg::b8c6f8c5-8906-4f2a-86f2-a6a0035609b5" providerId="AD" clId="Web-{E10379F8-44A9-413E-BD8D-306B9A281711}" dt="2023-01-20T07:12:13.043" v="302"/>
          <ac:spMkLst>
            <pc:docMk/>
            <pc:sldMk cId="256498280" sldId="349"/>
            <ac:spMk id="7" creationId="{17BC5FF8-A9C7-D253-F977-4A5C559BDDD2}"/>
          </ac:spMkLst>
        </pc:spChg>
        <pc:spChg chg="del">
          <ac:chgData name="Student - James Huang Yong Heng" userId="S::james_huang@mymail.sutd.edu.sg::b8c6f8c5-8906-4f2a-86f2-a6a0035609b5" providerId="AD" clId="Web-{E10379F8-44A9-413E-BD8D-306B9A281711}" dt="2023-01-20T07:12:00.808" v="293"/>
          <ac:spMkLst>
            <pc:docMk/>
            <pc:sldMk cId="256498280" sldId="349"/>
            <ac:spMk id="8" creationId="{B749F433-0305-D096-BF19-44EC95C3FD7F}"/>
          </ac:spMkLst>
        </pc:spChg>
        <pc:spChg chg="del">
          <ac:chgData name="Student - James Huang Yong Heng" userId="S::james_huang@mymail.sutd.edu.sg::b8c6f8c5-8906-4f2a-86f2-a6a0035609b5" providerId="AD" clId="Web-{E10379F8-44A9-413E-BD8D-306B9A281711}" dt="2023-01-20T07:12:00.808" v="297"/>
          <ac:spMkLst>
            <pc:docMk/>
            <pc:sldMk cId="256498280" sldId="349"/>
            <ac:spMk id="9" creationId="{B6F5C7B6-958B-5EE7-8272-18F15E9773EC}"/>
          </ac:spMkLst>
        </pc:spChg>
        <pc:spChg chg="del">
          <ac:chgData name="Student - James Huang Yong Heng" userId="S::james_huang@mymail.sutd.edu.sg::b8c6f8c5-8906-4f2a-86f2-a6a0035609b5" providerId="AD" clId="Web-{E10379F8-44A9-413E-BD8D-306B9A281711}" dt="2023-01-20T07:12:00.808" v="292"/>
          <ac:spMkLst>
            <pc:docMk/>
            <pc:sldMk cId="256498280" sldId="349"/>
            <ac:spMk id="10" creationId="{8124DDE0-F8BC-76E5-2470-27A6EC7B5E82}"/>
          </ac:spMkLst>
        </pc:spChg>
        <pc:spChg chg="del">
          <ac:chgData name="Student - James Huang Yong Heng" userId="S::james_huang@mymail.sutd.edu.sg::b8c6f8c5-8906-4f2a-86f2-a6a0035609b5" providerId="AD" clId="Web-{E10379F8-44A9-413E-BD8D-306B9A281711}" dt="2023-01-20T07:12:00.808" v="296"/>
          <ac:spMkLst>
            <pc:docMk/>
            <pc:sldMk cId="256498280" sldId="349"/>
            <ac:spMk id="11" creationId="{298723FF-2856-05CE-96CF-F86CD5617835}"/>
          </ac:spMkLst>
        </pc:spChg>
        <pc:spChg chg="del">
          <ac:chgData name="Student - James Huang Yong Heng" userId="S::james_huang@mymail.sutd.edu.sg::b8c6f8c5-8906-4f2a-86f2-a6a0035609b5" providerId="AD" clId="Web-{E10379F8-44A9-413E-BD8D-306B9A281711}" dt="2023-01-20T07:12:00.808" v="295"/>
          <ac:spMkLst>
            <pc:docMk/>
            <pc:sldMk cId="256498280" sldId="349"/>
            <ac:spMk id="12" creationId="{A2C32A0E-FC63-866F-F99E-07B033D109B6}"/>
          </ac:spMkLst>
        </pc:spChg>
        <pc:spChg chg="del">
          <ac:chgData name="Student - James Huang Yong Heng" userId="S::james_huang@mymail.sutd.edu.sg::b8c6f8c5-8906-4f2a-86f2-a6a0035609b5" providerId="AD" clId="Web-{E10379F8-44A9-413E-BD8D-306B9A281711}" dt="2023-01-20T07:12:00.808" v="294"/>
          <ac:spMkLst>
            <pc:docMk/>
            <pc:sldMk cId="256498280" sldId="349"/>
            <ac:spMk id="13" creationId="{69CB9742-2A58-A346-9FD6-530D812C6BBC}"/>
          </ac:spMkLst>
        </pc:spChg>
        <pc:spChg chg="del">
          <ac:chgData name="Student - James Huang Yong Heng" userId="S::james_huang@mymail.sutd.edu.sg::b8c6f8c5-8906-4f2a-86f2-a6a0035609b5" providerId="AD" clId="Web-{E10379F8-44A9-413E-BD8D-306B9A281711}" dt="2023-01-20T07:12:04.261" v="299"/>
          <ac:spMkLst>
            <pc:docMk/>
            <pc:sldMk cId="256498280" sldId="349"/>
            <ac:spMk id="14" creationId="{8329F7A0-61DF-F21F-ABDD-70F180F9FE3D}"/>
          </ac:spMkLst>
        </pc:spChg>
        <pc:spChg chg="del">
          <ac:chgData name="Student - James Huang Yong Heng" userId="S::james_huang@mymail.sutd.edu.sg::b8c6f8c5-8906-4f2a-86f2-a6a0035609b5" providerId="AD" clId="Web-{E10379F8-44A9-413E-BD8D-306B9A281711}" dt="2023-01-20T07:12:00.808" v="291"/>
          <ac:spMkLst>
            <pc:docMk/>
            <pc:sldMk cId="256498280" sldId="349"/>
            <ac:spMk id="15" creationId="{3734BE37-EA06-ADF8-D058-DBFB20918F67}"/>
          </ac:spMkLst>
        </pc:spChg>
        <pc:spChg chg="del">
          <ac:chgData name="Student - James Huang Yong Heng" userId="S::james_huang@mymail.sutd.edu.sg::b8c6f8c5-8906-4f2a-86f2-a6a0035609b5" providerId="AD" clId="Web-{E10379F8-44A9-413E-BD8D-306B9A281711}" dt="2023-01-20T07:12:00.808" v="290"/>
          <ac:spMkLst>
            <pc:docMk/>
            <pc:sldMk cId="256498280" sldId="349"/>
            <ac:spMk id="16" creationId="{CB3615A0-E36C-E520-4F2E-2D2C83F82A6C}"/>
          </ac:spMkLst>
        </pc:spChg>
        <pc:spChg chg="del mod">
          <ac:chgData name="Student - James Huang Yong Heng" userId="S::james_huang@mymail.sutd.edu.sg::b8c6f8c5-8906-4f2a-86f2-a6a0035609b5" providerId="AD" clId="Web-{E10379F8-44A9-413E-BD8D-306B9A281711}" dt="2023-01-20T07:12:06.480" v="300"/>
          <ac:spMkLst>
            <pc:docMk/>
            <pc:sldMk cId="256498280" sldId="349"/>
            <ac:spMk id="17" creationId="{2DF1E75A-869D-2D50-80AB-AE316FBA4610}"/>
          </ac:spMkLst>
        </pc:spChg>
        <pc:spChg chg="add mod">
          <ac:chgData name="Student - James Huang Yong Heng" userId="S::james_huang@mymail.sutd.edu.sg::b8c6f8c5-8906-4f2a-86f2-a6a0035609b5" providerId="AD" clId="Web-{E10379F8-44A9-413E-BD8D-306B9A281711}" dt="2023-01-20T07:14:21.530" v="361" actId="20577"/>
          <ac:spMkLst>
            <pc:docMk/>
            <pc:sldMk cId="256498280" sldId="349"/>
            <ac:spMk id="19" creationId="{C0FC7D12-4EF7-94AD-31C9-21E81C7DEBEF}"/>
          </ac:spMkLst>
        </pc:spChg>
        <pc:spChg chg="add">
          <ac:chgData name="Student - James Huang Yong Heng" userId="S::james_huang@mymail.sutd.edu.sg::b8c6f8c5-8906-4f2a-86f2-a6a0035609b5" providerId="AD" clId="Web-{E10379F8-44A9-413E-BD8D-306B9A281711}" dt="2023-01-20T07:13:15.841" v="327"/>
          <ac:spMkLst>
            <pc:docMk/>
            <pc:sldMk cId="256498280" sldId="349"/>
            <ac:spMk id="21" creationId="{CCBA3E02-1F40-BB41-29D1-866F0BC26CDF}"/>
          </ac:spMkLst>
        </pc:spChg>
        <pc:spChg chg="add del mod">
          <ac:chgData name="Student - James Huang Yong Heng" userId="S::james_huang@mymail.sutd.edu.sg::b8c6f8c5-8906-4f2a-86f2-a6a0035609b5" providerId="AD" clId="Web-{E10379F8-44A9-413E-BD8D-306B9A281711}" dt="2023-01-20T07:14:27.780" v="364"/>
          <ac:spMkLst>
            <pc:docMk/>
            <pc:sldMk cId="256498280" sldId="349"/>
            <ac:spMk id="23" creationId="{B1DDBFCC-7505-B5A1-16F3-E1D70895D9DA}"/>
          </ac:spMkLst>
        </pc:spChg>
        <pc:picChg chg="del">
          <ac:chgData name="Student - James Huang Yong Heng" userId="S::james_huang@mymail.sutd.edu.sg::b8c6f8c5-8906-4f2a-86f2-a6a0035609b5" providerId="AD" clId="Web-{E10379F8-44A9-413E-BD8D-306B9A281711}" dt="2023-01-20T07:14:28.952" v="365"/>
          <ac:picMkLst>
            <pc:docMk/>
            <pc:sldMk cId="256498280" sldId="349"/>
            <ac:picMk id="18" creationId="{5058527C-8D2D-FB29-30FB-D08364CC501B}"/>
          </ac:picMkLst>
        </pc:picChg>
      </pc:sldChg>
      <pc:sldChg chg="addSp delSp modSp">
        <pc:chgData name="Student - James Huang Yong Heng" userId="S::james_huang@mymail.sutd.edu.sg::b8c6f8c5-8906-4f2a-86f2-a6a0035609b5" providerId="AD" clId="Web-{E10379F8-44A9-413E-BD8D-306B9A281711}" dt="2023-01-20T07:14:46.062" v="371"/>
        <pc:sldMkLst>
          <pc:docMk/>
          <pc:sldMk cId="4243368336" sldId="350"/>
        </pc:sldMkLst>
        <pc:spChg chg="del">
          <ac:chgData name="Student - James Huang Yong Heng" userId="S::james_huang@mymail.sutd.edu.sg::b8c6f8c5-8906-4f2a-86f2-a6a0035609b5" providerId="AD" clId="Web-{E10379F8-44A9-413E-BD8D-306B9A281711}" dt="2023-01-20T07:14:42.671" v="369"/>
          <ac:spMkLst>
            <pc:docMk/>
            <pc:sldMk cId="4243368336" sldId="350"/>
            <ac:spMk id="2" creationId="{CCE28833-072A-A1DC-8BCD-E6A93F25A9DD}"/>
          </ac:spMkLst>
        </pc:spChg>
        <pc:spChg chg="mod">
          <ac:chgData name="Student - James Huang Yong Heng" userId="S::james_huang@mymail.sutd.edu.sg::b8c6f8c5-8906-4f2a-86f2-a6a0035609b5" providerId="AD" clId="Web-{E10379F8-44A9-413E-BD8D-306B9A281711}" dt="2023-01-20T07:12:18.136" v="305" actId="1076"/>
          <ac:spMkLst>
            <pc:docMk/>
            <pc:sldMk cId="4243368336" sldId="350"/>
            <ac:spMk id="3" creationId="{DF274664-CC85-97EA-5A9A-B667B7F6235C}"/>
          </ac:spMkLst>
        </pc:spChg>
        <pc:spChg chg="del">
          <ac:chgData name="Student - James Huang Yong Heng" userId="S::james_huang@mymail.sutd.edu.sg::b8c6f8c5-8906-4f2a-86f2-a6a0035609b5" providerId="AD" clId="Web-{E10379F8-44A9-413E-BD8D-306B9A281711}" dt="2023-01-20T07:12:36.012" v="314"/>
          <ac:spMkLst>
            <pc:docMk/>
            <pc:sldMk cId="4243368336" sldId="350"/>
            <ac:spMk id="4" creationId="{D0064247-2172-9949-27D0-4599B36A0E49}"/>
          </ac:spMkLst>
        </pc:spChg>
        <pc:spChg chg="del">
          <ac:chgData name="Student - James Huang Yong Heng" userId="S::james_huang@mymail.sutd.edu.sg::b8c6f8c5-8906-4f2a-86f2-a6a0035609b5" providerId="AD" clId="Web-{E10379F8-44A9-413E-BD8D-306B9A281711}" dt="2023-01-20T07:12:20.652" v="306"/>
          <ac:spMkLst>
            <pc:docMk/>
            <pc:sldMk cId="4243368336" sldId="350"/>
            <ac:spMk id="5" creationId="{1D453992-B7E1-0210-8700-8E3390726BB0}"/>
          </ac:spMkLst>
        </pc:spChg>
        <pc:spChg chg="del">
          <ac:chgData name="Student - James Huang Yong Heng" userId="S::james_huang@mymail.sutd.edu.sg::b8c6f8c5-8906-4f2a-86f2-a6a0035609b5" providerId="AD" clId="Web-{E10379F8-44A9-413E-BD8D-306B9A281711}" dt="2023-01-20T07:12:15.324" v="303"/>
          <ac:spMkLst>
            <pc:docMk/>
            <pc:sldMk cId="4243368336" sldId="350"/>
            <ac:spMk id="7" creationId="{17BC5FF8-A9C7-D253-F977-4A5C559BDDD2}"/>
          </ac:spMkLst>
        </pc:spChg>
        <pc:spChg chg="del mod">
          <ac:chgData name="Student - James Huang Yong Heng" userId="S::james_huang@mymail.sutd.edu.sg::b8c6f8c5-8906-4f2a-86f2-a6a0035609b5" providerId="AD" clId="Web-{E10379F8-44A9-413E-BD8D-306B9A281711}" dt="2023-01-20T07:12:30.824" v="311"/>
          <ac:spMkLst>
            <pc:docMk/>
            <pc:sldMk cId="4243368336" sldId="350"/>
            <ac:spMk id="8" creationId="{B749F433-0305-D096-BF19-44EC95C3FD7F}"/>
          </ac:spMkLst>
        </pc:spChg>
        <pc:spChg chg="del">
          <ac:chgData name="Student - James Huang Yong Heng" userId="S::james_huang@mymail.sutd.edu.sg::b8c6f8c5-8906-4f2a-86f2-a6a0035609b5" providerId="AD" clId="Web-{E10379F8-44A9-413E-BD8D-306B9A281711}" dt="2023-01-20T07:12:33.996" v="313"/>
          <ac:spMkLst>
            <pc:docMk/>
            <pc:sldMk cId="4243368336" sldId="350"/>
            <ac:spMk id="9" creationId="{B6F5C7B6-958B-5EE7-8272-18F15E9773EC}"/>
          </ac:spMkLst>
        </pc:spChg>
        <pc:spChg chg="del">
          <ac:chgData name="Student - James Huang Yong Heng" userId="S::james_huang@mymail.sutd.edu.sg::b8c6f8c5-8906-4f2a-86f2-a6a0035609b5" providerId="AD" clId="Web-{E10379F8-44A9-413E-BD8D-306B9A281711}" dt="2023-01-20T07:12:23.496" v="309"/>
          <ac:spMkLst>
            <pc:docMk/>
            <pc:sldMk cId="4243368336" sldId="350"/>
            <ac:spMk id="10" creationId="{8124DDE0-F8BC-76E5-2470-27A6EC7B5E82}"/>
          </ac:spMkLst>
        </pc:spChg>
        <pc:spChg chg="del">
          <ac:chgData name="Student - James Huang Yong Heng" userId="S::james_huang@mymail.sutd.edu.sg::b8c6f8c5-8906-4f2a-86f2-a6a0035609b5" providerId="AD" clId="Web-{E10379F8-44A9-413E-BD8D-306B9A281711}" dt="2023-01-20T07:12:31.605" v="312"/>
          <ac:spMkLst>
            <pc:docMk/>
            <pc:sldMk cId="4243368336" sldId="350"/>
            <ac:spMk id="11" creationId="{298723FF-2856-05CE-96CF-F86CD5617835}"/>
          </ac:spMkLst>
        </pc:spChg>
        <pc:spChg chg="del">
          <ac:chgData name="Student - James Huang Yong Heng" userId="S::james_huang@mymail.sutd.edu.sg::b8c6f8c5-8906-4f2a-86f2-a6a0035609b5" providerId="AD" clId="Web-{E10379F8-44A9-413E-BD8D-306B9A281711}" dt="2023-01-20T07:12:37.277" v="315"/>
          <ac:spMkLst>
            <pc:docMk/>
            <pc:sldMk cId="4243368336" sldId="350"/>
            <ac:spMk id="12" creationId="{A2C32A0E-FC63-866F-F99E-07B033D109B6}"/>
          </ac:spMkLst>
        </pc:spChg>
        <pc:spChg chg="del">
          <ac:chgData name="Student - James Huang Yong Heng" userId="S::james_huang@mymail.sutd.edu.sg::b8c6f8c5-8906-4f2a-86f2-a6a0035609b5" providerId="AD" clId="Web-{E10379F8-44A9-413E-BD8D-306B9A281711}" dt="2023-01-20T07:12:39.621" v="316"/>
          <ac:spMkLst>
            <pc:docMk/>
            <pc:sldMk cId="4243368336" sldId="350"/>
            <ac:spMk id="13" creationId="{69CB9742-2A58-A346-9FD6-530D812C6BBC}"/>
          </ac:spMkLst>
        </pc:spChg>
        <pc:spChg chg="del">
          <ac:chgData name="Student - James Huang Yong Heng" userId="S::james_huang@mymail.sutd.edu.sg::b8c6f8c5-8906-4f2a-86f2-a6a0035609b5" providerId="AD" clId="Web-{E10379F8-44A9-413E-BD8D-306B9A281711}" dt="2023-01-20T07:12:40.824" v="317"/>
          <ac:spMkLst>
            <pc:docMk/>
            <pc:sldMk cId="4243368336" sldId="350"/>
            <ac:spMk id="14" creationId="{8329F7A0-61DF-F21F-ABDD-70F180F9FE3D}"/>
          </ac:spMkLst>
        </pc:spChg>
        <pc:spChg chg="del">
          <ac:chgData name="Student - James Huang Yong Heng" userId="S::james_huang@mymail.sutd.edu.sg::b8c6f8c5-8906-4f2a-86f2-a6a0035609b5" providerId="AD" clId="Web-{E10379F8-44A9-413E-BD8D-306B9A281711}" dt="2023-01-20T07:12:23.496" v="308"/>
          <ac:spMkLst>
            <pc:docMk/>
            <pc:sldMk cId="4243368336" sldId="350"/>
            <ac:spMk id="15" creationId="{3734BE37-EA06-ADF8-D058-DBFB20918F67}"/>
          </ac:spMkLst>
        </pc:spChg>
        <pc:spChg chg="del">
          <ac:chgData name="Student - James Huang Yong Heng" userId="S::james_huang@mymail.sutd.edu.sg::b8c6f8c5-8906-4f2a-86f2-a6a0035609b5" providerId="AD" clId="Web-{E10379F8-44A9-413E-BD8D-306B9A281711}" dt="2023-01-20T07:12:23.496" v="307"/>
          <ac:spMkLst>
            <pc:docMk/>
            <pc:sldMk cId="4243368336" sldId="350"/>
            <ac:spMk id="16" creationId="{CB3615A0-E36C-E520-4F2E-2D2C83F82A6C}"/>
          </ac:spMkLst>
        </pc:spChg>
        <pc:spChg chg="del">
          <ac:chgData name="Student - James Huang Yong Heng" userId="S::james_huang@mymail.sutd.edu.sg::b8c6f8c5-8906-4f2a-86f2-a6a0035609b5" providerId="AD" clId="Web-{E10379F8-44A9-413E-BD8D-306B9A281711}" dt="2023-01-20T07:12:42.762" v="318"/>
          <ac:spMkLst>
            <pc:docMk/>
            <pc:sldMk cId="4243368336" sldId="350"/>
            <ac:spMk id="17" creationId="{2DF1E75A-869D-2D50-80AB-AE316FBA4610}"/>
          </ac:spMkLst>
        </pc:spChg>
        <pc:spChg chg="add mod">
          <ac:chgData name="Student - James Huang Yong Heng" userId="S::james_huang@mymail.sutd.edu.sg::b8c6f8c5-8906-4f2a-86f2-a6a0035609b5" providerId="AD" clId="Web-{E10379F8-44A9-413E-BD8D-306B9A281711}" dt="2023-01-20T07:14:36.530" v="368" actId="20577"/>
          <ac:spMkLst>
            <pc:docMk/>
            <pc:sldMk cId="4243368336" sldId="350"/>
            <ac:spMk id="19" creationId="{44B6573C-591E-9142-1D2B-D6D0BE8292FD}"/>
          </ac:spMkLst>
        </pc:spChg>
        <pc:spChg chg="add">
          <ac:chgData name="Student - James Huang Yong Heng" userId="S::james_huang@mymail.sutd.edu.sg::b8c6f8c5-8906-4f2a-86f2-a6a0035609b5" providerId="AD" clId="Web-{E10379F8-44A9-413E-BD8D-306B9A281711}" dt="2023-01-20T07:13:17.685" v="329"/>
          <ac:spMkLst>
            <pc:docMk/>
            <pc:sldMk cId="4243368336" sldId="350"/>
            <ac:spMk id="21" creationId="{A27FBE7D-8E67-025A-542F-1BCC4B4EC582}"/>
          </ac:spMkLst>
        </pc:spChg>
        <pc:spChg chg="add del mod">
          <ac:chgData name="Student - James Huang Yong Heng" userId="S::james_huang@mymail.sutd.edu.sg::b8c6f8c5-8906-4f2a-86f2-a6a0035609b5" providerId="AD" clId="Web-{E10379F8-44A9-413E-BD8D-306B9A281711}" dt="2023-01-20T07:14:46.062" v="371"/>
          <ac:spMkLst>
            <pc:docMk/>
            <pc:sldMk cId="4243368336" sldId="350"/>
            <ac:spMk id="23" creationId="{0606670B-6CC6-C971-F972-DFCEEAC538E5}"/>
          </ac:spMkLst>
        </pc:spChg>
        <pc:picChg chg="del">
          <ac:chgData name="Student - James Huang Yong Heng" userId="S::james_huang@mymail.sutd.edu.sg::b8c6f8c5-8906-4f2a-86f2-a6a0035609b5" providerId="AD" clId="Web-{E10379F8-44A9-413E-BD8D-306B9A281711}" dt="2023-01-20T07:14:44.374" v="370"/>
          <ac:picMkLst>
            <pc:docMk/>
            <pc:sldMk cId="4243368336" sldId="350"/>
            <ac:picMk id="18" creationId="{5058527C-8D2D-FB29-30FB-D08364CC501B}"/>
          </ac:picMkLst>
        </pc:picChg>
      </pc:sldChg>
    </pc:docChg>
  </pc:docChgLst>
  <pc:docChgLst>
    <pc:chgData name="Student - Bryan Aurelius Tanaja" userId="S::bryan_tanaja@mymail.sutd.edu.sg::1d617726-b02e-4180-93ed-c7977a32ae1a" providerId="AD" clId="Web-{4793B4D3-50D0-4D3D-AF3F-443947F9DC68}"/>
    <pc:docChg chg="addSld delSld modSld">
      <pc:chgData name="Student - Bryan Aurelius Tanaja" userId="S::bryan_tanaja@mymail.sutd.edu.sg::1d617726-b02e-4180-93ed-c7977a32ae1a" providerId="AD" clId="Web-{4793B4D3-50D0-4D3D-AF3F-443947F9DC68}" dt="2023-01-13T00:26:22.429" v="49" actId="20577"/>
      <pc:docMkLst>
        <pc:docMk/>
      </pc:docMkLst>
      <pc:sldChg chg="modSp">
        <pc:chgData name="Student - Bryan Aurelius Tanaja" userId="S::bryan_tanaja@mymail.sutd.edu.sg::1d617726-b02e-4180-93ed-c7977a32ae1a" providerId="AD" clId="Web-{4793B4D3-50D0-4D3D-AF3F-443947F9DC68}" dt="2023-01-13T00:26:22.429" v="49" actId="20577"/>
        <pc:sldMkLst>
          <pc:docMk/>
          <pc:sldMk cId="1690393658" sldId="263"/>
        </pc:sldMkLst>
        <pc:spChg chg="mod">
          <ac:chgData name="Student - Bryan Aurelius Tanaja" userId="S::bryan_tanaja@mymail.sutd.edu.sg::1d617726-b02e-4180-93ed-c7977a32ae1a" providerId="AD" clId="Web-{4793B4D3-50D0-4D3D-AF3F-443947F9DC68}" dt="2023-01-13T00:26:22.429" v="49" actId="20577"/>
          <ac:spMkLst>
            <pc:docMk/>
            <pc:sldMk cId="1690393658" sldId="263"/>
            <ac:spMk id="3" creationId="{DF274664-CC85-97EA-5A9A-B667B7F6235C}"/>
          </ac:spMkLst>
        </pc:spChg>
      </pc:sldChg>
      <pc:sldChg chg="addSp delSp modSp">
        <pc:chgData name="Student - Bryan Aurelius Tanaja" userId="S::bryan_tanaja@mymail.sutd.edu.sg::1d617726-b02e-4180-93ed-c7977a32ae1a" providerId="AD" clId="Web-{4793B4D3-50D0-4D3D-AF3F-443947F9DC68}" dt="2023-01-12T23:28:36.015" v="10" actId="14100"/>
        <pc:sldMkLst>
          <pc:docMk/>
          <pc:sldMk cId="4280993272" sldId="264"/>
        </pc:sldMkLst>
        <pc:picChg chg="add del mod">
          <ac:chgData name="Student - Bryan Aurelius Tanaja" userId="S::bryan_tanaja@mymail.sutd.edu.sg::1d617726-b02e-4180-93ed-c7977a32ae1a" providerId="AD" clId="Web-{4793B4D3-50D0-4D3D-AF3F-443947F9DC68}" dt="2023-01-12T23:28:31.905" v="8"/>
          <ac:picMkLst>
            <pc:docMk/>
            <pc:sldMk cId="4280993272" sldId="264"/>
            <ac:picMk id="2" creationId="{02F3E2EC-7C7A-A20B-C8B1-88E77EBFC794}"/>
          </ac:picMkLst>
        </pc:picChg>
        <pc:picChg chg="add mod">
          <ac:chgData name="Student - Bryan Aurelius Tanaja" userId="S::bryan_tanaja@mymail.sutd.edu.sg::1d617726-b02e-4180-93ed-c7977a32ae1a" providerId="AD" clId="Web-{4793B4D3-50D0-4D3D-AF3F-443947F9DC68}" dt="2023-01-12T23:28:36.015" v="10" actId="14100"/>
          <ac:picMkLst>
            <pc:docMk/>
            <pc:sldMk cId="4280993272" sldId="264"/>
            <ac:picMk id="5" creationId="{7A4AAEEC-A45A-690B-7A2F-5A394C8749E4}"/>
          </ac:picMkLst>
        </pc:picChg>
      </pc:sldChg>
      <pc:sldChg chg="addSp modSp">
        <pc:chgData name="Student - Bryan Aurelius Tanaja" userId="S::bryan_tanaja@mymail.sutd.edu.sg::1d617726-b02e-4180-93ed-c7977a32ae1a" providerId="AD" clId="Web-{4793B4D3-50D0-4D3D-AF3F-443947F9DC68}" dt="2023-01-12T23:39:21.543" v="16" actId="14100"/>
        <pc:sldMkLst>
          <pc:docMk/>
          <pc:sldMk cId="2275072310" sldId="265"/>
        </pc:sldMkLst>
        <pc:spChg chg="mod">
          <ac:chgData name="Student - Bryan Aurelius Tanaja" userId="S::bryan_tanaja@mymail.sutd.edu.sg::1d617726-b02e-4180-93ed-c7977a32ae1a" providerId="AD" clId="Web-{4793B4D3-50D0-4D3D-AF3F-443947F9DC68}" dt="2023-01-12T23:39:11.715" v="12" actId="20577"/>
          <ac:spMkLst>
            <pc:docMk/>
            <pc:sldMk cId="2275072310" sldId="265"/>
            <ac:spMk id="3" creationId="{DF274664-CC85-97EA-5A9A-B667B7F6235C}"/>
          </ac:spMkLst>
        </pc:spChg>
        <pc:picChg chg="add mod">
          <ac:chgData name="Student - Bryan Aurelius Tanaja" userId="S::bryan_tanaja@mymail.sutd.edu.sg::1d617726-b02e-4180-93ed-c7977a32ae1a" providerId="AD" clId="Web-{4793B4D3-50D0-4D3D-AF3F-443947F9DC68}" dt="2023-01-12T23:39:21.543" v="16" actId="14100"/>
          <ac:picMkLst>
            <pc:docMk/>
            <pc:sldMk cId="2275072310" sldId="265"/>
            <ac:picMk id="2" creationId="{6A045E34-BBB5-42DB-BCED-407BF0EBB33E}"/>
          </ac:picMkLst>
        </pc:picChg>
      </pc:sldChg>
      <pc:sldChg chg="modSp">
        <pc:chgData name="Student - Bryan Aurelius Tanaja" userId="S::bryan_tanaja@mymail.sutd.edu.sg::1d617726-b02e-4180-93ed-c7977a32ae1a" providerId="AD" clId="Web-{4793B4D3-50D0-4D3D-AF3F-443947F9DC68}" dt="2023-01-12T23:54:31.612" v="21" actId="20577"/>
        <pc:sldMkLst>
          <pc:docMk/>
          <pc:sldMk cId="2321923638" sldId="267"/>
        </pc:sldMkLst>
        <pc:spChg chg="mod">
          <ac:chgData name="Student - Bryan Aurelius Tanaja" userId="S::bryan_tanaja@mymail.sutd.edu.sg::1d617726-b02e-4180-93ed-c7977a32ae1a" providerId="AD" clId="Web-{4793B4D3-50D0-4D3D-AF3F-443947F9DC68}" dt="2023-01-12T23:54:31.612" v="21" actId="20577"/>
          <ac:spMkLst>
            <pc:docMk/>
            <pc:sldMk cId="2321923638" sldId="267"/>
            <ac:spMk id="3" creationId="{DF274664-CC85-97EA-5A9A-B667B7F6235C}"/>
          </ac:spMkLst>
        </pc:spChg>
      </pc:sldChg>
      <pc:sldChg chg="modSp">
        <pc:chgData name="Student - Bryan Aurelius Tanaja" userId="S::bryan_tanaja@mymail.sutd.edu.sg::1d617726-b02e-4180-93ed-c7977a32ae1a" providerId="AD" clId="Web-{4793B4D3-50D0-4D3D-AF3F-443947F9DC68}" dt="2023-01-13T00:02:48.691" v="25" actId="20577"/>
        <pc:sldMkLst>
          <pc:docMk/>
          <pc:sldMk cId="4218973726" sldId="268"/>
        </pc:sldMkLst>
        <pc:spChg chg="mod">
          <ac:chgData name="Student - Bryan Aurelius Tanaja" userId="S::bryan_tanaja@mymail.sutd.edu.sg::1d617726-b02e-4180-93ed-c7977a32ae1a" providerId="AD" clId="Web-{4793B4D3-50D0-4D3D-AF3F-443947F9DC68}" dt="2023-01-13T00:02:48.691" v="25" actId="20577"/>
          <ac:spMkLst>
            <pc:docMk/>
            <pc:sldMk cId="4218973726" sldId="268"/>
            <ac:spMk id="3" creationId="{DF274664-CC85-97EA-5A9A-B667B7F6235C}"/>
          </ac:spMkLst>
        </pc:spChg>
      </pc:sldChg>
      <pc:sldChg chg="modSp">
        <pc:chgData name="Student - Bryan Aurelius Tanaja" userId="S::bryan_tanaja@mymail.sutd.edu.sg::1d617726-b02e-4180-93ed-c7977a32ae1a" providerId="AD" clId="Web-{4793B4D3-50D0-4D3D-AF3F-443947F9DC68}" dt="2023-01-13T00:04:48.680" v="47" actId="20577"/>
        <pc:sldMkLst>
          <pc:docMk/>
          <pc:sldMk cId="537935387" sldId="269"/>
        </pc:sldMkLst>
        <pc:spChg chg="mod">
          <ac:chgData name="Student - Bryan Aurelius Tanaja" userId="S::bryan_tanaja@mymail.sutd.edu.sg::1d617726-b02e-4180-93ed-c7977a32ae1a" providerId="AD" clId="Web-{4793B4D3-50D0-4D3D-AF3F-443947F9DC68}" dt="2023-01-13T00:04:48.680" v="47" actId="20577"/>
          <ac:spMkLst>
            <pc:docMk/>
            <pc:sldMk cId="537935387" sldId="269"/>
            <ac:spMk id="3" creationId="{DF274664-CC85-97EA-5A9A-B667B7F6235C}"/>
          </ac:spMkLst>
        </pc:spChg>
      </pc:sldChg>
      <pc:sldChg chg="new del">
        <pc:chgData name="Student - Bryan Aurelius Tanaja" userId="S::bryan_tanaja@mymail.sutd.edu.sg::1d617726-b02e-4180-93ed-c7977a32ae1a" providerId="AD" clId="Web-{4793B4D3-50D0-4D3D-AF3F-443947F9DC68}" dt="2023-01-13T00:02:56.004" v="27"/>
        <pc:sldMkLst>
          <pc:docMk/>
          <pc:sldMk cId="2238177170" sldId="301"/>
        </pc:sldMkLst>
      </pc:sldChg>
    </pc:docChg>
  </pc:docChgLst>
  <pc:docChgLst>
    <pc:chgData name="James Huang" userId="b8c6f8c5-8906-4f2a-86f2-a6a0035609b5" providerId="ADAL" clId="{53EFB26F-EC9C-2D46-9010-2A6EE845FBDD}"/>
    <pc:docChg chg="undo custSel addSld delSld modSld sldOrd">
      <pc:chgData name="James Huang" userId="b8c6f8c5-8906-4f2a-86f2-a6a0035609b5" providerId="ADAL" clId="{53EFB26F-EC9C-2D46-9010-2A6EE845FBDD}" dt="2023-02-07T16:54:31.254" v="3157" actId="20577"/>
      <pc:docMkLst>
        <pc:docMk/>
      </pc:docMkLst>
      <pc:sldChg chg="addSp delSp modSp mod ord modNotesTx">
        <pc:chgData name="James Huang" userId="b8c6f8c5-8906-4f2a-86f2-a6a0035609b5" providerId="ADAL" clId="{53EFB26F-EC9C-2D46-9010-2A6EE845FBDD}" dt="2023-02-06T13:29:51.623" v="955" actId="1076"/>
        <pc:sldMkLst>
          <pc:docMk/>
          <pc:sldMk cId="2612624956" sldId="346"/>
        </pc:sldMkLst>
        <pc:spChg chg="add del mod">
          <ac:chgData name="James Huang" userId="b8c6f8c5-8906-4f2a-86f2-a6a0035609b5" providerId="ADAL" clId="{53EFB26F-EC9C-2D46-9010-2A6EE845FBDD}" dt="2023-02-04T13:31:41.540" v="699"/>
          <ac:spMkLst>
            <pc:docMk/>
            <pc:sldMk cId="2612624956" sldId="346"/>
            <ac:spMk id="2" creationId="{70615B5F-9555-E7E5-8C7A-D390B3E24706}"/>
          </ac:spMkLst>
        </pc:spChg>
        <pc:spChg chg="mod">
          <ac:chgData name="James Huang" userId="b8c6f8c5-8906-4f2a-86f2-a6a0035609b5" providerId="ADAL" clId="{53EFB26F-EC9C-2D46-9010-2A6EE845FBDD}" dt="2023-02-04T04:39:14.494" v="128" actId="931"/>
          <ac:spMkLst>
            <pc:docMk/>
            <pc:sldMk cId="2612624956" sldId="346"/>
            <ac:spMk id="15" creationId="{C0D11299-4C4A-13FD-0556-59161183A925}"/>
          </ac:spMkLst>
        </pc:spChg>
        <pc:spChg chg="mod">
          <ac:chgData name="James Huang" userId="b8c6f8c5-8906-4f2a-86f2-a6a0035609b5" providerId="ADAL" clId="{53EFB26F-EC9C-2D46-9010-2A6EE845FBDD}" dt="2023-02-04T13:48:32.660" v="838" actId="14100"/>
          <ac:spMkLst>
            <pc:docMk/>
            <pc:sldMk cId="2612624956" sldId="346"/>
            <ac:spMk id="16" creationId="{B4A043D6-B3E5-35ED-8049-8F3784BAA118}"/>
          </ac:spMkLst>
        </pc:spChg>
        <pc:spChg chg="mod">
          <ac:chgData name="James Huang" userId="b8c6f8c5-8906-4f2a-86f2-a6a0035609b5" providerId="ADAL" clId="{53EFB26F-EC9C-2D46-9010-2A6EE845FBDD}" dt="2023-02-03T12:15:10.780" v="31" actId="1035"/>
          <ac:spMkLst>
            <pc:docMk/>
            <pc:sldMk cId="2612624956" sldId="346"/>
            <ac:spMk id="19" creationId="{31FAC11C-B1C6-FB87-7B9C-39DA845D0F11}"/>
          </ac:spMkLst>
        </pc:spChg>
        <pc:spChg chg="mod">
          <ac:chgData name="James Huang" userId="b8c6f8c5-8906-4f2a-86f2-a6a0035609b5" providerId="ADAL" clId="{53EFB26F-EC9C-2D46-9010-2A6EE845FBDD}" dt="2023-02-04T13:31:34.190" v="697" actId="14100"/>
          <ac:spMkLst>
            <pc:docMk/>
            <pc:sldMk cId="2612624956" sldId="346"/>
            <ac:spMk id="20" creationId="{FE300F38-A49F-1606-5598-8113EB9675F4}"/>
          </ac:spMkLst>
        </pc:spChg>
        <pc:spChg chg="mod">
          <ac:chgData name="James Huang" userId="b8c6f8c5-8906-4f2a-86f2-a6a0035609b5" providerId="ADAL" clId="{53EFB26F-EC9C-2D46-9010-2A6EE845FBDD}" dt="2023-02-03T12:15:10.780" v="31" actId="1035"/>
          <ac:spMkLst>
            <pc:docMk/>
            <pc:sldMk cId="2612624956" sldId="346"/>
            <ac:spMk id="21" creationId="{96CA385B-C484-F6FE-DD4E-100DE79D9E53}"/>
          </ac:spMkLst>
        </pc:spChg>
        <pc:spChg chg="mod">
          <ac:chgData name="James Huang" userId="b8c6f8c5-8906-4f2a-86f2-a6a0035609b5" providerId="ADAL" clId="{53EFB26F-EC9C-2D46-9010-2A6EE845FBDD}" dt="2023-02-03T12:15:10.780" v="31" actId="1035"/>
          <ac:spMkLst>
            <pc:docMk/>
            <pc:sldMk cId="2612624956" sldId="346"/>
            <ac:spMk id="23" creationId="{A433A485-246B-87D5-F7D5-E8028EB61063}"/>
          </ac:spMkLst>
        </pc:spChg>
        <pc:spChg chg="mod">
          <ac:chgData name="James Huang" userId="b8c6f8c5-8906-4f2a-86f2-a6a0035609b5" providerId="ADAL" clId="{53EFB26F-EC9C-2D46-9010-2A6EE845FBDD}" dt="2023-02-03T12:15:10.780" v="31" actId="1035"/>
          <ac:spMkLst>
            <pc:docMk/>
            <pc:sldMk cId="2612624956" sldId="346"/>
            <ac:spMk id="24" creationId="{D6A14AB5-AD3D-E5B6-71F3-5EA62573FDCA}"/>
          </ac:spMkLst>
        </pc:spChg>
        <pc:spChg chg="del">
          <ac:chgData name="James Huang" userId="b8c6f8c5-8906-4f2a-86f2-a6a0035609b5" providerId="ADAL" clId="{53EFB26F-EC9C-2D46-9010-2A6EE845FBDD}" dt="2023-02-03T12:14:46.725" v="0" actId="478"/>
          <ac:spMkLst>
            <pc:docMk/>
            <pc:sldMk cId="2612624956" sldId="346"/>
            <ac:spMk id="30" creationId="{11735195-8874-28E9-42CD-1587AEC1CCA2}"/>
          </ac:spMkLst>
        </pc:spChg>
        <pc:spChg chg="del">
          <ac:chgData name="James Huang" userId="b8c6f8c5-8906-4f2a-86f2-a6a0035609b5" providerId="ADAL" clId="{53EFB26F-EC9C-2D46-9010-2A6EE845FBDD}" dt="2023-02-03T12:14:46.725" v="0" actId="478"/>
          <ac:spMkLst>
            <pc:docMk/>
            <pc:sldMk cId="2612624956" sldId="346"/>
            <ac:spMk id="31" creationId="{96070F36-E852-3FF2-01AE-D3B653F27454}"/>
          </ac:spMkLst>
        </pc:spChg>
        <pc:spChg chg="del">
          <ac:chgData name="James Huang" userId="b8c6f8c5-8906-4f2a-86f2-a6a0035609b5" providerId="ADAL" clId="{53EFB26F-EC9C-2D46-9010-2A6EE845FBDD}" dt="2023-02-03T12:14:46.725" v="0" actId="478"/>
          <ac:spMkLst>
            <pc:docMk/>
            <pc:sldMk cId="2612624956" sldId="346"/>
            <ac:spMk id="32" creationId="{84C1A675-EBE3-304D-570A-096838C6A989}"/>
          </ac:spMkLst>
        </pc:spChg>
        <pc:spChg chg="del topLvl">
          <ac:chgData name="James Huang" userId="b8c6f8c5-8906-4f2a-86f2-a6a0035609b5" providerId="ADAL" clId="{53EFB26F-EC9C-2D46-9010-2A6EE845FBDD}" dt="2023-02-03T12:14:53.282" v="3" actId="478"/>
          <ac:spMkLst>
            <pc:docMk/>
            <pc:sldMk cId="2612624956" sldId="346"/>
            <ac:spMk id="37" creationId="{30BD196D-32AC-6789-0D06-C86A67FA1618}"/>
          </ac:spMkLst>
        </pc:spChg>
        <pc:spChg chg="del mod topLvl">
          <ac:chgData name="James Huang" userId="b8c6f8c5-8906-4f2a-86f2-a6a0035609b5" providerId="ADAL" clId="{53EFB26F-EC9C-2D46-9010-2A6EE845FBDD}" dt="2023-02-03T12:14:55.266" v="4" actId="478"/>
          <ac:spMkLst>
            <pc:docMk/>
            <pc:sldMk cId="2612624956" sldId="346"/>
            <ac:spMk id="38" creationId="{3B3DB5BA-AEAC-A5C0-D63B-EAAB2C5AB806}"/>
          </ac:spMkLst>
        </pc:spChg>
        <pc:spChg chg="mod">
          <ac:chgData name="James Huang" userId="b8c6f8c5-8906-4f2a-86f2-a6a0035609b5" providerId="ADAL" clId="{53EFB26F-EC9C-2D46-9010-2A6EE845FBDD}" dt="2023-02-03T12:15:10.780" v="31" actId="1035"/>
          <ac:spMkLst>
            <pc:docMk/>
            <pc:sldMk cId="2612624956" sldId="346"/>
            <ac:spMk id="45" creationId="{34B3DA40-020C-3E08-C3B4-484F600F75B4}"/>
          </ac:spMkLst>
        </pc:spChg>
        <pc:grpChg chg="del mod">
          <ac:chgData name="James Huang" userId="b8c6f8c5-8906-4f2a-86f2-a6a0035609b5" providerId="ADAL" clId="{53EFB26F-EC9C-2D46-9010-2A6EE845FBDD}" dt="2023-02-06T13:29:51.623" v="955" actId="1076"/>
          <ac:grpSpMkLst>
            <pc:docMk/>
            <pc:sldMk cId="2612624956" sldId="346"/>
            <ac:grpSpMk id="14" creationId="{4E537639-3D3C-09E6-C227-8AAAEAB84131}"/>
          </ac:grpSpMkLst>
        </pc:grpChg>
        <pc:grpChg chg="mod">
          <ac:chgData name="James Huang" userId="b8c6f8c5-8906-4f2a-86f2-a6a0035609b5" providerId="ADAL" clId="{53EFB26F-EC9C-2D46-9010-2A6EE845FBDD}" dt="2023-02-03T12:15:10.780" v="31" actId="1035"/>
          <ac:grpSpMkLst>
            <pc:docMk/>
            <pc:sldMk cId="2612624956" sldId="346"/>
            <ac:grpSpMk id="18" creationId="{144BC510-1D4C-FBEA-1D4D-7C5BE4E15123}"/>
          </ac:grpSpMkLst>
        </pc:grpChg>
        <pc:grpChg chg="del">
          <ac:chgData name="James Huang" userId="b8c6f8c5-8906-4f2a-86f2-a6a0035609b5" providerId="ADAL" clId="{53EFB26F-EC9C-2D46-9010-2A6EE845FBDD}" dt="2023-02-03T12:14:50.462" v="1" actId="478"/>
          <ac:grpSpMkLst>
            <pc:docMk/>
            <pc:sldMk cId="2612624956" sldId="346"/>
            <ac:grpSpMk id="33" creationId="{07B3D68D-5804-EAFA-5E84-3A681F0AD411}"/>
          </ac:grpSpMkLst>
        </pc:grpChg>
        <pc:grpChg chg="del">
          <ac:chgData name="James Huang" userId="b8c6f8c5-8906-4f2a-86f2-a6a0035609b5" providerId="ADAL" clId="{53EFB26F-EC9C-2D46-9010-2A6EE845FBDD}" dt="2023-02-03T12:14:53.282" v="3" actId="478"/>
          <ac:grpSpMkLst>
            <pc:docMk/>
            <pc:sldMk cId="2612624956" sldId="346"/>
            <ac:grpSpMk id="36" creationId="{B17A65C4-6379-5119-BD83-2EC3AB109621}"/>
          </ac:grpSpMkLst>
        </pc:grpChg>
        <pc:picChg chg="del">
          <ac:chgData name="James Huang" userId="b8c6f8c5-8906-4f2a-86f2-a6a0035609b5" providerId="ADAL" clId="{53EFB26F-EC9C-2D46-9010-2A6EE845FBDD}" dt="2023-02-03T12:14:46.725" v="0" actId="478"/>
          <ac:picMkLst>
            <pc:docMk/>
            <pc:sldMk cId="2612624956" sldId="346"/>
            <ac:picMk id="28" creationId="{0479B868-40C1-11EF-089D-1D306091C338}"/>
          </ac:picMkLst>
        </pc:picChg>
        <pc:picChg chg="mod">
          <ac:chgData name="James Huang" userId="b8c6f8c5-8906-4f2a-86f2-a6a0035609b5" providerId="ADAL" clId="{53EFB26F-EC9C-2D46-9010-2A6EE845FBDD}" dt="2023-02-03T12:15:10.780" v="31" actId="1035"/>
          <ac:picMkLst>
            <pc:docMk/>
            <pc:sldMk cId="2612624956" sldId="346"/>
            <ac:picMk id="5122" creationId="{D854A657-28A9-9812-5FBA-988F5950ABB4}"/>
          </ac:picMkLst>
        </pc:picChg>
        <pc:picChg chg="mod">
          <ac:chgData name="James Huang" userId="b8c6f8c5-8906-4f2a-86f2-a6a0035609b5" providerId="ADAL" clId="{53EFB26F-EC9C-2D46-9010-2A6EE845FBDD}" dt="2023-02-03T12:15:10.780" v="31" actId="1035"/>
          <ac:picMkLst>
            <pc:docMk/>
            <pc:sldMk cId="2612624956" sldId="346"/>
            <ac:picMk id="5124" creationId="{A072876F-6CAD-47DE-7B97-204D35823456}"/>
          </ac:picMkLst>
        </pc:picChg>
        <pc:picChg chg="del">
          <ac:chgData name="James Huang" userId="b8c6f8c5-8906-4f2a-86f2-a6a0035609b5" providerId="ADAL" clId="{53EFB26F-EC9C-2D46-9010-2A6EE845FBDD}" dt="2023-02-03T12:14:56.127" v="5" actId="478"/>
          <ac:picMkLst>
            <pc:docMk/>
            <pc:sldMk cId="2612624956" sldId="346"/>
            <ac:picMk id="5126" creationId="{37F91E1E-1C80-9381-CD04-D965E5F40383}"/>
          </ac:picMkLst>
        </pc:picChg>
        <pc:picChg chg="del">
          <ac:chgData name="James Huang" userId="b8c6f8c5-8906-4f2a-86f2-a6a0035609b5" providerId="ADAL" clId="{53EFB26F-EC9C-2D46-9010-2A6EE845FBDD}" dt="2023-02-03T12:14:57.130" v="6" actId="478"/>
          <ac:picMkLst>
            <pc:docMk/>
            <pc:sldMk cId="2612624956" sldId="346"/>
            <ac:picMk id="5128" creationId="{9AF1D649-F38B-CBF4-F465-CDDACAEFDCFC}"/>
          </ac:picMkLst>
        </pc:picChg>
      </pc:sldChg>
      <pc:sldChg chg="addSp delSp modSp mod">
        <pc:chgData name="James Huang" userId="b8c6f8c5-8906-4f2a-86f2-a6a0035609b5" providerId="ADAL" clId="{53EFB26F-EC9C-2D46-9010-2A6EE845FBDD}" dt="2023-02-04T14:57:54.928" v="942" actId="20577"/>
        <pc:sldMkLst>
          <pc:docMk/>
          <pc:sldMk cId="1261893860" sldId="366"/>
        </pc:sldMkLst>
        <pc:spChg chg="mod">
          <ac:chgData name="James Huang" userId="b8c6f8c5-8906-4f2a-86f2-a6a0035609b5" providerId="ADAL" clId="{53EFB26F-EC9C-2D46-9010-2A6EE845FBDD}" dt="2023-02-04T14:57:54.928" v="942" actId="20577"/>
          <ac:spMkLst>
            <pc:docMk/>
            <pc:sldMk cId="1261893860" sldId="366"/>
            <ac:spMk id="6" creationId="{1EBAD2BD-4D91-EF75-7996-73D3100BED74}"/>
          </ac:spMkLst>
        </pc:spChg>
        <pc:graphicFrameChg chg="mod">
          <ac:chgData name="James Huang" userId="b8c6f8c5-8906-4f2a-86f2-a6a0035609b5" providerId="ADAL" clId="{53EFB26F-EC9C-2D46-9010-2A6EE845FBDD}" dt="2023-02-04T14:56:34.413" v="850" actId="20577"/>
          <ac:graphicFrameMkLst>
            <pc:docMk/>
            <pc:sldMk cId="1261893860" sldId="366"/>
            <ac:graphicFrameMk id="5" creationId="{436F3B8B-A06D-EF0F-F6E5-7AFBA3E0BB62}"/>
          </ac:graphicFrameMkLst>
        </pc:graphicFrameChg>
        <pc:picChg chg="del">
          <ac:chgData name="James Huang" userId="b8c6f8c5-8906-4f2a-86f2-a6a0035609b5" providerId="ADAL" clId="{53EFB26F-EC9C-2D46-9010-2A6EE845FBDD}" dt="2023-02-04T04:39:26.564" v="134" actId="478"/>
          <ac:picMkLst>
            <pc:docMk/>
            <pc:sldMk cId="1261893860" sldId="366"/>
            <ac:picMk id="8" creationId="{3AAFF4D7-EF3B-4B7D-2859-A360F2251DF0}"/>
          </ac:picMkLst>
        </pc:picChg>
        <pc:picChg chg="add mod">
          <ac:chgData name="James Huang" userId="b8c6f8c5-8906-4f2a-86f2-a6a0035609b5" providerId="ADAL" clId="{53EFB26F-EC9C-2D46-9010-2A6EE845FBDD}" dt="2023-02-04T04:39:40.636" v="137" actId="1076"/>
          <ac:picMkLst>
            <pc:docMk/>
            <pc:sldMk cId="1261893860" sldId="366"/>
            <ac:picMk id="11" creationId="{ED1187CA-AAAD-68D4-B622-E5F0B1FDECD0}"/>
          </ac:picMkLst>
        </pc:picChg>
        <pc:picChg chg="add del">
          <ac:chgData name="James Huang" userId="b8c6f8c5-8906-4f2a-86f2-a6a0035609b5" providerId="ADAL" clId="{53EFB26F-EC9C-2D46-9010-2A6EE845FBDD}" dt="2023-02-04T04:38:03.525" v="127" actId="478"/>
          <ac:picMkLst>
            <pc:docMk/>
            <pc:sldMk cId="1261893860" sldId="366"/>
            <ac:picMk id="1026" creationId="{F2DB46BA-A0DB-948D-8EE4-9A14A74FCB0E}"/>
          </ac:picMkLst>
        </pc:picChg>
        <pc:picChg chg="add del">
          <ac:chgData name="James Huang" userId="b8c6f8c5-8906-4f2a-86f2-a6a0035609b5" providerId="ADAL" clId="{53EFB26F-EC9C-2D46-9010-2A6EE845FBDD}" dt="2023-02-04T04:42:54.063" v="139"/>
          <ac:picMkLst>
            <pc:docMk/>
            <pc:sldMk cId="1261893860" sldId="366"/>
            <ac:picMk id="1028" creationId="{7D0F1796-4FD4-A719-6974-97DDC8FA50F4}"/>
          </ac:picMkLst>
        </pc:picChg>
      </pc:sldChg>
      <pc:sldChg chg="addSp delSp modSp add del mod ord">
        <pc:chgData name="James Huang" userId="b8c6f8c5-8906-4f2a-86f2-a6a0035609b5" providerId="ADAL" clId="{53EFB26F-EC9C-2D46-9010-2A6EE845FBDD}" dt="2023-02-06T13:31:06.587" v="1070" actId="1037"/>
        <pc:sldMkLst>
          <pc:docMk/>
          <pc:sldMk cId="2763025534" sldId="368"/>
        </pc:sldMkLst>
        <pc:spChg chg="del">
          <ac:chgData name="James Huang" userId="b8c6f8c5-8906-4f2a-86f2-a6a0035609b5" providerId="ADAL" clId="{53EFB26F-EC9C-2D46-9010-2A6EE845FBDD}" dt="2023-02-04T13:11:43.379" v="143" actId="478"/>
          <ac:spMkLst>
            <pc:docMk/>
            <pc:sldMk cId="2763025534" sldId="368"/>
            <ac:spMk id="5" creationId="{0235E548-9236-E2BB-8214-9F8E621D1CA1}"/>
          </ac:spMkLst>
        </pc:spChg>
        <pc:spChg chg="add mod">
          <ac:chgData name="James Huang" userId="b8c6f8c5-8906-4f2a-86f2-a6a0035609b5" providerId="ADAL" clId="{53EFB26F-EC9C-2D46-9010-2A6EE845FBDD}" dt="2023-02-04T13:14:10.880" v="412" actId="255"/>
          <ac:spMkLst>
            <pc:docMk/>
            <pc:sldMk cId="2763025534" sldId="368"/>
            <ac:spMk id="8" creationId="{6B4E5E8A-EB2A-EAA8-55E1-9051D7C2576E}"/>
          </ac:spMkLst>
        </pc:spChg>
        <pc:spChg chg="add mod">
          <ac:chgData name="James Huang" userId="b8c6f8c5-8906-4f2a-86f2-a6a0035609b5" providerId="ADAL" clId="{53EFB26F-EC9C-2D46-9010-2A6EE845FBDD}" dt="2023-02-04T13:13:55.816" v="409" actId="1036"/>
          <ac:spMkLst>
            <pc:docMk/>
            <pc:sldMk cId="2763025534" sldId="368"/>
            <ac:spMk id="11" creationId="{FD784351-F455-88BF-5578-5DED7D959086}"/>
          </ac:spMkLst>
        </pc:spChg>
        <pc:spChg chg="add mod">
          <ac:chgData name="James Huang" userId="b8c6f8c5-8906-4f2a-86f2-a6a0035609b5" providerId="ADAL" clId="{53EFB26F-EC9C-2D46-9010-2A6EE845FBDD}" dt="2023-02-04T13:14:37.510" v="434" actId="1036"/>
          <ac:spMkLst>
            <pc:docMk/>
            <pc:sldMk cId="2763025534" sldId="368"/>
            <ac:spMk id="12" creationId="{9B31F42B-3504-CCFE-48C8-66BDDA662854}"/>
          </ac:spMkLst>
        </pc:spChg>
        <pc:spChg chg="add mod">
          <ac:chgData name="James Huang" userId="b8c6f8c5-8906-4f2a-86f2-a6a0035609b5" providerId="ADAL" clId="{53EFB26F-EC9C-2D46-9010-2A6EE845FBDD}" dt="2023-02-04T13:14:15.885" v="413" actId="255"/>
          <ac:spMkLst>
            <pc:docMk/>
            <pc:sldMk cId="2763025534" sldId="368"/>
            <ac:spMk id="13" creationId="{2CFF5102-37AF-EDB6-E2E3-789CAF73E7CA}"/>
          </ac:spMkLst>
        </pc:spChg>
        <pc:spChg chg="del mod">
          <ac:chgData name="James Huang" userId="b8c6f8c5-8906-4f2a-86f2-a6a0035609b5" providerId="ADAL" clId="{53EFB26F-EC9C-2D46-9010-2A6EE845FBDD}" dt="2023-02-04T13:12:21.819" v="211" actId="478"/>
          <ac:spMkLst>
            <pc:docMk/>
            <pc:sldMk cId="2763025534" sldId="368"/>
            <ac:spMk id="15" creationId="{C5CC1070-6B57-3D75-985F-F3A9E39BBBC4}"/>
          </ac:spMkLst>
        </pc:spChg>
        <pc:spChg chg="del mod">
          <ac:chgData name="James Huang" userId="b8c6f8c5-8906-4f2a-86f2-a6a0035609b5" providerId="ADAL" clId="{53EFB26F-EC9C-2D46-9010-2A6EE845FBDD}" dt="2023-02-04T13:12:28.293" v="216" actId="478"/>
          <ac:spMkLst>
            <pc:docMk/>
            <pc:sldMk cId="2763025534" sldId="368"/>
            <ac:spMk id="18" creationId="{F61DEBF5-991D-0A7E-1451-669473419D74}"/>
          </ac:spMkLst>
        </pc:spChg>
        <pc:spChg chg="del mod">
          <ac:chgData name="James Huang" userId="b8c6f8c5-8906-4f2a-86f2-a6a0035609b5" providerId="ADAL" clId="{53EFB26F-EC9C-2D46-9010-2A6EE845FBDD}" dt="2023-02-04T13:12:32.406" v="218" actId="478"/>
          <ac:spMkLst>
            <pc:docMk/>
            <pc:sldMk cId="2763025534" sldId="368"/>
            <ac:spMk id="19" creationId="{7A23B857-56EF-E04A-7CDA-241EAF1BEDFD}"/>
          </ac:spMkLst>
        </pc:spChg>
        <pc:spChg chg="mod">
          <ac:chgData name="James Huang" userId="b8c6f8c5-8906-4f2a-86f2-a6a0035609b5" providerId="ADAL" clId="{53EFB26F-EC9C-2D46-9010-2A6EE845FBDD}" dt="2023-02-04T13:32:48.738" v="820" actId="14100"/>
          <ac:spMkLst>
            <pc:docMk/>
            <pc:sldMk cId="2763025534" sldId="368"/>
            <ac:spMk id="20" creationId="{FE300F38-A49F-1606-5598-8113EB9675F4}"/>
          </ac:spMkLst>
        </pc:spChg>
        <pc:spChg chg="del mod">
          <ac:chgData name="James Huang" userId="b8c6f8c5-8906-4f2a-86f2-a6a0035609b5" providerId="ADAL" clId="{53EFB26F-EC9C-2D46-9010-2A6EE845FBDD}" dt="2023-02-04T13:12:30.130" v="217" actId="478"/>
          <ac:spMkLst>
            <pc:docMk/>
            <pc:sldMk cId="2763025534" sldId="368"/>
            <ac:spMk id="21" creationId="{FEF88F00-C20A-7FAA-E20F-5097ECABD62C}"/>
          </ac:spMkLst>
        </pc:spChg>
        <pc:graphicFrameChg chg="del">
          <ac:chgData name="James Huang" userId="b8c6f8c5-8906-4f2a-86f2-a6a0035609b5" providerId="ADAL" clId="{53EFB26F-EC9C-2D46-9010-2A6EE845FBDD}" dt="2023-02-04T13:11:29.410" v="141" actId="478"/>
          <ac:graphicFrameMkLst>
            <pc:docMk/>
            <pc:sldMk cId="2763025534" sldId="368"/>
            <ac:graphicFrameMk id="14" creationId="{BE5C0274-305F-D6D2-3B3D-BAFD38733832}"/>
          </ac:graphicFrameMkLst>
        </pc:graphicFrameChg>
        <pc:picChg chg="add mod">
          <ac:chgData name="James Huang" userId="b8c6f8c5-8906-4f2a-86f2-a6a0035609b5" providerId="ADAL" clId="{53EFB26F-EC9C-2D46-9010-2A6EE845FBDD}" dt="2023-02-06T13:30:50.060" v="1005" actId="1035"/>
          <ac:picMkLst>
            <pc:docMk/>
            <pc:sldMk cId="2763025534" sldId="368"/>
            <ac:picMk id="2" creationId="{9BC9D663-E2A8-1237-A4C1-0B9C8F4693F3}"/>
          </ac:picMkLst>
        </pc:picChg>
        <pc:picChg chg="add mod">
          <ac:chgData name="James Huang" userId="b8c6f8c5-8906-4f2a-86f2-a6a0035609b5" providerId="ADAL" clId="{53EFB26F-EC9C-2D46-9010-2A6EE845FBDD}" dt="2023-02-06T13:31:06.587" v="1070" actId="1037"/>
          <ac:picMkLst>
            <pc:docMk/>
            <pc:sldMk cId="2763025534" sldId="368"/>
            <ac:picMk id="5" creationId="{27E557D1-62A0-DF42-CE5B-09BC2403D2D8}"/>
          </ac:picMkLst>
        </pc:picChg>
        <pc:picChg chg="add del mod">
          <ac:chgData name="James Huang" userId="b8c6f8c5-8906-4f2a-86f2-a6a0035609b5" providerId="ADAL" clId="{53EFB26F-EC9C-2D46-9010-2A6EE845FBDD}" dt="2023-02-04T13:16:39.176" v="499" actId="478"/>
          <ac:picMkLst>
            <pc:docMk/>
            <pc:sldMk cId="2763025534" sldId="368"/>
            <ac:picMk id="9" creationId="{14FECFCC-DEEA-025A-2C59-1A53D9195FB9}"/>
          </ac:picMkLst>
        </pc:picChg>
        <pc:picChg chg="add del mod">
          <ac:chgData name="James Huang" userId="b8c6f8c5-8906-4f2a-86f2-a6a0035609b5" providerId="ADAL" clId="{53EFB26F-EC9C-2D46-9010-2A6EE845FBDD}" dt="2023-02-04T13:17:51.773" v="505" actId="478"/>
          <ac:picMkLst>
            <pc:docMk/>
            <pc:sldMk cId="2763025534" sldId="368"/>
            <ac:picMk id="10" creationId="{085E4223-7AF8-9947-9AAD-FD4777A2663A}"/>
          </ac:picMkLst>
        </pc:picChg>
        <pc:picChg chg="del mod">
          <ac:chgData name="James Huang" userId="b8c6f8c5-8906-4f2a-86f2-a6a0035609b5" providerId="ADAL" clId="{53EFB26F-EC9C-2D46-9010-2A6EE845FBDD}" dt="2023-02-04T13:12:19.902" v="209" actId="478"/>
          <ac:picMkLst>
            <pc:docMk/>
            <pc:sldMk cId="2763025534" sldId="368"/>
            <ac:picMk id="16" creationId="{4E791B0E-2445-A8F3-ADCA-833FDD8B7946}"/>
          </ac:picMkLst>
        </pc:picChg>
        <pc:picChg chg="del mod">
          <ac:chgData name="James Huang" userId="b8c6f8c5-8906-4f2a-86f2-a6a0035609b5" providerId="ADAL" clId="{53EFB26F-EC9C-2D46-9010-2A6EE845FBDD}" dt="2023-02-04T13:12:24.898" v="214" actId="478"/>
          <ac:picMkLst>
            <pc:docMk/>
            <pc:sldMk cId="2763025534" sldId="368"/>
            <ac:picMk id="17" creationId="{77C2DFDB-CCBD-7B0C-F0D1-3D5236E00178}"/>
          </ac:picMkLst>
        </pc:picChg>
        <pc:picChg chg="add del mod">
          <ac:chgData name="James Huang" userId="b8c6f8c5-8906-4f2a-86f2-a6a0035609b5" providerId="ADAL" clId="{53EFB26F-EC9C-2D46-9010-2A6EE845FBDD}" dt="2023-02-06T13:28:30.031" v="945" actId="478"/>
          <ac:picMkLst>
            <pc:docMk/>
            <pc:sldMk cId="2763025534" sldId="368"/>
            <ac:picMk id="1026" creationId="{5C7D249D-3FC6-D432-EDB4-4B4FA4719082}"/>
          </ac:picMkLst>
        </pc:picChg>
        <pc:picChg chg="add mod">
          <ac:chgData name="James Huang" userId="b8c6f8c5-8906-4f2a-86f2-a6a0035609b5" providerId="ADAL" clId="{53EFB26F-EC9C-2D46-9010-2A6EE845FBDD}" dt="2023-02-04T13:18:45.094" v="513" actId="14100"/>
          <ac:picMkLst>
            <pc:docMk/>
            <pc:sldMk cId="2763025534" sldId="368"/>
            <ac:picMk id="1028" creationId="{331297C9-AE3A-8F61-5D4B-1AAE98AFC5A8}"/>
          </ac:picMkLst>
        </pc:picChg>
        <pc:picChg chg="del">
          <ac:chgData name="James Huang" userId="b8c6f8c5-8906-4f2a-86f2-a6a0035609b5" providerId="ADAL" clId="{53EFB26F-EC9C-2D46-9010-2A6EE845FBDD}" dt="2023-02-04T13:11:37.590" v="142" actId="478"/>
          <ac:picMkLst>
            <pc:docMk/>
            <pc:sldMk cId="2763025534" sldId="368"/>
            <ac:picMk id="9228" creationId="{4B92B306-7ACF-4E22-D68D-DD32818485B2}"/>
          </ac:picMkLst>
        </pc:picChg>
        <pc:picChg chg="del">
          <ac:chgData name="James Huang" userId="b8c6f8c5-8906-4f2a-86f2-a6a0035609b5" providerId="ADAL" clId="{53EFB26F-EC9C-2D46-9010-2A6EE845FBDD}" dt="2023-02-04T13:11:37.590" v="142" actId="478"/>
          <ac:picMkLst>
            <pc:docMk/>
            <pc:sldMk cId="2763025534" sldId="368"/>
            <ac:picMk id="9230" creationId="{C8290B7F-BE85-B660-8E1F-250CAACD7183}"/>
          </ac:picMkLst>
        </pc:picChg>
        <pc:picChg chg="del">
          <ac:chgData name="James Huang" userId="b8c6f8c5-8906-4f2a-86f2-a6a0035609b5" providerId="ADAL" clId="{53EFB26F-EC9C-2D46-9010-2A6EE845FBDD}" dt="2023-02-04T13:11:37.590" v="142" actId="478"/>
          <ac:picMkLst>
            <pc:docMk/>
            <pc:sldMk cId="2763025534" sldId="368"/>
            <ac:picMk id="9232" creationId="{E5572F21-40F2-4FDC-D1E6-53281ECAC33F}"/>
          </ac:picMkLst>
        </pc:picChg>
        <pc:picChg chg="del">
          <ac:chgData name="James Huang" userId="b8c6f8c5-8906-4f2a-86f2-a6a0035609b5" providerId="ADAL" clId="{53EFB26F-EC9C-2D46-9010-2A6EE845FBDD}" dt="2023-02-04T13:11:37.590" v="142" actId="478"/>
          <ac:picMkLst>
            <pc:docMk/>
            <pc:sldMk cId="2763025534" sldId="368"/>
            <ac:picMk id="9234" creationId="{B2D9A129-E7DF-F137-65EB-445898FBBA29}"/>
          </ac:picMkLst>
        </pc:picChg>
        <pc:picChg chg="del">
          <ac:chgData name="James Huang" userId="b8c6f8c5-8906-4f2a-86f2-a6a0035609b5" providerId="ADAL" clId="{53EFB26F-EC9C-2D46-9010-2A6EE845FBDD}" dt="2023-02-04T13:11:37.590" v="142" actId="478"/>
          <ac:picMkLst>
            <pc:docMk/>
            <pc:sldMk cId="2763025534" sldId="368"/>
            <ac:picMk id="9236" creationId="{37861F42-EA60-801B-023D-DC281DD676B1}"/>
          </ac:picMkLst>
        </pc:picChg>
        <pc:cxnChg chg="del mod">
          <ac:chgData name="James Huang" userId="b8c6f8c5-8906-4f2a-86f2-a6a0035609b5" providerId="ADAL" clId="{53EFB26F-EC9C-2D46-9010-2A6EE845FBDD}" dt="2023-02-04T13:12:23.858" v="213" actId="478"/>
          <ac:cxnSpMkLst>
            <pc:docMk/>
            <pc:sldMk cId="2763025534" sldId="368"/>
            <ac:cxnSpMk id="22" creationId="{FBC76C59-28BF-26D0-E8B7-E1F9CF600B67}"/>
          </ac:cxnSpMkLst>
        </pc:cxnChg>
        <pc:cxnChg chg="del mod">
          <ac:chgData name="James Huang" userId="b8c6f8c5-8906-4f2a-86f2-a6a0035609b5" providerId="ADAL" clId="{53EFB26F-EC9C-2D46-9010-2A6EE845FBDD}" dt="2023-02-04T13:12:25.932" v="215" actId="478"/>
          <ac:cxnSpMkLst>
            <pc:docMk/>
            <pc:sldMk cId="2763025534" sldId="368"/>
            <ac:cxnSpMk id="23" creationId="{8A8FAA8F-AE23-0E9E-B4B2-BEDF628C8F9C}"/>
          </ac:cxnSpMkLst>
        </pc:cxnChg>
        <pc:cxnChg chg="del mod">
          <ac:chgData name="James Huang" userId="b8c6f8c5-8906-4f2a-86f2-a6a0035609b5" providerId="ADAL" clId="{53EFB26F-EC9C-2D46-9010-2A6EE845FBDD}" dt="2023-02-04T13:12:22.728" v="212" actId="478"/>
          <ac:cxnSpMkLst>
            <pc:docMk/>
            <pc:sldMk cId="2763025534" sldId="368"/>
            <ac:cxnSpMk id="24" creationId="{262110E4-5E83-8055-DA09-6511D1A34EBA}"/>
          </ac:cxnSpMkLst>
        </pc:cxnChg>
        <pc:cxnChg chg="add mod">
          <ac:chgData name="James Huang" userId="b8c6f8c5-8906-4f2a-86f2-a6a0035609b5" providerId="ADAL" clId="{53EFB26F-EC9C-2D46-9010-2A6EE845FBDD}" dt="2023-02-04T13:14:30.666" v="417" actId="14100"/>
          <ac:cxnSpMkLst>
            <pc:docMk/>
            <pc:sldMk cId="2763025534" sldId="368"/>
            <ac:cxnSpMk id="25" creationId="{1FF68D20-AB72-7F0A-80CB-C53731030969}"/>
          </ac:cxnSpMkLst>
        </pc:cxnChg>
        <pc:cxnChg chg="add del mod">
          <ac:chgData name="James Huang" userId="b8c6f8c5-8906-4f2a-86f2-a6a0035609b5" providerId="ADAL" clId="{53EFB26F-EC9C-2D46-9010-2A6EE845FBDD}" dt="2023-02-04T13:14:33.264" v="418" actId="478"/>
          <ac:cxnSpMkLst>
            <pc:docMk/>
            <pc:sldMk cId="2763025534" sldId="368"/>
            <ac:cxnSpMk id="26" creationId="{765D82DB-F745-FA4C-5F1F-7946D2141493}"/>
          </ac:cxnSpMkLst>
        </pc:cxnChg>
        <pc:cxnChg chg="add mod">
          <ac:chgData name="James Huang" userId="b8c6f8c5-8906-4f2a-86f2-a6a0035609b5" providerId="ADAL" clId="{53EFB26F-EC9C-2D46-9010-2A6EE845FBDD}" dt="2023-02-04T13:14:23.064" v="415" actId="14100"/>
          <ac:cxnSpMkLst>
            <pc:docMk/>
            <pc:sldMk cId="2763025534" sldId="368"/>
            <ac:cxnSpMk id="27" creationId="{B2F44AB5-AD05-C048-F8B4-0C131CB79800}"/>
          </ac:cxnSpMkLst>
        </pc:cxnChg>
        <pc:cxnChg chg="add mod">
          <ac:chgData name="James Huang" userId="b8c6f8c5-8906-4f2a-86f2-a6a0035609b5" providerId="ADAL" clId="{53EFB26F-EC9C-2D46-9010-2A6EE845FBDD}" dt="2023-02-04T13:14:53.438" v="496" actId="1037"/>
          <ac:cxnSpMkLst>
            <pc:docMk/>
            <pc:sldMk cId="2763025534" sldId="368"/>
            <ac:cxnSpMk id="32" creationId="{CC292484-E921-40CA-9FEF-190165040F59}"/>
          </ac:cxnSpMkLst>
        </pc:cxnChg>
      </pc:sldChg>
      <pc:sldChg chg="del">
        <pc:chgData name="James Huang" userId="b8c6f8c5-8906-4f2a-86f2-a6a0035609b5" providerId="ADAL" clId="{53EFB26F-EC9C-2D46-9010-2A6EE845FBDD}" dt="2023-02-03T16:32:42.730" v="34" actId="2696"/>
        <pc:sldMkLst>
          <pc:docMk/>
          <pc:sldMk cId="2021992364" sldId="370"/>
        </pc:sldMkLst>
      </pc:sldChg>
      <pc:sldChg chg="addSp delSp modSp add mod">
        <pc:chgData name="James Huang" userId="b8c6f8c5-8906-4f2a-86f2-a6a0035609b5" providerId="ADAL" clId="{53EFB26F-EC9C-2D46-9010-2A6EE845FBDD}" dt="2023-02-04T03:53:29.725" v="122" actId="1035"/>
        <pc:sldMkLst>
          <pc:docMk/>
          <pc:sldMk cId="3454318420" sldId="372"/>
        </pc:sldMkLst>
        <pc:picChg chg="add del mod">
          <ac:chgData name="James Huang" userId="b8c6f8c5-8906-4f2a-86f2-a6a0035609b5" providerId="ADAL" clId="{53EFB26F-EC9C-2D46-9010-2A6EE845FBDD}" dt="2023-02-04T03:53:20.645" v="73" actId="478"/>
          <ac:picMkLst>
            <pc:docMk/>
            <pc:sldMk cId="3454318420" sldId="372"/>
            <ac:picMk id="7" creationId="{10C47560-0027-01CD-2C77-91ECA250090E}"/>
          </ac:picMkLst>
        </pc:picChg>
        <pc:picChg chg="add mod">
          <ac:chgData name="James Huang" userId="b8c6f8c5-8906-4f2a-86f2-a6a0035609b5" providerId="ADAL" clId="{53EFB26F-EC9C-2D46-9010-2A6EE845FBDD}" dt="2023-02-04T03:53:29.725" v="122" actId="1035"/>
          <ac:picMkLst>
            <pc:docMk/>
            <pc:sldMk cId="3454318420" sldId="372"/>
            <ac:picMk id="9" creationId="{205605F5-25DC-65C7-6223-85BA14B61128}"/>
          </ac:picMkLst>
        </pc:picChg>
        <pc:picChg chg="add mod">
          <ac:chgData name="James Huang" userId="b8c6f8c5-8906-4f2a-86f2-a6a0035609b5" providerId="ADAL" clId="{53EFB26F-EC9C-2D46-9010-2A6EE845FBDD}" dt="2023-02-04T03:53:26.281" v="107" actId="1035"/>
          <ac:picMkLst>
            <pc:docMk/>
            <pc:sldMk cId="3454318420" sldId="372"/>
            <ac:picMk id="13" creationId="{ADF7B0B8-F410-3E1B-0549-76754D70AC6C}"/>
          </ac:picMkLst>
        </pc:picChg>
        <pc:picChg chg="del">
          <ac:chgData name="James Huang" userId="b8c6f8c5-8906-4f2a-86f2-a6a0035609b5" providerId="ADAL" clId="{53EFB26F-EC9C-2D46-9010-2A6EE845FBDD}" dt="2023-02-04T03:53:19.502" v="72" actId="478"/>
          <ac:picMkLst>
            <pc:docMk/>
            <pc:sldMk cId="3454318420" sldId="372"/>
            <ac:picMk id="14" creationId="{23CFF78C-82E6-0627-1D4F-DAB491F152E9}"/>
          </ac:picMkLst>
        </pc:picChg>
        <pc:picChg chg="del">
          <ac:chgData name="James Huang" userId="b8c6f8c5-8906-4f2a-86f2-a6a0035609b5" providerId="ADAL" clId="{53EFB26F-EC9C-2D46-9010-2A6EE845FBDD}" dt="2023-02-04T03:52:56.294" v="64" actId="478"/>
          <ac:picMkLst>
            <pc:docMk/>
            <pc:sldMk cId="3454318420" sldId="372"/>
            <ac:picMk id="15" creationId="{0D44221C-AD7E-2D88-217B-976EAA4FCC44}"/>
          </ac:picMkLst>
        </pc:picChg>
      </pc:sldChg>
      <pc:sldChg chg="modSp">
        <pc:chgData name="James Huang" userId="b8c6f8c5-8906-4f2a-86f2-a6a0035609b5" providerId="ADAL" clId="{53EFB26F-EC9C-2D46-9010-2A6EE845FBDD}" dt="2023-02-04T04:39:14.494" v="128" actId="931"/>
        <pc:sldMkLst>
          <pc:docMk/>
          <pc:sldMk cId="1939555118" sldId="376"/>
        </pc:sldMkLst>
        <pc:spChg chg="mod">
          <ac:chgData name="James Huang" userId="b8c6f8c5-8906-4f2a-86f2-a6a0035609b5" providerId="ADAL" clId="{53EFB26F-EC9C-2D46-9010-2A6EE845FBDD}" dt="2023-02-04T04:39:14.494" v="128" actId="931"/>
          <ac:spMkLst>
            <pc:docMk/>
            <pc:sldMk cId="1939555118" sldId="376"/>
            <ac:spMk id="10" creationId="{879116A1-F947-E6F3-ACF1-80D4456F08F8}"/>
          </ac:spMkLst>
        </pc:spChg>
      </pc:sldChg>
      <pc:sldChg chg="addSp delSp modSp add mod">
        <pc:chgData name="James Huang" userId="b8c6f8c5-8906-4f2a-86f2-a6a0035609b5" providerId="ADAL" clId="{53EFB26F-EC9C-2D46-9010-2A6EE845FBDD}" dt="2023-02-04T03:53:39.083" v="125"/>
        <pc:sldMkLst>
          <pc:docMk/>
          <pc:sldMk cId="901799863" sldId="381"/>
        </pc:sldMkLst>
        <pc:picChg chg="del">
          <ac:chgData name="James Huang" userId="b8c6f8c5-8906-4f2a-86f2-a6a0035609b5" providerId="ADAL" clId="{53EFB26F-EC9C-2D46-9010-2A6EE845FBDD}" dt="2023-02-04T03:53:37.512" v="123" actId="478"/>
          <ac:picMkLst>
            <pc:docMk/>
            <pc:sldMk cId="901799863" sldId="381"/>
            <ac:picMk id="13" creationId="{38AE358E-7B4E-36F1-79CB-D45BDAB28B6F}"/>
          </ac:picMkLst>
        </pc:picChg>
        <pc:picChg chg="del">
          <ac:chgData name="James Huang" userId="b8c6f8c5-8906-4f2a-86f2-a6a0035609b5" providerId="ADAL" clId="{53EFB26F-EC9C-2D46-9010-2A6EE845FBDD}" dt="2023-02-04T03:53:38.538" v="124" actId="478"/>
          <ac:picMkLst>
            <pc:docMk/>
            <pc:sldMk cId="901799863" sldId="381"/>
            <ac:picMk id="14" creationId="{C880801F-4B33-588E-F8A7-9099046BC1C7}"/>
          </ac:picMkLst>
        </pc:picChg>
        <pc:picChg chg="add mod">
          <ac:chgData name="James Huang" userId="b8c6f8c5-8906-4f2a-86f2-a6a0035609b5" providerId="ADAL" clId="{53EFB26F-EC9C-2D46-9010-2A6EE845FBDD}" dt="2023-02-04T03:53:39.083" v="125"/>
          <ac:picMkLst>
            <pc:docMk/>
            <pc:sldMk cId="901799863" sldId="381"/>
            <ac:picMk id="17" creationId="{DEBB28F8-AE14-B33C-47E6-D574F220E422}"/>
          </ac:picMkLst>
        </pc:picChg>
        <pc:picChg chg="add mod">
          <ac:chgData name="James Huang" userId="b8c6f8c5-8906-4f2a-86f2-a6a0035609b5" providerId="ADAL" clId="{53EFB26F-EC9C-2D46-9010-2A6EE845FBDD}" dt="2023-02-04T03:53:39.083" v="125"/>
          <ac:picMkLst>
            <pc:docMk/>
            <pc:sldMk cId="901799863" sldId="381"/>
            <ac:picMk id="18" creationId="{989C69F0-9F9E-FB66-0464-CB4299E891EA}"/>
          </ac:picMkLst>
        </pc:picChg>
      </pc:sldChg>
      <pc:sldChg chg="delSp modSp add del mod">
        <pc:chgData name="James Huang" userId="b8c6f8c5-8906-4f2a-86f2-a6a0035609b5" providerId="ADAL" clId="{53EFB26F-EC9C-2D46-9010-2A6EE845FBDD}" dt="2023-02-04T14:39:19.506" v="839" actId="2696"/>
        <pc:sldMkLst>
          <pc:docMk/>
          <pc:sldMk cId="406854790" sldId="386"/>
        </pc:sldMkLst>
        <pc:spChg chg="mod">
          <ac:chgData name="James Huang" userId="b8c6f8c5-8906-4f2a-86f2-a6a0035609b5" providerId="ADAL" clId="{53EFB26F-EC9C-2D46-9010-2A6EE845FBDD}" dt="2023-02-04T13:31:57.979" v="750" actId="20577"/>
          <ac:spMkLst>
            <pc:docMk/>
            <pc:sldMk cId="406854790" sldId="386"/>
            <ac:spMk id="20" creationId="{FE300F38-A49F-1606-5598-8113EB9675F4}"/>
          </ac:spMkLst>
        </pc:spChg>
        <pc:spChg chg="del">
          <ac:chgData name="James Huang" userId="b8c6f8c5-8906-4f2a-86f2-a6a0035609b5" providerId="ADAL" clId="{53EFB26F-EC9C-2D46-9010-2A6EE845FBDD}" dt="2023-02-04T13:22:36.189" v="518" actId="478"/>
          <ac:spMkLst>
            <pc:docMk/>
            <pc:sldMk cId="406854790" sldId="386"/>
            <ac:spMk id="23" creationId="{A433A485-246B-87D5-F7D5-E8028EB61063}"/>
          </ac:spMkLst>
        </pc:spChg>
        <pc:spChg chg="del mod">
          <ac:chgData name="James Huang" userId="b8c6f8c5-8906-4f2a-86f2-a6a0035609b5" providerId="ADAL" clId="{53EFB26F-EC9C-2D46-9010-2A6EE845FBDD}" dt="2023-02-04T13:22:31.286" v="517" actId="478"/>
          <ac:spMkLst>
            <pc:docMk/>
            <pc:sldMk cId="406854790" sldId="386"/>
            <ac:spMk id="24" creationId="{D6A14AB5-AD3D-E5B6-71F3-5EA62573FDCA}"/>
          </ac:spMkLst>
        </pc:spChg>
        <pc:spChg chg="mod">
          <ac:chgData name="James Huang" userId="b8c6f8c5-8906-4f2a-86f2-a6a0035609b5" providerId="ADAL" clId="{53EFB26F-EC9C-2D46-9010-2A6EE845FBDD}" dt="2023-02-04T13:23:45.447" v="630" actId="1037"/>
          <ac:spMkLst>
            <pc:docMk/>
            <pc:sldMk cId="406854790" sldId="386"/>
            <ac:spMk id="30" creationId="{11735195-8874-28E9-42CD-1587AEC1CCA2}"/>
          </ac:spMkLst>
        </pc:spChg>
        <pc:spChg chg="mod">
          <ac:chgData name="James Huang" userId="b8c6f8c5-8906-4f2a-86f2-a6a0035609b5" providerId="ADAL" clId="{53EFB26F-EC9C-2D46-9010-2A6EE845FBDD}" dt="2023-02-04T13:23:45.447" v="630" actId="1037"/>
          <ac:spMkLst>
            <pc:docMk/>
            <pc:sldMk cId="406854790" sldId="386"/>
            <ac:spMk id="31" creationId="{96070F36-E852-3FF2-01AE-D3B653F27454}"/>
          </ac:spMkLst>
        </pc:spChg>
        <pc:spChg chg="mod">
          <ac:chgData name="James Huang" userId="b8c6f8c5-8906-4f2a-86f2-a6a0035609b5" providerId="ADAL" clId="{53EFB26F-EC9C-2D46-9010-2A6EE845FBDD}" dt="2023-02-04T13:23:45.447" v="630" actId="1037"/>
          <ac:spMkLst>
            <pc:docMk/>
            <pc:sldMk cId="406854790" sldId="386"/>
            <ac:spMk id="32" creationId="{84C1A675-EBE3-304D-570A-096838C6A989}"/>
          </ac:spMkLst>
        </pc:spChg>
        <pc:spChg chg="mod">
          <ac:chgData name="James Huang" userId="b8c6f8c5-8906-4f2a-86f2-a6a0035609b5" providerId="ADAL" clId="{53EFB26F-EC9C-2D46-9010-2A6EE845FBDD}" dt="2023-02-04T13:23:45.447" v="630" actId="1037"/>
          <ac:spMkLst>
            <pc:docMk/>
            <pc:sldMk cId="406854790" sldId="386"/>
            <ac:spMk id="34" creationId="{885FF1A4-719A-B837-036D-D8BBA78547E8}"/>
          </ac:spMkLst>
        </pc:spChg>
        <pc:spChg chg="mod">
          <ac:chgData name="James Huang" userId="b8c6f8c5-8906-4f2a-86f2-a6a0035609b5" providerId="ADAL" clId="{53EFB26F-EC9C-2D46-9010-2A6EE845FBDD}" dt="2023-02-04T13:23:45.447" v="630" actId="1037"/>
          <ac:spMkLst>
            <pc:docMk/>
            <pc:sldMk cId="406854790" sldId="386"/>
            <ac:spMk id="35" creationId="{76BAD130-22D6-D57E-774F-FDBD5A1E185F}"/>
          </ac:spMkLst>
        </pc:spChg>
        <pc:spChg chg="mod">
          <ac:chgData name="James Huang" userId="b8c6f8c5-8906-4f2a-86f2-a6a0035609b5" providerId="ADAL" clId="{53EFB26F-EC9C-2D46-9010-2A6EE845FBDD}" dt="2023-02-04T13:23:45.447" v="630" actId="1037"/>
          <ac:spMkLst>
            <pc:docMk/>
            <pc:sldMk cId="406854790" sldId="386"/>
            <ac:spMk id="37" creationId="{30BD196D-32AC-6789-0D06-C86A67FA1618}"/>
          </ac:spMkLst>
        </pc:spChg>
        <pc:spChg chg="mod">
          <ac:chgData name="James Huang" userId="b8c6f8c5-8906-4f2a-86f2-a6a0035609b5" providerId="ADAL" clId="{53EFB26F-EC9C-2D46-9010-2A6EE845FBDD}" dt="2023-02-04T13:23:45.447" v="630" actId="1037"/>
          <ac:spMkLst>
            <pc:docMk/>
            <pc:sldMk cId="406854790" sldId="386"/>
            <ac:spMk id="38" creationId="{3B3DB5BA-AEAC-A5C0-D63B-EAAB2C5AB806}"/>
          </ac:spMkLst>
        </pc:spChg>
        <pc:spChg chg="del">
          <ac:chgData name="James Huang" userId="b8c6f8c5-8906-4f2a-86f2-a6a0035609b5" providerId="ADAL" clId="{53EFB26F-EC9C-2D46-9010-2A6EE845FBDD}" dt="2023-02-04T13:22:26.645" v="515" actId="478"/>
          <ac:spMkLst>
            <pc:docMk/>
            <pc:sldMk cId="406854790" sldId="386"/>
            <ac:spMk id="45" creationId="{34B3DA40-020C-3E08-C3B4-484F600F75B4}"/>
          </ac:spMkLst>
        </pc:spChg>
        <pc:grpChg chg="del">
          <ac:chgData name="James Huang" userId="b8c6f8c5-8906-4f2a-86f2-a6a0035609b5" providerId="ADAL" clId="{53EFB26F-EC9C-2D46-9010-2A6EE845FBDD}" dt="2023-02-04T13:22:36.189" v="518" actId="478"/>
          <ac:grpSpMkLst>
            <pc:docMk/>
            <pc:sldMk cId="406854790" sldId="386"/>
            <ac:grpSpMk id="14" creationId="{4E537639-3D3C-09E6-C227-8AAAEAB84131}"/>
          </ac:grpSpMkLst>
        </pc:grpChg>
        <pc:grpChg chg="del">
          <ac:chgData name="James Huang" userId="b8c6f8c5-8906-4f2a-86f2-a6a0035609b5" providerId="ADAL" clId="{53EFB26F-EC9C-2D46-9010-2A6EE845FBDD}" dt="2023-02-04T13:22:36.189" v="518" actId="478"/>
          <ac:grpSpMkLst>
            <pc:docMk/>
            <pc:sldMk cId="406854790" sldId="386"/>
            <ac:grpSpMk id="18" creationId="{144BC510-1D4C-FBEA-1D4D-7C5BE4E15123}"/>
          </ac:grpSpMkLst>
        </pc:grpChg>
        <pc:grpChg chg="mod">
          <ac:chgData name="James Huang" userId="b8c6f8c5-8906-4f2a-86f2-a6a0035609b5" providerId="ADAL" clId="{53EFB26F-EC9C-2D46-9010-2A6EE845FBDD}" dt="2023-02-04T13:23:45.447" v="630" actId="1037"/>
          <ac:grpSpMkLst>
            <pc:docMk/>
            <pc:sldMk cId="406854790" sldId="386"/>
            <ac:grpSpMk id="33" creationId="{07B3D68D-5804-EAFA-5E84-3A681F0AD411}"/>
          </ac:grpSpMkLst>
        </pc:grpChg>
        <pc:grpChg chg="mod">
          <ac:chgData name="James Huang" userId="b8c6f8c5-8906-4f2a-86f2-a6a0035609b5" providerId="ADAL" clId="{53EFB26F-EC9C-2D46-9010-2A6EE845FBDD}" dt="2023-02-04T13:23:45.447" v="630" actId="1037"/>
          <ac:grpSpMkLst>
            <pc:docMk/>
            <pc:sldMk cId="406854790" sldId="386"/>
            <ac:grpSpMk id="36" creationId="{B17A65C4-6379-5119-BD83-2EC3AB109621}"/>
          </ac:grpSpMkLst>
        </pc:grpChg>
        <pc:picChg chg="mod">
          <ac:chgData name="James Huang" userId="b8c6f8c5-8906-4f2a-86f2-a6a0035609b5" providerId="ADAL" clId="{53EFB26F-EC9C-2D46-9010-2A6EE845FBDD}" dt="2023-02-04T13:23:45.447" v="630" actId="1037"/>
          <ac:picMkLst>
            <pc:docMk/>
            <pc:sldMk cId="406854790" sldId="386"/>
            <ac:picMk id="28" creationId="{0479B868-40C1-11EF-089D-1D306091C338}"/>
          </ac:picMkLst>
        </pc:picChg>
        <pc:picChg chg="del">
          <ac:chgData name="James Huang" userId="b8c6f8c5-8906-4f2a-86f2-a6a0035609b5" providerId="ADAL" clId="{53EFB26F-EC9C-2D46-9010-2A6EE845FBDD}" dt="2023-02-04T13:22:42.338" v="519" actId="478"/>
          <ac:picMkLst>
            <pc:docMk/>
            <pc:sldMk cId="406854790" sldId="386"/>
            <ac:picMk id="5122" creationId="{D854A657-28A9-9812-5FBA-988F5950ABB4}"/>
          </ac:picMkLst>
        </pc:picChg>
        <pc:picChg chg="del">
          <ac:chgData name="James Huang" userId="b8c6f8c5-8906-4f2a-86f2-a6a0035609b5" providerId="ADAL" clId="{53EFB26F-EC9C-2D46-9010-2A6EE845FBDD}" dt="2023-02-04T13:22:42.338" v="519" actId="478"/>
          <ac:picMkLst>
            <pc:docMk/>
            <pc:sldMk cId="406854790" sldId="386"/>
            <ac:picMk id="5124" creationId="{A072876F-6CAD-47DE-7B97-204D35823456}"/>
          </ac:picMkLst>
        </pc:picChg>
        <pc:picChg chg="mod">
          <ac:chgData name="James Huang" userId="b8c6f8c5-8906-4f2a-86f2-a6a0035609b5" providerId="ADAL" clId="{53EFB26F-EC9C-2D46-9010-2A6EE845FBDD}" dt="2023-02-04T13:23:45.447" v="630" actId="1037"/>
          <ac:picMkLst>
            <pc:docMk/>
            <pc:sldMk cId="406854790" sldId="386"/>
            <ac:picMk id="5126" creationId="{37F91E1E-1C80-9381-CD04-D965E5F40383}"/>
          </ac:picMkLst>
        </pc:picChg>
        <pc:picChg chg="mod">
          <ac:chgData name="James Huang" userId="b8c6f8c5-8906-4f2a-86f2-a6a0035609b5" providerId="ADAL" clId="{53EFB26F-EC9C-2D46-9010-2A6EE845FBDD}" dt="2023-02-04T13:23:45.447" v="630" actId="1037"/>
          <ac:picMkLst>
            <pc:docMk/>
            <pc:sldMk cId="406854790" sldId="386"/>
            <ac:picMk id="5128" creationId="{9AF1D649-F38B-CBF4-F465-CDDACAEFDCFC}"/>
          </ac:picMkLst>
        </pc:picChg>
      </pc:sldChg>
      <pc:sldChg chg="add">
        <pc:chgData name="James Huang" userId="b8c6f8c5-8906-4f2a-86f2-a6a0035609b5" providerId="ADAL" clId="{53EFB26F-EC9C-2D46-9010-2A6EE845FBDD}" dt="2023-02-04T13:32:10.107" v="767"/>
        <pc:sldMkLst>
          <pc:docMk/>
          <pc:sldMk cId="3132406178" sldId="387"/>
        </pc:sldMkLst>
      </pc:sldChg>
      <pc:sldChg chg="modSp mod">
        <pc:chgData name="James Huang" userId="b8c6f8c5-8906-4f2a-86f2-a6a0035609b5" providerId="ADAL" clId="{53EFB26F-EC9C-2D46-9010-2A6EE845FBDD}" dt="2023-02-07T14:25:31.936" v="1887" actId="1076"/>
        <pc:sldMkLst>
          <pc:docMk/>
          <pc:sldMk cId="438704590" sldId="389"/>
        </pc:sldMkLst>
        <pc:spChg chg="mod">
          <ac:chgData name="James Huang" userId="b8c6f8c5-8906-4f2a-86f2-a6a0035609b5" providerId="ADAL" clId="{53EFB26F-EC9C-2D46-9010-2A6EE845FBDD}" dt="2023-02-07T14:25:31.936" v="1887" actId="1076"/>
          <ac:spMkLst>
            <pc:docMk/>
            <pc:sldMk cId="438704590" sldId="389"/>
            <ac:spMk id="7" creationId="{B0FC9572-7B39-EE8E-8432-B763D789BB16}"/>
          </ac:spMkLst>
        </pc:spChg>
      </pc:sldChg>
      <pc:sldChg chg="delSp modSp add mod">
        <pc:chgData name="James Huang" userId="b8c6f8c5-8906-4f2a-86f2-a6a0035609b5" providerId="ADAL" clId="{53EFB26F-EC9C-2D46-9010-2A6EE845FBDD}" dt="2023-02-07T13:13:42.038" v="1304" actId="20577"/>
        <pc:sldMkLst>
          <pc:docMk/>
          <pc:sldMk cId="71887597" sldId="390"/>
        </pc:sldMkLst>
        <pc:spChg chg="del">
          <ac:chgData name="James Huang" userId="b8c6f8c5-8906-4f2a-86f2-a6a0035609b5" providerId="ADAL" clId="{53EFB26F-EC9C-2D46-9010-2A6EE845FBDD}" dt="2023-02-07T13:13:33.845" v="1277" actId="478"/>
          <ac:spMkLst>
            <pc:docMk/>
            <pc:sldMk cId="71887597" sldId="390"/>
            <ac:spMk id="7" creationId="{B0FC9572-7B39-EE8E-8432-B763D789BB16}"/>
          </ac:spMkLst>
        </pc:spChg>
        <pc:spChg chg="mod">
          <ac:chgData name="James Huang" userId="b8c6f8c5-8906-4f2a-86f2-a6a0035609b5" providerId="ADAL" clId="{53EFB26F-EC9C-2D46-9010-2A6EE845FBDD}" dt="2023-02-07T13:13:42.038" v="1304" actId="20577"/>
          <ac:spMkLst>
            <pc:docMk/>
            <pc:sldMk cId="71887597" sldId="390"/>
            <ac:spMk id="10" creationId="{E332C4B9-B42A-124E-C765-4C7231D88AC4}"/>
          </ac:spMkLst>
        </pc:spChg>
      </pc:sldChg>
      <pc:sldChg chg="new del">
        <pc:chgData name="James Huang" userId="b8c6f8c5-8906-4f2a-86f2-a6a0035609b5" providerId="ADAL" clId="{53EFB26F-EC9C-2D46-9010-2A6EE845FBDD}" dt="2023-02-07T13:13:25.806" v="1275" actId="680"/>
        <pc:sldMkLst>
          <pc:docMk/>
          <pc:sldMk cId="1174472322" sldId="390"/>
        </pc:sldMkLst>
      </pc:sldChg>
      <pc:sldChg chg="addSp delSp modSp add mod ord modShow">
        <pc:chgData name="James Huang" userId="b8c6f8c5-8906-4f2a-86f2-a6a0035609b5" providerId="ADAL" clId="{53EFB26F-EC9C-2D46-9010-2A6EE845FBDD}" dt="2023-02-07T14:41:00.562" v="2266" actId="1038"/>
        <pc:sldMkLst>
          <pc:docMk/>
          <pc:sldMk cId="1391245606" sldId="391"/>
        </pc:sldMkLst>
        <pc:spChg chg="del">
          <ac:chgData name="James Huang" userId="b8c6f8c5-8906-4f2a-86f2-a6a0035609b5" providerId="ADAL" clId="{53EFB26F-EC9C-2D46-9010-2A6EE845FBDD}" dt="2023-02-07T13:25:30.488" v="1362" actId="478"/>
          <ac:spMkLst>
            <pc:docMk/>
            <pc:sldMk cId="1391245606" sldId="391"/>
            <ac:spMk id="2" creationId="{057B353A-5047-9046-18D1-84369BC1BCFD}"/>
          </ac:spMkLst>
        </pc:spChg>
        <pc:spChg chg="mod">
          <ac:chgData name="James Huang" userId="b8c6f8c5-8906-4f2a-86f2-a6a0035609b5" providerId="ADAL" clId="{53EFB26F-EC9C-2D46-9010-2A6EE845FBDD}" dt="2023-02-07T14:40:53.982" v="2242" actId="1038"/>
          <ac:spMkLst>
            <pc:docMk/>
            <pc:sldMk cId="1391245606" sldId="391"/>
            <ac:spMk id="9" creationId="{D0F3F5D4-9283-9233-3D5D-8DF688FACA94}"/>
          </ac:spMkLst>
        </pc:spChg>
        <pc:spChg chg="del">
          <ac:chgData name="James Huang" userId="b8c6f8c5-8906-4f2a-86f2-a6a0035609b5" providerId="ADAL" clId="{53EFB26F-EC9C-2D46-9010-2A6EE845FBDD}" dt="2023-02-07T13:25:29.365" v="1361" actId="478"/>
          <ac:spMkLst>
            <pc:docMk/>
            <pc:sldMk cId="1391245606" sldId="391"/>
            <ac:spMk id="11" creationId="{919CADE0-7A6D-0B7D-3519-2F6D8EC521CF}"/>
          </ac:spMkLst>
        </pc:spChg>
        <pc:spChg chg="add mod">
          <ac:chgData name="James Huang" userId="b8c6f8c5-8906-4f2a-86f2-a6a0035609b5" providerId="ADAL" clId="{53EFB26F-EC9C-2D46-9010-2A6EE845FBDD}" dt="2023-02-07T14:40:53.982" v="2242" actId="1038"/>
          <ac:spMkLst>
            <pc:docMk/>
            <pc:sldMk cId="1391245606" sldId="391"/>
            <ac:spMk id="12" creationId="{0F2BB1C0-0939-7DA8-75ED-F340D181F32C}"/>
          </ac:spMkLst>
        </pc:spChg>
        <pc:spChg chg="del">
          <ac:chgData name="James Huang" userId="b8c6f8c5-8906-4f2a-86f2-a6a0035609b5" providerId="ADAL" clId="{53EFB26F-EC9C-2D46-9010-2A6EE845FBDD}" dt="2023-02-07T13:25:34.810" v="1364" actId="478"/>
          <ac:spMkLst>
            <pc:docMk/>
            <pc:sldMk cId="1391245606" sldId="391"/>
            <ac:spMk id="13" creationId="{56CCF3F0-1EAF-DC21-9B91-BDD60E563E7D}"/>
          </ac:spMkLst>
        </pc:spChg>
        <pc:spChg chg="del">
          <ac:chgData name="James Huang" userId="b8c6f8c5-8906-4f2a-86f2-a6a0035609b5" providerId="ADAL" clId="{53EFB26F-EC9C-2D46-9010-2A6EE845FBDD}" dt="2023-02-07T13:25:36.877" v="1365" actId="478"/>
          <ac:spMkLst>
            <pc:docMk/>
            <pc:sldMk cId="1391245606" sldId="391"/>
            <ac:spMk id="14" creationId="{8CA71975-D4F6-12EC-53D5-2474F9292FF4}"/>
          </ac:spMkLst>
        </pc:spChg>
        <pc:spChg chg="del">
          <ac:chgData name="James Huang" userId="b8c6f8c5-8906-4f2a-86f2-a6a0035609b5" providerId="ADAL" clId="{53EFB26F-EC9C-2D46-9010-2A6EE845FBDD}" dt="2023-02-07T13:25:38.710" v="1366" actId="478"/>
          <ac:spMkLst>
            <pc:docMk/>
            <pc:sldMk cId="1391245606" sldId="391"/>
            <ac:spMk id="17" creationId="{D0850160-F3FA-DCED-D3B4-18CDA6282D98}"/>
          </ac:spMkLst>
        </pc:spChg>
        <pc:spChg chg="del mod">
          <ac:chgData name="James Huang" userId="b8c6f8c5-8906-4f2a-86f2-a6a0035609b5" providerId="ADAL" clId="{53EFB26F-EC9C-2D46-9010-2A6EE845FBDD}" dt="2023-02-07T13:25:41.515" v="1368" actId="478"/>
          <ac:spMkLst>
            <pc:docMk/>
            <pc:sldMk cId="1391245606" sldId="391"/>
            <ac:spMk id="18" creationId="{6D3E3EFF-B085-47A7-F387-ABBDFB570508}"/>
          </ac:spMkLst>
        </pc:spChg>
        <pc:spChg chg="add del mod">
          <ac:chgData name="James Huang" userId="b8c6f8c5-8906-4f2a-86f2-a6a0035609b5" providerId="ADAL" clId="{53EFB26F-EC9C-2D46-9010-2A6EE845FBDD}" dt="2023-02-07T14:13:23.786" v="1715" actId="478"/>
          <ac:spMkLst>
            <pc:docMk/>
            <pc:sldMk cId="1391245606" sldId="391"/>
            <ac:spMk id="19" creationId="{0FD15D78-B420-B213-1A90-6B7F3D84C1C3}"/>
          </ac:spMkLst>
        </pc:spChg>
        <pc:spChg chg="add mod">
          <ac:chgData name="James Huang" userId="b8c6f8c5-8906-4f2a-86f2-a6a0035609b5" providerId="ADAL" clId="{53EFB26F-EC9C-2D46-9010-2A6EE845FBDD}" dt="2023-02-07T13:34:26.426" v="1655" actId="20577"/>
          <ac:spMkLst>
            <pc:docMk/>
            <pc:sldMk cId="1391245606" sldId="391"/>
            <ac:spMk id="20" creationId="{71942336-9273-D799-7F8E-222B394F7EAC}"/>
          </ac:spMkLst>
        </pc:spChg>
        <pc:spChg chg="mod">
          <ac:chgData name="James Huang" userId="b8c6f8c5-8906-4f2a-86f2-a6a0035609b5" providerId="ADAL" clId="{53EFB26F-EC9C-2D46-9010-2A6EE845FBDD}" dt="2023-02-07T14:41:00.562" v="2266" actId="1038"/>
          <ac:spMkLst>
            <pc:docMk/>
            <pc:sldMk cId="1391245606" sldId="391"/>
            <ac:spMk id="28" creationId="{93848493-0DCF-068B-E72B-D9B572BA9178}"/>
          </ac:spMkLst>
        </pc:spChg>
        <pc:spChg chg="mod">
          <ac:chgData name="James Huang" userId="b8c6f8c5-8906-4f2a-86f2-a6a0035609b5" providerId="ADAL" clId="{53EFB26F-EC9C-2D46-9010-2A6EE845FBDD}" dt="2023-02-07T14:40:53.982" v="2242" actId="1038"/>
          <ac:spMkLst>
            <pc:docMk/>
            <pc:sldMk cId="1391245606" sldId="391"/>
            <ac:spMk id="31" creationId="{1935DACD-ACBE-792C-47B8-6300EFE78991}"/>
          </ac:spMkLst>
        </pc:spChg>
        <pc:spChg chg="mod">
          <ac:chgData name="James Huang" userId="b8c6f8c5-8906-4f2a-86f2-a6a0035609b5" providerId="ADAL" clId="{53EFB26F-EC9C-2D46-9010-2A6EE845FBDD}" dt="2023-02-07T13:27:43.816" v="1527" actId="1038"/>
          <ac:spMkLst>
            <pc:docMk/>
            <pc:sldMk cId="1391245606" sldId="391"/>
            <ac:spMk id="44" creationId="{CE81C906-3EB7-41E3-299F-9804A1254D2B}"/>
          </ac:spMkLst>
        </pc:spChg>
        <pc:spChg chg="del">
          <ac:chgData name="James Huang" userId="b8c6f8c5-8906-4f2a-86f2-a6a0035609b5" providerId="ADAL" clId="{53EFB26F-EC9C-2D46-9010-2A6EE845FBDD}" dt="2023-02-07T13:25:46.575" v="1372" actId="478"/>
          <ac:spMkLst>
            <pc:docMk/>
            <pc:sldMk cId="1391245606" sldId="391"/>
            <ac:spMk id="47" creationId="{6DFCF038-62D6-E8DB-3E4C-1CD4F41677BB}"/>
          </ac:spMkLst>
        </pc:spChg>
        <pc:grpChg chg="mod">
          <ac:chgData name="James Huang" userId="b8c6f8c5-8906-4f2a-86f2-a6a0035609b5" providerId="ADAL" clId="{53EFB26F-EC9C-2D46-9010-2A6EE845FBDD}" dt="2023-02-07T14:40:53.982" v="2242" actId="1038"/>
          <ac:grpSpMkLst>
            <pc:docMk/>
            <pc:sldMk cId="1391245606" sldId="391"/>
            <ac:grpSpMk id="27" creationId="{CBC5BDD2-4A4E-BBD6-FC6C-7705A9D78C35}"/>
          </ac:grpSpMkLst>
        </pc:grpChg>
        <pc:grpChg chg="mod">
          <ac:chgData name="James Huang" userId="b8c6f8c5-8906-4f2a-86f2-a6a0035609b5" providerId="ADAL" clId="{53EFB26F-EC9C-2D46-9010-2A6EE845FBDD}" dt="2023-02-07T14:40:53.982" v="2242" actId="1038"/>
          <ac:grpSpMkLst>
            <pc:docMk/>
            <pc:sldMk cId="1391245606" sldId="391"/>
            <ac:grpSpMk id="29" creationId="{95F05E0D-C099-1543-AB21-839D9DA1FD02}"/>
          </ac:grpSpMkLst>
        </pc:grpChg>
        <pc:grpChg chg="mod">
          <ac:chgData name="James Huang" userId="b8c6f8c5-8906-4f2a-86f2-a6a0035609b5" providerId="ADAL" clId="{53EFB26F-EC9C-2D46-9010-2A6EE845FBDD}" dt="2023-02-07T14:40:53.982" v="2242" actId="1038"/>
          <ac:grpSpMkLst>
            <pc:docMk/>
            <pc:sldMk cId="1391245606" sldId="391"/>
            <ac:grpSpMk id="30" creationId="{E5AEDAB4-85CC-37EC-8030-A94DAB6CAC7B}"/>
          </ac:grpSpMkLst>
        </pc:grpChg>
        <pc:grpChg chg="mod">
          <ac:chgData name="James Huang" userId="b8c6f8c5-8906-4f2a-86f2-a6a0035609b5" providerId="ADAL" clId="{53EFB26F-EC9C-2D46-9010-2A6EE845FBDD}" dt="2023-02-07T14:40:53.982" v="2242" actId="1038"/>
          <ac:grpSpMkLst>
            <pc:docMk/>
            <pc:sldMk cId="1391245606" sldId="391"/>
            <ac:grpSpMk id="32" creationId="{2CFA4E08-91B4-23BC-044C-5B48678CE20B}"/>
          </ac:grpSpMkLst>
        </pc:grpChg>
        <pc:grpChg chg="mod">
          <ac:chgData name="James Huang" userId="b8c6f8c5-8906-4f2a-86f2-a6a0035609b5" providerId="ADAL" clId="{53EFB26F-EC9C-2D46-9010-2A6EE845FBDD}" dt="2023-02-07T14:40:53.982" v="2242" actId="1038"/>
          <ac:grpSpMkLst>
            <pc:docMk/>
            <pc:sldMk cId="1391245606" sldId="391"/>
            <ac:grpSpMk id="34" creationId="{DC55A5BA-6071-F88D-49D4-AE90E12C0FD5}"/>
          </ac:grpSpMkLst>
        </pc:grpChg>
        <pc:grpChg chg="del">
          <ac:chgData name="James Huang" userId="b8c6f8c5-8906-4f2a-86f2-a6a0035609b5" providerId="ADAL" clId="{53EFB26F-EC9C-2D46-9010-2A6EE845FBDD}" dt="2023-02-07T13:25:42.572" v="1369" actId="478"/>
          <ac:grpSpMkLst>
            <pc:docMk/>
            <pc:sldMk cId="1391245606" sldId="391"/>
            <ac:grpSpMk id="43" creationId="{0A2108B2-1B96-A824-0899-B62DC455F4B6}"/>
          </ac:grpSpMkLst>
        </pc:grpChg>
        <pc:grpChg chg="mod">
          <ac:chgData name="James Huang" userId="b8c6f8c5-8906-4f2a-86f2-a6a0035609b5" providerId="ADAL" clId="{53EFB26F-EC9C-2D46-9010-2A6EE845FBDD}" dt="2023-02-07T13:27:43.816" v="1527" actId="1038"/>
          <ac:grpSpMkLst>
            <pc:docMk/>
            <pc:sldMk cId="1391245606" sldId="391"/>
            <ac:grpSpMk id="45" creationId="{73B5C015-F372-125C-F3DB-E454DF9EB523}"/>
          </ac:grpSpMkLst>
        </pc:grpChg>
        <pc:picChg chg="del">
          <ac:chgData name="James Huang" userId="b8c6f8c5-8906-4f2a-86f2-a6a0035609b5" providerId="ADAL" clId="{53EFB26F-EC9C-2D46-9010-2A6EE845FBDD}" dt="2023-02-07T13:25:33.137" v="1363" actId="478"/>
          <ac:picMkLst>
            <pc:docMk/>
            <pc:sldMk cId="1391245606" sldId="391"/>
            <ac:picMk id="15" creationId="{F0F0704D-9825-CC47-4BA7-599B27833976}"/>
          </ac:picMkLst>
        </pc:picChg>
        <pc:picChg chg="del">
          <ac:chgData name="James Huang" userId="b8c6f8c5-8906-4f2a-86f2-a6a0035609b5" providerId="ADAL" clId="{53EFB26F-EC9C-2D46-9010-2A6EE845FBDD}" dt="2023-02-07T13:25:43.980" v="1370" actId="478"/>
          <ac:picMkLst>
            <pc:docMk/>
            <pc:sldMk cId="1391245606" sldId="391"/>
            <ac:picMk id="16" creationId="{5AAAB9A5-587D-D569-DA02-5C33FF3BF69C}"/>
          </ac:picMkLst>
        </pc:picChg>
        <pc:picChg chg="mod">
          <ac:chgData name="James Huang" userId="b8c6f8c5-8906-4f2a-86f2-a6a0035609b5" providerId="ADAL" clId="{53EFB26F-EC9C-2D46-9010-2A6EE845FBDD}" dt="2023-02-07T14:40:53.982" v="2242" actId="1038"/>
          <ac:picMkLst>
            <pc:docMk/>
            <pc:sldMk cId="1391245606" sldId="391"/>
            <ac:picMk id="35" creationId="{DD67F515-636D-25A2-D71B-6147A83C237F}"/>
          </ac:picMkLst>
        </pc:picChg>
        <pc:picChg chg="mod">
          <ac:chgData name="James Huang" userId="b8c6f8c5-8906-4f2a-86f2-a6a0035609b5" providerId="ADAL" clId="{53EFB26F-EC9C-2D46-9010-2A6EE845FBDD}" dt="2023-02-07T14:40:53.982" v="2242" actId="1038"/>
          <ac:picMkLst>
            <pc:docMk/>
            <pc:sldMk cId="1391245606" sldId="391"/>
            <ac:picMk id="36" creationId="{8C83C07C-C0FD-A9A2-B7E0-7E655A1BD8AD}"/>
          </ac:picMkLst>
        </pc:picChg>
        <pc:picChg chg="mod">
          <ac:chgData name="James Huang" userId="b8c6f8c5-8906-4f2a-86f2-a6a0035609b5" providerId="ADAL" clId="{53EFB26F-EC9C-2D46-9010-2A6EE845FBDD}" dt="2023-02-07T14:40:53.982" v="2242" actId="1038"/>
          <ac:picMkLst>
            <pc:docMk/>
            <pc:sldMk cId="1391245606" sldId="391"/>
            <ac:picMk id="37" creationId="{0A0C08D8-55B0-85CA-880E-715A6C002A43}"/>
          </ac:picMkLst>
        </pc:picChg>
        <pc:picChg chg="mod">
          <ac:chgData name="James Huang" userId="b8c6f8c5-8906-4f2a-86f2-a6a0035609b5" providerId="ADAL" clId="{53EFB26F-EC9C-2D46-9010-2A6EE845FBDD}" dt="2023-02-07T14:40:53.982" v="2242" actId="1038"/>
          <ac:picMkLst>
            <pc:docMk/>
            <pc:sldMk cId="1391245606" sldId="391"/>
            <ac:picMk id="38" creationId="{ED0C2D31-4705-DD40-70EE-B0563FE814AF}"/>
          </ac:picMkLst>
        </pc:picChg>
        <pc:picChg chg="del">
          <ac:chgData name="James Huang" userId="b8c6f8c5-8906-4f2a-86f2-a6a0035609b5" providerId="ADAL" clId="{53EFB26F-EC9C-2D46-9010-2A6EE845FBDD}" dt="2023-02-07T13:25:45.162" v="1371" actId="478"/>
          <ac:picMkLst>
            <pc:docMk/>
            <pc:sldMk cId="1391245606" sldId="391"/>
            <ac:picMk id="46" creationId="{DC8B639A-1096-DCE7-3E4B-2F3D7754CB17}"/>
          </ac:picMkLst>
        </pc:picChg>
        <pc:picChg chg="mod">
          <ac:chgData name="James Huang" userId="b8c6f8c5-8906-4f2a-86f2-a6a0035609b5" providerId="ADAL" clId="{53EFB26F-EC9C-2D46-9010-2A6EE845FBDD}" dt="2023-02-07T14:40:53.982" v="2242" actId="1038"/>
          <ac:picMkLst>
            <pc:docMk/>
            <pc:sldMk cId="1391245606" sldId="391"/>
            <ac:picMk id="1026" creationId="{B701D79F-B2A5-E170-56FA-567039D538B0}"/>
          </ac:picMkLst>
        </pc:picChg>
        <pc:picChg chg="mod">
          <ac:chgData name="James Huang" userId="b8c6f8c5-8906-4f2a-86f2-a6a0035609b5" providerId="ADAL" clId="{53EFB26F-EC9C-2D46-9010-2A6EE845FBDD}" dt="2023-02-07T13:27:43.816" v="1527" actId="1038"/>
          <ac:picMkLst>
            <pc:docMk/>
            <pc:sldMk cId="1391245606" sldId="391"/>
            <ac:picMk id="1030" creationId="{7145376A-DDBA-97BE-9DFA-018ED6390048}"/>
          </ac:picMkLst>
        </pc:picChg>
        <pc:inkChg chg="mod">
          <ac:chgData name="James Huang" userId="b8c6f8c5-8906-4f2a-86f2-a6a0035609b5" providerId="ADAL" clId="{53EFB26F-EC9C-2D46-9010-2A6EE845FBDD}" dt="2023-02-07T14:40:53.982" v="2242" actId="1038"/>
          <ac:inkMkLst>
            <pc:docMk/>
            <pc:sldMk cId="1391245606" sldId="391"/>
            <ac:inkMk id="39" creationId="{4E55E86E-2946-CCD6-B12E-E9282BDD88E6}"/>
          </ac:inkMkLst>
        </pc:inkChg>
        <pc:cxnChg chg="mod">
          <ac:chgData name="James Huang" userId="b8c6f8c5-8906-4f2a-86f2-a6a0035609b5" providerId="ADAL" clId="{53EFB26F-EC9C-2D46-9010-2A6EE845FBDD}" dt="2023-02-07T14:40:53.982" v="2242" actId="1038"/>
          <ac:cxnSpMkLst>
            <pc:docMk/>
            <pc:sldMk cId="1391245606" sldId="391"/>
            <ac:cxnSpMk id="33" creationId="{32BAC224-7AC2-BB50-FA25-90A2A6014F70}"/>
          </ac:cxnSpMkLst>
        </pc:cxnChg>
      </pc:sldChg>
      <pc:sldChg chg="addSp delSp modSp add mod">
        <pc:chgData name="James Huang" userId="b8c6f8c5-8906-4f2a-86f2-a6a0035609b5" providerId="ADAL" clId="{53EFB26F-EC9C-2D46-9010-2A6EE845FBDD}" dt="2023-02-07T14:38:37.545" v="2206"/>
        <pc:sldMkLst>
          <pc:docMk/>
          <pc:sldMk cId="1976788436" sldId="394"/>
        </pc:sldMkLst>
        <pc:spChg chg="add del mod">
          <ac:chgData name="James Huang" userId="b8c6f8c5-8906-4f2a-86f2-a6a0035609b5" providerId="ADAL" clId="{53EFB26F-EC9C-2D46-9010-2A6EE845FBDD}" dt="2023-02-07T14:38:37.545" v="2206"/>
          <ac:spMkLst>
            <pc:docMk/>
            <pc:sldMk cId="1976788436" sldId="394"/>
            <ac:spMk id="2" creationId="{50ACFA29-EC1D-F7C4-37FD-32D0F9AC8FBE}"/>
          </ac:spMkLst>
        </pc:spChg>
        <pc:spChg chg="mod">
          <ac:chgData name="James Huang" userId="b8c6f8c5-8906-4f2a-86f2-a6a0035609b5" providerId="ADAL" clId="{53EFB26F-EC9C-2D46-9010-2A6EE845FBDD}" dt="2023-02-07T14:31:33.849" v="2203" actId="20577"/>
          <ac:spMkLst>
            <pc:docMk/>
            <pc:sldMk cId="1976788436" sldId="394"/>
            <ac:spMk id="7" creationId="{B0FC9572-7B39-EE8E-8432-B763D789BB16}"/>
          </ac:spMkLst>
        </pc:spChg>
      </pc:sldChg>
      <pc:sldChg chg="addSp delSp modSp new mod">
        <pc:chgData name="James Huang" userId="b8c6f8c5-8906-4f2a-86f2-a6a0035609b5" providerId="ADAL" clId="{53EFB26F-EC9C-2D46-9010-2A6EE845FBDD}" dt="2023-02-07T15:50:58.980" v="2520" actId="1038"/>
        <pc:sldMkLst>
          <pc:docMk/>
          <pc:sldMk cId="297879482" sldId="396"/>
        </pc:sldMkLst>
        <pc:spChg chg="del">
          <ac:chgData name="James Huang" userId="b8c6f8c5-8906-4f2a-86f2-a6a0035609b5" providerId="ADAL" clId="{53EFB26F-EC9C-2D46-9010-2A6EE845FBDD}" dt="2023-02-07T15:28:08.912" v="2269" actId="478"/>
          <ac:spMkLst>
            <pc:docMk/>
            <pc:sldMk cId="297879482" sldId="396"/>
            <ac:spMk id="2" creationId="{77295A06-673F-9F71-3DE0-E6F7DAC0606B}"/>
          </ac:spMkLst>
        </pc:spChg>
        <pc:spChg chg="del">
          <ac:chgData name="James Huang" userId="b8c6f8c5-8906-4f2a-86f2-a6a0035609b5" providerId="ADAL" clId="{53EFB26F-EC9C-2D46-9010-2A6EE845FBDD}" dt="2023-02-07T15:28:04.220" v="2268" actId="478"/>
          <ac:spMkLst>
            <pc:docMk/>
            <pc:sldMk cId="297879482" sldId="396"/>
            <ac:spMk id="3" creationId="{E1345866-A933-DD41-DC01-69DDAA19AE4A}"/>
          </ac:spMkLst>
        </pc:spChg>
        <pc:spChg chg="del">
          <ac:chgData name="James Huang" userId="b8c6f8c5-8906-4f2a-86f2-a6a0035609b5" providerId="ADAL" clId="{53EFB26F-EC9C-2D46-9010-2A6EE845FBDD}" dt="2023-02-07T15:28:10.392" v="2270" actId="478"/>
          <ac:spMkLst>
            <pc:docMk/>
            <pc:sldMk cId="297879482" sldId="396"/>
            <ac:spMk id="4" creationId="{17B765C4-39E0-1064-72CC-14F9DD96F23A}"/>
          </ac:spMkLst>
        </pc:spChg>
        <pc:spChg chg="add del mod">
          <ac:chgData name="James Huang" userId="b8c6f8c5-8906-4f2a-86f2-a6a0035609b5" providerId="ADAL" clId="{53EFB26F-EC9C-2D46-9010-2A6EE845FBDD}" dt="2023-02-07T15:50:20.844" v="2451" actId="478"/>
          <ac:spMkLst>
            <pc:docMk/>
            <pc:sldMk cId="297879482" sldId="396"/>
            <ac:spMk id="6" creationId="{0D29EE13-05ED-A67B-3098-9A85C46D25A3}"/>
          </ac:spMkLst>
        </pc:spChg>
        <pc:spChg chg="add del mod">
          <ac:chgData name="James Huang" userId="b8c6f8c5-8906-4f2a-86f2-a6a0035609b5" providerId="ADAL" clId="{53EFB26F-EC9C-2D46-9010-2A6EE845FBDD}" dt="2023-02-07T15:31:20.201" v="2311" actId="478"/>
          <ac:spMkLst>
            <pc:docMk/>
            <pc:sldMk cId="297879482" sldId="396"/>
            <ac:spMk id="7" creationId="{1FEFD902-F1DA-9E0D-D57B-6B3FA2CCC123}"/>
          </ac:spMkLst>
        </pc:spChg>
        <pc:spChg chg="add del mod">
          <ac:chgData name="James Huang" userId="b8c6f8c5-8906-4f2a-86f2-a6a0035609b5" providerId="ADAL" clId="{53EFB26F-EC9C-2D46-9010-2A6EE845FBDD}" dt="2023-02-07T15:31:37.887" v="2379"/>
          <ac:spMkLst>
            <pc:docMk/>
            <pc:sldMk cId="297879482" sldId="396"/>
            <ac:spMk id="9" creationId="{ED5D431E-12F0-9F75-1731-6CF673D37B42}"/>
          </ac:spMkLst>
        </pc:spChg>
        <pc:spChg chg="add del mod">
          <ac:chgData name="James Huang" userId="b8c6f8c5-8906-4f2a-86f2-a6a0035609b5" providerId="ADAL" clId="{53EFB26F-EC9C-2D46-9010-2A6EE845FBDD}" dt="2023-02-07T15:50:22.507" v="2452" actId="478"/>
          <ac:spMkLst>
            <pc:docMk/>
            <pc:sldMk cId="297879482" sldId="396"/>
            <ac:spMk id="10" creationId="{C942E28E-7995-50CA-DB61-13F3DE5152EB}"/>
          </ac:spMkLst>
        </pc:spChg>
        <pc:spChg chg="add del mod topLvl">
          <ac:chgData name="James Huang" userId="b8c6f8c5-8906-4f2a-86f2-a6a0035609b5" providerId="ADAL" clId="{53EFB26F-EC9C-2D46-9010-2A6EE845FBDD}" dt="2023-02-07T15:33:06.683" v="2403" actId="478"/>
          <ac:spMkLst>
            <pc:docMk/>
            <pc:sldMk cId="297879482" sldId="396"/>
            <ac:spMk id="13" creationId="{D8174E7D-B568-959B-3AF6-67D90EA5B2BA}"/>
          </ac:spMkLst>
        </pc:spChg>
        <pc:spChg chg="add mod">
          <ac:chgData name="James Huang" userId="b8c6f8c5-8906-4f2a-86f2-a6a0035609b5" providerId="ADAL" clId="{53EFB26F-EC9C-2D46-9010-2A6EE845FBDD}" dt="2023-02-07T15:32:58.903" v="2402" actId="255"/>
          <ac:spMkLst>
            <pc:docMk/>
            <pc:sldMk cId="297879482" sldId="396"/>
            <ac:spMk id="15" creationId="{97B63C97-1968-C1F9-29CB-F67F8EA04A2E}"/>
          </ac:spMkLst>
        </pc:spChg>
        <pc:spChg chg="add mod">
          <ac:chgData name="James Huang" userId="b8c6f8c5-8906-4f2a-86f2-a6a0035609b5" providerId="ADAL" clId="{53EFB26F-EC9C-2D46-9010-2A6EE845FBDD}" dt="2023-02-07T15:50:58.980" v="2520" actId="1038"/>
          <ac:spMkLst>
            <pc:docMk/>
            <pc:sldMk cId="297879482" sldId="396"/>
            <ac:spMk id="16" creationId="{6C69824C-5B75-4758-D3CF-E10316DAAA63}"/>
          </ac:spMkLst>
        </pc:spChg>
        <pc:grpChg chg="add del mod">
          <ac:chgData name="James Huang" userId="b8c6f8c5-8906-4f2a-86f2-a6a0035609b5" providerId="ADAL" clId="{53EFB26F-EC9C-2D46-9010-2A6EE845FBDD}" dt="2023-02-07T15:33:06.683" v="2403" actId="478"/>
          <ac:grpSpMkLst>
            <pc:docMk/>
            <pc:sldMk cId="297879482" sldId="396"/>
            <ac:grpSpMk id="11" creationId="{F22051A1-AB9F-B586-8B99-D95924EDBE75}"/>
          </ac:grpSpMkLst>
        </pc:grpChg>
        <pc:grpChg chg="add mod topLvl">
          <ac:chgData name="James Huang" userId="b8c6f8c5-8906-4f2a-86f2-a6a0035609b5" providerId="ADAL" clId="{53EFB26F-EC9C-2D46-9010-2A6EE845FBDD}" dt="2023-02-07T15:50:58.980" v="2520" actId="1038"/>
          <ac:grpSpMkLst>
            <pc:docMk/>
            <pc:sldMk cId="297879482" sldId="396"/>
            <ac:grpSpMk id="12" creationId="{37C9B029-F7A9-43B8-E261-E9DA949960D5}"/>
          </ac:grpSpMkLst>
        </pc:grpChg>
        <pc:graphicFrameChg chg="add del mod modGraphic">
          <ac:chgData name="James Huang" userId="b8c6f8c5-8906-4f2a-86f2-a6a0035609b5" providerId="ADAL" clId="{53EFB26F-EC9C-2D46-9010-2A6EE845FBDD}" dt="2023-02-07T15:50:17.453" v="2449" actId="478"/>
          <ac:graphicFrameMkLst>
            <pc:docMk/>
            <pc:sldMk cId="297879482" sldId="396"/>
            <ac:graphicFrameMk id="8" creationId="{36EA6BBA-F74D-702A-C589-8D9BEDD1F167}"/>
          </ac:graphicFrameMkLst>
        </pc:graphicFrameChg>
        <pc:picChg chg="add mod">
          <ac:chgData name="James Huang" userId="b8c6f8c5-8906-4f2a-86f2-a6a0035609b5" providerId="ADAL" clId="{53EFB26F-EC9C-2D46-9010-2A6EE845FBDD}" dt="2023-02-07T15:32:12.519" v="2394"/>
          <ac:picMkLst>
            <pc:docMk/>
            <pc:sldMk cId="297879482" sldId="396"/>
            <ac:picMk id="14" creationId="{32A395AF-59F9-BA85-089D-13E55774C3E8}"/>
          </ac:picMkLst>
        </pc:picChg>
      </pc:sldChg>
      <pc:sldChg chg="addSp delSp modSp add mod setBg">
        <pc:chgData name="James Huang" userId="b8c6f8c5-8906-4f2a-86f2-a6a0035609b5" providerId="ADAL" clId="{53EFB26F-EC9C-2D46-9010-2A6EE845FBDD}" dt="2023-02-07T15:52:18.117" v="2523" actId="255"/>
        <pc:sldMkLst>
          <pc:docMk/>
          <pc:sldMk cId="2862707279" sldId="397"/>
        </pc:sldMkLst>
        <pc:spChg chg="del">
          <ac:chgData name="James Huang" userId="b8c6f8c5-8906-4f2a-86f2-a6a0035609b5" providerId="ADAL" clId="{53EFB26F-EC9C-2D46-9010-2A6EE845FBDD}" dt="2023-02-07T15:33:38.861" v="2409" actId="478"/>
          <ac:spMkLst>
            <pc:docMk/>
            <pc:sldMk cId="2862707279" sldId="397"/>
            <ac:spMk id="6" creationId="{0D29EE13-05ED-A67B-3098-9A85C46D25A3}"/>
          </ac:spMkLst>
        </pc:spChg>
        <pc:spChg chg="add mod">
          <ac:chgData name="James Huang" userId="b8c6f8c5-8906-4f2a-86f2-a6a0035609b5" providerId="ADAL" clId="{53EFB26F-EC9C-2D46-9010-2A6EE845FBDD}" dt="2023-02-07T15:41:08.383" v="2437" actId="255"/>
          <ac:spMkLst>
            <pc:docMk/>
            <pc:sldMk cId="2862707279" sldId="397"/>
            <ac:spMk id="7" creationId="{E0A5D4C3-0C5B-A2AD-76BF-5FEBC6F37471}"/>
          </ac:spMkLst>
        </pc:spChg>
        <pc:spChg chg="add mod">
          <ac:chgData name="James Huang" userId="b8c6f8c5-8906-4f2a-86f2-a6a0035609b5" providerId="ADAL" clId="{53EFB26F-EC9C-2D46-9010-2A6EE845FBDD}" dt="2023-02-07T15:40:56.605" v="2436" actId="255"/>
          <ac:spMkLst>
            <pc:docMk/>
            <pc:sldMk cId="2862707279" sldId="397"/>
            <ac:spMk id="9" creationId="{8E7F21DE-D6B9-1745-D82D-4D91BDD35C74}"/>
          </ac:spMkLst>
        </pc:spChg>
        <pc:spChg chg="del">
          <ac:chgData name="James Huang" userId="b8c6f8c5-8906-4f2a-86f2-a6a0035609b5" providerId="ADAL" clId="{53EFB26F-EC9C-2D46-9010-2A6EE845FBDD}" dt="2023-02-07T15:33:41.151" v="2410" actId="478"/>
          <ac:spMkLst>
            <pc:docMk/>
            <pc:sldMk cId="2862707279" sldId="397"/>
            <ac:spMk id="10" creationId="{C942E28E-7995-50CA-DB61-13F3DE5152EB}"/>
          </ac:spMkLst>
        </pc:spChg>
        <pc:spChg chg="del">
          <ac:chgData name="James Huang" userId="b8c6f8c5-8906-4f2a-86f2-a6a0035609b5" providerId="ADAL" clId="{53EFB26F-EC9C-2D46-9010-2A6EE845FBDD}" dt="2023-02-07T15:33:46.647" v="2411" actId="478"/>
          <ac:spMkLst>
            <pc:docMk/>
            <pc:sldMk cId="2862707279" sldId="397"/>
            <ac:spMk id="16" creationId="{6C69824C-5B75-4758-D3CF-E10316DAAA63}"/>
          </ac:spMkLst>
        </pc:spChg>
        <pc:grpChg chg="add mod">
          <ac:chgData name="James Huang" userId="b8c6f8c5-8906-4f2a-86f2-a6a0035609b5" providerId="ADAL" clId="{53EFB26F-EC9C-2D46-9010-2A6EE845FBDD}" dt="2023-02-07T15:40:21.530" v="2433" actId="14100"/>
          <ac:grpSpMkLst>
            <pc:docMk/>
            <pc:sldMk cId="2862707279" sldId="397"/>
            <ac:grpSpMk id="3" creationId="{FBD0AC33-4832-BCE4-840B-EC87E82583CF}"/>
          </ac:grpSpMkLst>
        </pc:grpChg>
        <pc:grpChg chg="del">
          <ac:chgData name="James Huang" userId="b8c6f8c5-8906-4f2a-86f2-a6a0035609b5" providerId="ADAL" clId="{53EFB26F-EC9C-2D46-9010-2A6EE845FBDD}" dt="2023-02-07T15:33:35.443" v="2407" actId="478"/>
          <ac:grpSpMkLst>
            <pc:docMk/>
            <pc:sldMk cId="2862707279" sldId="397"/>
            <ac:grpSpMk id="12" creationId="{37C9B029-F7A9-43B8-E261-E9DA949960D5}"/>
          </ac:grpSpMkLst>
        </pc:grpChg>
        <pc:graphicFrameChg chg="add mod">
          <ac:chgData name="James Huang" userId="b8c6f8c5-8906-4f2a-86f2-a6a0035609b5" providerId="ADAL" clId="{53EFB26F-EC9C-2D46-9010-2A6EE845FBDD}" dt="2023-02-07T15:52:18.117" v="2523" actId="255"/>
          <ac:graphicFrameMkLst>
            <pc:docMk/>
            <pc:sldMk cId="2862707279" sldId="397"/>
            <ac:graphicFrameMk id="2" creationId="{C3BEA5E7-9925-15D9-871F-966603FDA809}"/>
          </ac:graphicFrameMkLst>
        </pc:graphicFrameChg>
        <pc:graphicFrameChg chg="del">
          <ac:chgData name="James Huang" userId="b8c6f8c5-8906-4f2a-86f2-a6a0035609b5" providerId="ADAL" clId="{53EFB26F-EC9C-2D46-9010-2A6EE845FBDD}" dt="2023-02-07T15:33:36.454" v="2408" actId="478"/>
          <ac:graphicFrameMkLst>
            <pc:docMk/>
            <pc:sldMk cId="2862707279" sldId="397"/>
            <ac:graphicFrameMk id="8" creationId="{36EA6BBA-F74D-702A-C589-8D9BEDD1F167}"/>
          </ac:graphicFrameMkLst>
        </pc:graphicFrameChg>
        <pc:picChg chg="add mod">
          <ac:chgData name="James Huang" userId="b8c6f8c5-8906-4f2a-86f2-a6a0035609b5" providerId="ADAL" clId="{53EFB26F-EC9C-2D46-9010-2A6EE845FBDD}" dt="2023-02-07T15:40:09.751" v="2429"/>
          <ac:picMkLst>
            <pc:docMk/>
            <pc:sldMk cId="2862707279" sldId="397"/>
            <ac:picMk id="4" creationId="{A6AA69AF-D910-552D-9722-4F4AA94B4AA1}"/>
          </ac:picMkLst>
        </pc:picChg>
      </pc:sldChg>
      <pc:sldChg chg="addSp delSp modSp new mod">
        <pc:chgData name="James Huang" userId="b8c6f8c5-8906-4f2a-86f2-a6a0035609b5" providerId="ADAL" clId="{53EFB26F-EC9C-2D46-9010-2A6EE845FBDD}" dt="2023-02-07T15:53:33.858" v="2533" actId="207"/>
        <pc:sldMkLst>
          <pc:docMk/>
          <pc:sldMk cId="3472502615" sldId="398"/>
        </pc:sldMkLst>
        <pc:spChg chg="del">
          <ac:chgData name="James Huang" userId="b8c6f8c5-8906-4f2a-86f2-a6a0035609b5" providerId="ADAL" clId="{53EFB26F-EC9C-2D46-9010-2A6EE845FBDD}" dt="2023-02-07T15:41:24.264" v="2440" actId="478"/>
          <ac:spMkLst>
            <pc:docMk/>
            <pc:sldMk cId="3472502615" sldId="398"/>
            <ac:spMk id="2" creationId="{95176B77-F8F6-5A17-72CC-E11FF89D5771}"/>
          </ac:spMkLst>
        </pc:spChg>
        <pc:spChg chg="del">
          <ac:chgData name="James Huang" userId="b8c6f8c5-8906-4f2a-86f2-a6a0035609b5" providerId="ADAL" clId="{53EFB26F-EC9C-2D46-9010-2A6EE845FBDD}" dt="2023-02-07T15:41:23.145" v="2439" actId="478"/>
          <ac:spMkLst>
            <pc:docMk/>
            <pc:sldMk cId="3472502615" sldId="398"/>
            <ac:spMk id="3" creationId="{3DDF293F-8A43-27A8-4445-EE0967031D5C}"/>
          </ac:spMkLst>
        </pc:spChg>
        <pc:spChg chg="del">
          <ac:chgData name="James Huang" userId="b8c6f8c5-8906-4f2a-86f2-a6a0035609b5" providerId="ADAL" clId="{53EFB26F-EC9C-2D46-9010-2A6EE845FBDD}" dt="2023-02-07T15:41:26.682" v="2441" actId="478"/>
          <ac:spMkLst>
            <pc:docMk/>
            <pc:sldMk cId="3472502615" sldId="398"/>
            <ac:spMk id="4" creationId="{843EAA52-A5F6-1598-EF41-038113951B20}"/>
          </ac:spMkLst>
        </pc:spChg>
        <pc:spChg chg="add mod">
          <ac:chgData name="James Huang" userId="b8c6f8c5-8906-4f2a-86f2-a6a0035609b5" providerId="ADAL" clId="{53EFB26F-EC9C-2D46-9010-2A6EE845FBDD}" dt="2023-02-07T15:53:33.858" v="2533" actId="207"/>
          <ac:spMkLst>
            <pc:docMk/>
            <pc:sldMk cId="3472502615" sldId="398"/>
            <ac:spMk id="7" creationId="{0DFC1224-3CAB-D95E-57D8-24EA160362D5}"/>
          </ac:spMkLst>
        </pc:spChg>
        <pc:grpChg chg="add mod">
          <ac:chgData name="James Huang" userId="b8c6f8c5-8906-4f2a-86f2-a6a0035609b5" providerId="ADAL" clId="{53EFB26F-EC9C-2D46-9010-2A6EE845FBDD}" dt="2023-02-07T15:52:54.629" v="2529" actId="14100"/>
          <ac:grpSpMkLst>
            <pc:docMk/>
            <pc:sldMk cId="3472502615" sldId="398"/>
            <ac:grpSpMk id="6" creationId="{9909EFC4-5EDB-2D31-D44F-B14F7256DCCD}"/>
          </ac:grpSpMkLst>
        </pc:grpChg>
        <pc:graphicFrameChg chg="add mod">
          <ac:chgData name="James Huang" userId="b8c6f8c5-8906-4f2a-86f2-a6a0035609b5" providerId="ADAL" clId="{53EFB26F-EC9C-2D46-9010-2A6EE845FBDD}" dt="2023-02-07T15:53:03.302" v="2531" actId="14100"/>
          <ac:graphicFrameMkLst>
            <pc:docMk/>
            <pc:sldMk cId="3472502615" sldId="398"/>
            <ac:graphicFrameMk id="8" creationId="{F90B1409-A2B2-FCC9-2D15-325062CE9682}"/>
          </ac:graphicFrameMkLst>
        </pc:graphicFrameChg>
      </pc:sldChg>
      <pc:sldChg chg="addSp delSp modSp add mod">
        <pc:chgData name="James Huang" userId="b8c6f8c5-8906-4f2a-86f2-a6a0035609b5" providerId="ADAL" clId="{53EFB26F-EC9C-2D46-9010-2A6EE845FBDD}" dt="2023-02-07T16:24:00.029" v="2730" actId="1038"/>
        <pc:sldMkLst>
          <pc:docMk/>
          <pc:sldMk cId="85044543" sldId="399"/>
        </pc:sldMkLst>
        <pc:spChg chg="add del mod">
          <ac:chgData name="James Huang" userId="b8c6f8c5-8906-4f2a-86f2-a6a0035609b5" providerId="ADAL" clId="{53EFB26F-EC9C-2D46-9010-2A6EE845FBDD}" dt="2023-02-07T15:41:39.230" v="2446"/>
          <ac:spMkLst>
            <pc:docMk/>
            <pc:sldMk cId="85044543" sldId="399"/>
            <ac:spMk id="2" creationId="{D2976FB5-BEF1-0760-00FE-8FB04468C48F}"/>
          </ac:spMkLst>
        </pc:spChg>
        <pc:spChg chg="add mod">
          <ac:chgData name="James Huang" userId="b8c6f8c5-8906-4f2a-86f2-a6a0035609b5" providerId="ADAL" clId="{53EFB26F-EC9C-2D46-9010-2A6EE845FBDD}" dt="2023-02-07T16:23:13.879" v="2671" actId="255"/>
          <ac:spMkLst>
            <pc:docMk/>
            <pc:sldMk cId="85044543" sldId="399"/>
            <ac:spMk id="6" creationId="{99E3E897-5A31-F994-E877-B0593F8B7AF8}"/>
          </ac:spMkLst>
        </pc:spChg>
        <pc:spChg chg="del">
          <ac:chgData name="James Huang" userId="b8c6f8c5-8906-4f2a-86f2-a6a0035609b5" providerId="ADAL" clId="{53EFB26F-EC9C-2D46-9010-2A6EE845FBDD}" dt="2023-02-07T16:23:48.504" v="2676" actId="478"/>
          <ac:spMkLst>
            <pc:docMk/>
            <pc:sldMk cId="85044543" sldId="399"/>
            <ac:spMk id="7" creationId="{B94B9260-CD1F-C83C-CC76-BE33C81818D0}"/>
          </ac:spMkLst>
        </pc:spChg>
        <pc:grpChg chg="add mod">
          <ac:chgData name="James Huang" userId="b8c6f8c5-8906-4f2a-86f2-a6a0035609b5" providerId="ADAL" clId="{53EFB26F-EC9C-2D46-9010-2A6EE845FBDD}" dt="2023-02-07T16:24:00.029" v="2730" actId="1038"/>
          <ac:grpSpMkLst>
            <pc:docMk/>
            <pc:sldMk cId="85044543" sldId="399"/>
            <ac:grpSpMk id="3" creationId="{4CFABA0F-2010-CA3C-B1CD-5D3D286FF8A4}"/>
          </ac:grpSpMkLst>
        </pc:grpChg>
        <pc:graphicFrameChg chg="add mod">
          <ac:chgData name="James Huang" userId="b8c6f8c5-8906-4f2a-86f2-a6a0035609b5" providerId="ADAL" clId="{53EFB26F-EC9C-2D46-9010-2A6EE845FBDD}" dt="2023-02-07T16:23:35.547" v="2674" actId="255"/>
          <ac:graphicFrameMkLst>
            <pc:docMk/>
            <pc:sldMk cId="85044543" sldId="399"/>
            <ac:graphicFrameMk id="4" creationId="{14AA8CF6-F5A1-E084-07E0-4FA81CC036E3}"/>
          </ac:graphicFrameMkLst>
        </pc:graphicFrameChg>
        <pc:graphicFrameChg chg="del">
          <ac:chgData name="James Huang" userId="b8c6f8c5-8906-4f2a-86f2-a6a0035609b5" providerId="ADAL" clId="{53EFB26F-EC9C-2D46-9010-2A6EE845FBDD}" dt="2023-02-07T16:23:43.933" v="2675" actId="478"/>
          <ac:graphicFrameMkLst>
            <pc:docMk/>
            <pc:sldMk cId="85044543" sldId="399"/>
            <ac:graphicFrameMk id="10" creationId="{9B54D775-61A7-4820-EEE3-3FACF6ABFF9A}"/>
          </ac:graphicFrameMkLst>
        </pc:graphicFrameChg>
      </pc:sldChg>
      <pc:sldChg chg="addSp modSp add mod">
        <pc:chgData name="James Huang" userId="b8c6f8c5-8906-4f2a-86f2-a6a0035609b5" providerId="ADAL" clId="{53EFB26F-EC9C-2D46-9010-2A6EE845FBDD}" dt="2023-02-07T16:25:30.503" v="2743" actId="14100"/>
        <pc:sldMkLst>
          <pc:docMk/>
          <pc:sldMk cId="2370863628" sldId="400"/>
        </pc:sldMkLst>
        <pc:graphicFrameChg chg="add mod">
          <ac:chgData name="James Huang" userId="b8c6f8c5-8906-4f2a-86f2-a6a0035609b5" providerId="ADAL" clId="{53EFB26F-EC9C-2D46-9010-2A6EE845FBDD}" dt="2023-02-07T16:25:30.503" v="2743" actId="14100"/>
          <ac:graphicFrameMkLst>
            <pc:docMk/>
            <pc:sldMk cId="2370863628" sldId="400"/>
            <ac:graphicFrameMk id="2" creationId="{0BECAD32-47BC-C225-8F6C-C9AEA1CC29AF}"/>
          </ac:graphicFrameMkLst>
        </pc:graphicFrameChg>
      </pc:sldChg>
      <pc:sldChg chg="addSp modSp add mod">
        <pc:chgData name="James Huang" userId="b8c6f8c5-8906-4f2a-86f2-a6a0035609b5" providerId="ADAL" clId="{53EFB26F-EC9C-2D46-9010-2A6EE845FBDD}" dt="2023-02-07T16:26:41.968" v="2847" actId="255"/>
        <pc:sldMkLst>
          <pc:docMk/>
          <pc:sldMk cId="469571995" sldId="401"/>
        </pc:sldMkLst>
        <pc:spChg chg="add mod">
          <ac:chgData name="James Huang" userId="b8c6f8c5-8906-4f2a-86f2-a6a0035609b5" providerId="ADAL" clId="{53EFB26F-EC9C-2D46-9010-2A6EE845FBDD}" dt="2023-02-07T16:26:41.968" v="2847" actId="255"/>
          <ac:spMkLst>
            <pc:docMk/>
            <pc:sldMk cId="469571995" sldId="401"/>
            <ac:spMk id="4" creationId="{D8590A1B-C644-C733-D503-1BB3FF3C8D0E}"/>
          </ac:spMkLst>
        </pc:spChg>
        <pc:spChg chg="add mod">
          <ac:chgData name="James Huang" userId="b8c6f8c5-8906-4f2a-86f2-a6a0035609b5" providerId="ADAL" clId="{53EFB26F-EC9C-2D46-9010-2A6EE845FBDD}" dt="2023-02-07T16:26:12.991" v="2829" actId="255"/>
          <ac:spMkLst>
            <pc:docMk/>
            <pc:sldMk cId="469571995" sldId="401"/>
            <ac:spMk id="8" creationId="{224ECC6D-9D29-B13B-C81C-50F0FCC4BB8B}"/>
          </ac:spMkLst>
        </pc:spChg>
        <pc:spChg chg="add mod">
          <ac:chgData name="James Huang" userId="b8c6f8c5-8906-4f2a-86f2-a6a0035609b5" providerId="ADAL" clId="{53EFB26F-EC9C-2D46-9010-2A6EE845FBDD}" dt="2023-02-07T16:26:28.547" v="2846" actId="207"/>
          <ac:spMkLst>
            <pc:docMk/>
            <pc:sldMk cId="469571995" sldId="401"/>
            <ac:spMk id="10" creationId="{FF665B3F-4CDA-E9E5-3256-9D293208DC85}"/>
          </ac:spMkLst>
        </pc:spChg>
        <pc:grpChg chg="add mod">
          <ac:chgData name="James Huang" userId="b8c6f8c5-8906-4f2a-86f2-a6a0035609b5" providerId="ADAL" clId="{53EFB26F-EC9C-2D46-9010-2A6EE845FBDD}" dt="2023-02-07T16:25:53.082" v="2745" actId="14100"/>
          <ac:grpSpMkLst>
            <pc:docMk/>
            <pc:sldMk cId="469571995" sldId="401"/>
            <ac:grpSpMk id="3" creationId="{73C78FD2-25B9-8781-7800-3502167E04FA}"/>
          </ac:grpSpMkLst>
        </pc:grpChg>
        <pc:grpChg chg="add mod">
          <ac:chgData name="James Huang" userId="b8c6f8c5-8906-4f2a-86f2-a6a0035609b5" providerId="ADAL" clId="{53EFB26F-EC9C-2D46-9010-2A6EE845FBDD}" dt="2023-02-07T15:55:04.503" v="2547"/>
          <ac:grpSpMkLst>
            <pc:docMk/>
            <pc:sldMk cId="469571995" sldId="401"/>
            <ac:grpSpMk id="6" creationId="{8768D408-4F22-6CB8-EF1A-AD9E0D0DF7F0}"/>
          </ac:grpSpMkLst>
        </pc:grpChg>
        <pc:grpChg chg="add mod">
          <ac:chgData name="James Huang" userId="b8c6f8c5-8906-4f2a-86f2-a6a0035609b5" providerId="ADAL" clId="{53EFB26F-EC9C-2D46-9010-2A6EE845FBDD}" dt="2023-02-07T15:55:04.503" v="2547"/>
          <ac:grpSpMkLst>
            <pc:docMk/>
            <pc:sldMk cId="469571995" sldId="401"/>
            <ac:grpSpMk id="7" creationId="{F2561324-73CD-762F-56B1-483880B7B285}"/>
          </ac:grpSpMkLst>
        </pc:grpChg>
        <pc:graphicFrameChg chg="add mod">
          <ac:chgData name="James Huang" userId="b8c6f8c5-8906-4f2a-86f2-a6a0035609b5" providerId="ADAL" clId="{53EFB26F-EC9C-2D46-9010-2A6EE845FBDD}" dt="2023-02-07T15:54:58.258" v="2546"/>
          <ac:graphicFrameMkLst>
            <pc:docMk/>
            <pc:sldMk cId="469571995" sldId="401"/>
            <ac:graphicFrameMk id="2" creationId="{0BECAD32-47BC-C225-8F6C-C9AEA1CC29AF}"/>
          </ac:graphicFrameMkLst>
        </pc:graphicFrameChg>
        <pc:picChg chg="add mod">
          <ac:chgData name="James Huang" userId="b8c6f8c5-8906-4f2a-86f2-a6a0035609b5" providerId="ADAL" clId="{53EFB26F-EC9C-2D46-9010-2A6EE845FBDD}" dt="2023-02-07T15:55:04.503" v="2547"/>
          <ac:picMkLst>
            <pc:docMk/>
            <pc:sldMk cId="469571995" sldId="401"/>
            <ac:picMk id="9" creationId="{0BE8ABA3-3A86-F7A1-D9B8-D1971EAD5929}"/>
          </ac:picMkLst>
        </pc:picChg>
      </pc:sldChg>
      <pc:sldChg chg="ord">
        <pc:chgData name="James Huang" userId="b8c6f8c5-8906-4f2a-86f2-a6a0035609b5" providerId="ADAL" clId="{53EFB26F-EC9C-2D46-9010-2A6EE845FBDD}" dt="2023-02-07T15:50:05.485" v="2448" actId="20578"/>
        <pc:sldMkLst>
          <pc:docMk/>
          <pc:sldMk cId="3832794965" sldId="402"/>
        </pc:sldMkLst>
      </pc:sldChg>
      <pc:sldChg chg="addSp modSp add mod">
        <pc:chgData name="James Huang" userId="b8c6f8c5-8906-4f2a-86f2-a6a0035609b5" providerId="ADAL" clId="{53EFB26F-EC9C-2D46-9010-2A6EE845FBDD}" dt="2023-02-07T16:27:25.337" v="2871" actId="255"/>
        <pc:sldMkLst>
          <pc:docMk/>
          <pc:sldMk cId="978647488" sldId="403"/>
        </pc:sldMkLst>
        <pc:graphicFrameChg chg="add mod">
          <ac:chgData name="James Huang" userId="b8c6f8c5-8906-4f2a-86f2-a6a0035609b5" providerId="ADAL" clId="{53EFB26F-EC9C-2D46-9010-2A6EE845FBDD}" dt="2023-02-07T16:27:25.337" v="2871" actId="255"/>
          <ac:graphicFrameMkLst>
            <pc:docMk/>
            <pc:sldMk cId="978647488" sldId="403"/>
            <ac:graphicFrameMk id="2" creationId="{FC1A9E0C-9F4E-5FB7-96FF-36ECB74E860E}"/>
          </ac:graphicFrameMkLst>
        </pc:graphicFrameChg>
      </pc:sldChg>
      <pc:sldChg chg="addSp modSp add mod">
        <pc:chgData name="James Huang" userId="b8c6f8c5-8906-4f2a-86f2-a6a0035609b5" providerId="ADAL" clId="{53EFB26F-EC9C-2D46-9010-2A6EE845FBDD}" dt="2023-02-07T16:28:02.471" v="2911" actId="14100"/>
        <pc:sldMkLst>
          <pc:docMk/>
          <pc:sldMk cId="893419259" sldId="404"/>
        </pc:sldMkLst>
        <pc:spChg chg="add mod">
          <ac:chgData name="James Huang" userId="b8c6f8c5-8906-4f2a-86f2-a6a0035609b5" providerId="ADAL" clId="{53EFB26F-EC9C-2D46-9010-2A6EE845FBDD}" dt="2023-02-07T16:27:58.145" v="2910" actId="207"/>
          <ac:spMkLst>
            <pc:docMk/>
            <pc:sldMk cId="893419259" sldId="404"/>
            <ac:spMk id="4" creationId="{72267FC7-AE80-FE83-CA7C-DBB6CEC71D47}"/>
          </ac:spMkLst>
        </pc:spChg>
        <pc:spChg chg="add mod">
          <ac:chgData name="James Huang" userId="b8c6f8c5-8906-4f2a-86f2-a6a0035609b5" providerId="ADAL" clId="{53EFB26F-EC9C-2D46-9010-2A6EE845FBDD}" dt="2023-02-07T16:27:51.034" v="2881" actId="255"/>
          <ac:spMkLst>
            <pc:docMk/>
            <pc:sldMk cId="893419259" sldId="404"/>
            <ac:spMk id="7" creationId="{CB0744C5-A667-871B-B96A-C0B0921091A7}"/>
          </ac:spMkLst>
        </pc:spChg>
        <pc:grpChg chg="add mod">
          <ac:chgData name="James Huang" userId="b8c6f8c5-8906-4f2a-86f2-a6a0035609b5" providerId="ADAL" clId="{53EFB26F-EC9C-2D46-9010-2A6EE845FBDD}" dt="2023-02-07T16:28:02.471" v="2911" actId="14100"/>
          <ac:grpSpMkLst>
            <pc:docMk/>
            <pc:sldMk cId="893419259" sldId="404"/>
            <ac:grpSpMk id="2" creationId="{A2C9B610-D265-C5F3-A0CF-9ADEF69ABB12}"/>
          </ac:grpSpMkLst>
        </pc:grpChg>
        <pc:grpChg chg="add mod">
          <ac:chgData name="James Huang" userId="b8c6f8c5-8906-4f2a-86f2-a6a0035609b5" providerId="ADAL" clId="{53EFB26F-EC9C-2D46-9010-2A6EE845FBDD}" dt="2023-02-07T15:55:29.130" v="2549"/>
          <ac:grpSpMkLst>
            <pc:docMk/>
            <pc:sldMk cId="893419259" sldId="404"/>
            <ac:grpSpMk id="3" creationId="{9B68BE99-0833-2C84-136A-8DDBDEE17C27}"/>
          </ac:grpSpMkLst>
        </pc:grpChg>
        <pc:picChg chg="add mod">
          <ac:chgData name="James Huang" userId="b8c6f8c5-8906-4f2a-86f2-a6a0035609b5" providerId="ADAL" clId="{53EFB26F-EC9C-2D46-9010-2A6EE845FBDD}" dt="2023-02-07T15:55:29.130" v="2549"/>
          <ac:picMkLst>
            <pc:docMk/>
            <pc:sldMk cId="893419259" sldId="404"/>
            <ac:picMk id="6" creationId="{53DE382A-DE42-6BBE-0574-1584F8550539}"/>
          </ac:picMkLst>
        </pc:picChg>
      </pc:sldChg>
      <pc:sldChg chg="addSp modSp add mod">
        <pc:chgData name="James Huang" userId="b8c6f8c5-8906-4f2a-86f2-a6a0035609b5" providerId="ADAL" clId="{53EFB26F-EC9C-2D46-9010-2A6EE845FBDD}" dt="2023-02-07T16:29:03.889" v="2922" actId="255"/>
        <pc:sldMkLst>
          <pc:docMk/>
          <pc:sldMk cId="106220381" sldId="405"/>
        </pc:sldMkLst>
        <pc:spChg chg="add mod">
          <ac:chgData name="James Huang" userId="b8c6f8c5-8906-4f2a-86f2-a6a0035609b5" providerId="ADAL" clId="{53EFB26F-EC9C-2D46-9010-2A6EE845FBDD}" dt="2023-02-07T16:29:03.889" v="2922" actId="255"/>
          <ac:spMkLst>
            <pc:docMk/>
            <pc:sldMk cId="106220381" sldId="405"/>
            <ac:spMk id="4" creationId="{3949A6D0-5C87-3CD9-820A-45805EB1ADD8}"/>
          </ac:spMkLst>
        </pc:spChg>
        <pc:grpChg chg="add mod">
          <ac:chgData name="James Huang" userId="b8c6f8c5-8906-4f2a-86f2-a6a0035609b5" providerId="ADAL" clId="{53EFB26F-EC9C-2D46-9010-2A6EE845FBDD}" dt="2023-02-07T16:28:10.184" v="2913" actId="14100"/>
          <ac:grpSpMkLst>
            <pc:docMk/>
            <pc:sldMk cId="106220381" sldId="405"/>
            <ac:grpSpMk id="2" creationId="{174C25B0-0563-7C0C-15F0-779DE9BB69D3}"/>
          </ac:grpSpMkLst>
        </pc:grpChg>
        <pc:graphicFrameChg chg="add mod">
          <ac:chgData name="James Huang" userId="b8c6f8c5-8906-4f2a-86f2-a6a0035609b5" providerId="ADAL" clId="{53EFB26F-EC9C-2D46-9010-2A6EE845FBDD}" dt="2023-02-07T16:28:56.269" v="2915" actId="255"/>
          <ac:graphicFrameMkLst>
            <pc:docMk/>
            <pc:sldMk cId="106220381" sldId="405"/>
            <ac:graphicFrameMk id="3" creationId="{F68AE762-0650-500C-A450-0D634D5452EB}"/>
          </ac:graphicFrameMkLst>
        </pc:graphicFrameChg>
      </pc:sldChg>
      <pc:sldChg chg="addSp modSp add mod">
        <pc:chgData name="James Huang" userId="b8c6f8c5-8906-4f2a-86f2-a6a0035609b5" providerId="ADAL" clId="{53EFB26F-EC9C-2D46-9010-2A6EE845FBDD}" dt="2023-02-07T16:54:31.254" v="3157" actId="20577"/>
        <pc:sldMkLst>
          <pc:docMk/>
          <pc:sldMk cId="1043699569" sldId="406"/>
        </pc:sldMkLst>
        <pc:spChg chg="add mod">
          <ac:chgData name="James Huang" userId="b8c6f8c5-8906-4f2a-86f2-a6a0035609b5" providerId="ADAL" clId="{53EFB26F-EC9C-2D46-9010-2A6EE845FBDD}" dt="2023-02-07T16:29:40.798" v="2944" actId="255"/>
          <ac:spMkLst>
            <pc:docMk/>
            <pc:sldMk cId="1043699569" sldId="406"/>
            <ac:spMk id="3" creationId="{034D35DF-A224-1AEE-12EA-71C4081595A9}"/>
          </ac:spMkLst>
        </pc:spChg>
        <pc:grpChg chg="add mod">
          <ac:chgData name="James Huang" userId="b8c6f8c5-8906-4f2a-86f2-a6a0035609b5" providerId="ADAL" clId="{53EFB26F-EC9C-2D46-9010-2A6EE845FBDD}" dt="2023-02-07T16:29:44.115" v="2945" actId="14100"/>
          <ac:grpSpMkLst>
            <pc:docMk/>
            <pc:sldMk cId="1043699569" sldId="406"/>
            <ac:grpSpMk id="2" creationId="{5131CB22-0B47-CB4C-BFD0-1F6432278A4F}"/>
          </ac:grpSpMkLst>
        </pc:grpChg>
        <pc:graphicFrameChg chg="add mod">
          <ac:chgData name="James Huang" userId="b8c6f8c5-8906-4f2a-86f2-a6a0035609b5" providerId="ADAL" clId="{53EFB26F-EC9C-2D46-9010-2A6EE845FBDD}" dt="2023-02-07T16:54:31.254" v="3157" actId="20577"/>
          <ac:graphicFrameMkLst>
            <pc:docMk/>
            <pc:sldMk cId="1043699569" sldId="406"/>
            <ac:graphicFrameMk id="4" creationId="{35E5F07A-D382-25EA-22E7-ED1E75EEAB38}"/>
          </ac:graphicFrameMkLst>
        </pc:graphicFrameChg>
      </pc:sldChg>
      <pc:sldChg chg="addSp modSp add">
        <pc:chgData name="James Huang" userId="b8c6f8c5-8906-4f2a-86f2-a6a0035609b5" providerId="ADAL" clId="{53EFB26F-EC9C-2D46-9010-2A6EE845FBDD}" dt="2023-02-07T15:55:58.778" v="2552"/>
        <pc:sldMkLst>
          <pc:docMk/>
          <pc:sldMk cId="3313891148" sldId="407"/>
        </pc:sldMkLst>
        <pc:graphicFrameChg chg="add mod">
          <ac:chgData name="James Huang" userId="b8c6f8c5-8906-4f2a-86f2-a6a0035609b5" providerId="ADAL" clId="{53EFB26F-EC9C-2D46-9010-2A6EE845FBDD}" dt="2023-02-07T15:55:58.778" v="2552"/>
          <ac:graphicFrameMkLst>
            <pc:docMk/>
            <pc:sldMk cId="3313891148" sldId="407"/>
            <ac:graphicFrameMk id="2" creationId="{54090D9A-B1D4-2733-EAF9-1A039EF219E0}"/>
          </ac:graphicFrameMkLst>
        </pc:graphicFrameChg>
      </pc:sldChg>
      <pc:sldChg chg="addSp modSp add mod">
        <pc:chgData name="James Huang" userId="b8c6f8c5-8906-4f2a-86f2-a6a0035609b5" providerId="ADAL" clId="{53EFB26F-EC9C-2D46-9010-2A6EE845FBDD}" dt="2023-02-07T16:51:11.249" v="3090" actId="1076"/>
        <pc:sldMkLst>
          <pc:docMk/>
          <pc:sldMk cId="2794694526" sldId="408"/>
        </pc:sldMkLst>
        <pc:spChg chg="add mod">
          <ac:chgData name="James Huang" userId="b8c6f8c5-8906-4f2a-86f2-a6a0035609b5" providerId="ADAL" clId="{53EFB26F-EC9C-2D46-9010-2A6EE845FBDD}" dt="2023-02-07T16:46:39.238" v="2958" actId="255"/>
          <ac:spMkLst>
            <pc:docMk/>
            <pc:sldMk cId="2794694526" sldId="408"/>
            <ac:spMk id="4" creationId="{DF76AB59-D986-8A34-2865-0392B67DC0F2}"/>
          </ac:spMkLst>
        </pc:spChg>
        <pc:grpChg chg="add mod">
          <ac:chgData name="James Huang" userId="b8c6f8c5-8906-4f2a-86f2-a6a0035609b5" providerId="ADAL" clId="{53EFB26F-EC9C-2D46-9010-2A6EE845FBDD}" dt="2023-02-07T16:51:11.249" v="3090" actId="1076"/>
          <ac:grpSpMkLst>
            <pc:docMk/>
            <pc:sldMk cId="2794694526" sldId="408"/>
            <ac:grpSpMk id="2" creationId="{940F9BB1-DE9B-009C-29FA-3C99D36115B0}"/>
          </ac:grpSpMkLst>
        </pc:grpChg>
        <pc:graphicFrameChg chg="add mod">
          <ac:chgData name="James Huang" userId="b8c6f8c5-8906-4f2a-86f2-a6a0035609b5" providerId="ADAL" clId="{53EFB26F-EC9C-2D46-9010-2A6EE845FBDD}" dt="2023-02-07T16:51:06.901" v="3089" actId="1076"/>
          <ac:graphicFrameMkLst>
            <pc:docMk/>
            <pc:sldMk cId="2794694526" sldId="408"/>
            <ac:graphicFrameMk id="3" creationId="{A0100BCC-2603-3C94-C392-C76E5B8F61AC}"/>
          </ac:graphicFrameMkLst>
        </pc:graphicFrameChg>
      </pc:sldChg>
      <pc:sldChg chg="addSp modSp add">
        <pc:chgData name="James Huang" userId="b8c6f8c5-8906-4f2a-86f2-a6a0035609b5" providerId="ADAL" clId="{53EFB26F-EC9C-2D46-9010-2A6EE845FBDD}" dt="2023-02-07T15:56:12.891" v="2554"/>
        <pc:sldMkLst>
          <pc:docMk/>
          <pc:sldMk cId="447715980" sldId="409"/>
        </pc:sldMkLst>
        <pc:spChg chg="add mod">
          <ac:chgData name="James Huang" userId="b8c6f8c5-8906-4f2a-86f2-a6a0035609b5" providerId="ADAL" clId="{53EFB26F-EC9C-2D46-9010-2A6EE845FBDD}" dt="2023-02-07T15:56:12.891" v="2554"/>
          <ac:spMkLst>
            <pc:docMk/>
            <pc:sldMk cId="447715980" sldId="409"/>
            <ac:spMk id="4" creationId="{FD2E8D8E-9BD3-FE11-C3D6-5377731F127F}"/>
          </ac:spMkLst>
        </pc:spChg>
        <pc:grpChg chg="add mod">
          <ac:chgData name="James Huang" userId="b8c6f8c5-8906-4f2a-86f2-a6a0035609b5" providerId="ADAL" clId="{53EFB26F-EC9C-2D46-9010-2A6EE845FBDD}" dt="2023-02-07T15:56:12.891" v="2554"/>
          <ac:grpSpMkLst>
            <pc:docMk/>
            <pc:sldMk cId="447715980" sldId="409"/>
            <ac:grpSpMk id="2" creationId="{C2B1EF42-548A-94D2-9930-03FD8C41E959}"/>
          </ac:grpSpMkLst>
        </pc:grpChg>
        <pc:graphicFrameChg chg="add mod">
          <ac:chgData name="James Huang" userId="b8c6f8c5-8906-4f2a-86f2-a6a0035609b5" providerId="ADAL" clId="{53EFB26F-EC9C-2D46-9010-2A6EE845FBDD}" dt="2023-02-07T15:56:12.891" v="2554"/>
          <ac:graphicFrameMkLst>
            <pc:docMk/>
            <pc:sldMk cId="447715980" sldId="409"/>
            <ac:graphicFrameMk id="3" creationId="{8EAF3534-E3B8-C1CE-167A-07C653944918}"/>
          </ac:graphicFrameMkLst>
        </pc:graphicFrameChg>
      </pc:sldChg>
      <pc:sldChg chg="addSp modSp add">
        <pc:chgData name="James Huang" userId="b8c6f8c5-8906-4f2a-86f2-a6a0035609b5" providerId="ADAL" clId="{53EFB26F-EC9C-2D46-9010-2A6EE845FBDD}" dt="2023-02-07T15:56:25.271" v="2555"/>
        <pc:sldMkLst>
          <pc:docMk/>
          <pc:sldMk cId="1230597255" sldId="410"/>
        </pc:sldMkLst>
        <pc:spChg chg="add mod">
          <ac:chgData name="James Huang" userId="b8c6f8c5-8906-4f2a-86f2-a6a0035609b5" providerId="ADAL" clId="{53EFB26F-EC9C-2D46-9010-2A6EE845FBDD}" dt="2023-02-07T15:56:25.271" v="2555"/>
          <ac:spMkLst>
            <pc:docMk/>
            <pc:sldMk cId="1230597255" sldId="410"/>
            <ac:spMk id="2" creationId="{60625526-BCC9-D06D-7FBE-8DD99EE5F056}"/>
          </ac:spMkLst>
        </pc:spChg>
        <pc:graphicFrameChg chg="add mod">
          <ac:chgData name="James Huang" userId="b8c6f8c5-8906-4f2a-86f2-a6a0035609b5" providerId="ADAL" clId="{53EFB26F-EC9C-2D46-9010-2A6EE845FBDD}" dt="2023-02-07T15:56:25.271" v="2555"/>
          <ac:graphicFrameMkLst>
            <pc:docMk/>
            <pc:sldMk cId="1230597255" sldId="410"/>
            <ac:graphicFrameMk id="3" creationId="{758C3C40-D116-E300-45CE-2E319C120FC1}"/>
          </ac:graphicFrameMkLst>
        </pc:graphicFrameChg>
      </pc:sldChg>
      <pc:sldChg chg="addSp modSp add">
        <pc:chgData name="James Huang" userId="b8c6f8c5-8906-4f2a-86f2-a6a0035609b5" providerId="ADAL" clId="{53EFB26F-EC9C-2D46-9010-2A6EE845FBDD}" dt="2023-02-07T15:56:33.503" v="2556"/>
        <pc:sldMkLst>
          <pc:docMk/>
          <pc:sldMk cId="2207608012" sldId="411"/>
        </pc:sldMkLst>
        <pc:spChg chg="add mod">
          <ac:chgData name="James Huang" userId="b8c6f8c5-8906-4f2a-86f2-a6a0035609b5" providerId="ADAL" clId="{53EFB26F-EC9C-2D46-9010-2A6EE845FBDD}" dt="2023-02-07T15:56:33.503" v="2556"/>
          <ac:spMkLst>
            <pc:docMk/>
            <pc:sldMk cId="2207608012" sldId="411"/>
            <ac:spMk id="3" creationId="{4B477D63-EA58-3E8E-B608-3A81A5C78876}"/>
          </ac:spMkLst>
        </pc:spChg>
        <pc:grpChg chg="add mod">
          <ac:chgData name="James Huang" userId="b8c6f8c5-8906-4f2a-86f2-a6a0035609b5" providerId="ADAL" clId="{53EFB26F-EC9C-2D46-9010-2A6EE845FBDD}" dt="2023-02-07T15:56:33.503" v="2556"/>
          <ac:grpSpMkLst>
            <pc:docMk/>
            <pc:sldMk cId="2207608012" sldId="411"/>
            <ac:grpSpMk id="2" creationId="{B474AF81-04B0-13C0-35D5-7D346A6D1ABE}"/>
          </ac:grpSpMkLst>
        </pc:grpChg>
        <pc:picChg chg="add mod">
          <ac:chgData name="James Huang" userId="b8c6f8c5-8906-4f2a-86f2-a6a0035609b5" providerId="ADAL" clId="{53EFB26F-EC9C-2D46-9010-2A6EE845FBDD}" dt="2023-02-07T15:56:33.503" v="2556"/>
          <ac:picMkLst>
            <pc:docMk/>
            <pc:sldMk cId="2207608012" sldId="411"/>
            <ac:picMk id="4" creationId="{424B1A35-F579-EB65-D3CC-4FF77ACCF8FE}"/>
          </ac:picMkLst>
        </pc:picChg>
      </pc:sldChg>
      <pc:sldChg chg="addSp delSp modSp new mod">
        <pc:chgData name="James Huang" userId="b8c6f8c5-8906-4f2a-86f2-a6a0035609b5" providerId="ADAL" clId="{53EFB26F-EC9C-2D46-9010-2A6EE845FBDD}" dt="2023-02-07T16:02:53.907" v="2598"/>
        <pc:sldMkLst>
          <pc:docMk/>
          <pc:sldMk cId="3062941536" sldId="412"/>
        </pc:sldMkLst>
        <pc:spChg chg="del">
          <ac:chgData name="James Huang" userId="b8c6f8c5-8906-4f2a-86f2-a6a0035609b5" providerId="ADAL" clId="{53EFB26F-EC9C-2D46-9010-2A6EE845FBDD}" dt="2023-02-07T15:57:05.861" v="2581" actId="478"/>
          <ac:spMkLst>
            <pc:docMk/>
            <pc:sldMk cId="3062941536" sldId="412"/>
            <ac:spMk id="2" creationId="{97B62F7E-FB22-240F-9E63-08B564CB3D19}"/>
          </ac:spMkLst>
        </pc:spChg>
        <pc:spChg chg="del mod">
          <ac:chgData name="James Huang" userId="b8c6f8c5-8906-4f2a-86f2-a6a0035609b5" providerId="ADAL" clId="{53EFB26F-EC9C-2D46-9010-2A6EE845FBDD}" dt="2023-02-07T15:57:01.423" v="2580" actId="478"/>
          <ac:spMkLst>
            <pc:docMk/>
            <pc:sldMk cId="3062941536" sldId="412"/>
            <ac:spMk id="3" creationId="{DCBE69FF-7CAF-7245-6C60-B434EA82F325}"/>
          </ac:spMkLst>
        </pc:spChg>
        <pc:spChg chg="del">
          <ac:chgData name="James Huang" userId="b8c6f8c5-8906-4f2a-86f2-a6a0035609b5" providerId="ADAL" clId="{53EFB26F-EC9C-2D46-9010-2A6EE845FBDD}" dt="2023-02-07T15:56:58.742" v="2578" actId="478"/>
          <ac:spMkLst>
            <pc:docMk/>
            <pc:sldMk cId="3062941536" sldId="412"/>
            <ac:spMk id="4" creationId="{E40FCE14-08A9-688B-08E5-10D228BAA255}"/>
          </ac:spMkLst>
        </pc:spChg>
        <pc:spChg chg="add mod">
          <ac:chgData name="James Huang" userId="b8c6f8c5-8906-4f2a-86f2-a6a0035609b5" providerId="ADAL" clId="{53EFB26F-EC9C-2D46-9010-2A6EE845FBDD}" dt="2023-02-07T16:02:53.907" v="2598"/>
          <ac:spMkLst>
            <pc:docMk/>
            <pc:sldMk cId="3062941536" sldId="412"/>
            <ac:spMk id="8" creationId="{94356558-A011-17C5-14C5-3EF8E2E2EBB4}"/>
          </ac:spMkLst>
        </pc:spChg>
        <pc:spChg chg="add mod">
          <ac:chgData name="James Huang" userId="b8c6f8c5-8906-4f2a-86f2-a6a0035609b5" providerId="ADAL" clId="{53EFB26F-EC9C-2D46-9010-2A6EE845FBDD}" dt="2023-02-07T16:02:53.907" v="2598"/>
          <ac:spMkLst>
            <pc:docMk/>
            <pc:sldMk cId="3062941536" sldId="412"/>
            <ac:spMk id="10" creationId="{78F25965-7BE5-FCF9-4EC4-403C7C73BA63}"/>
          </ac:spMkLst>
        </pc:spChg>
        <pc:grpChg chg="add mod">
          <ac:chgData name="James Huang" userId="b8c6f8c5-8906-4f2a-86f2-a6a0035609b5" providerId="ADAL" clId="{53EFB26F-EC9C-2D46-9010-2A6EE845FBDD}" dt="2023-02-07T16:02:53.907" v="2598"/>
          <ac:grpSpMkLst>
            <pc:docMk/>
            <pc:sldMk cId="3062941536" sldId="412"/>
            <ac:grpSpMk id="6" creationId="{705FD4C5-88AE-347C-2F77-5653CD8F9B7A}"/>
          </ac:grpSpMkLst>
        </pc:grpChg>
        <pc:grpChg chg="add mod">
          <ac:chgData name="James Huang" userId="b8c6f8c5-8906-4f2a-86f2-a6a0035609b5" providerId="ADAL" clId="{53EFB26F-EC9C-2D46-9010-2A6EE845FBDD}" dt="2023-02-07T16:02:53.907" v="2598"/>
          <ac:grpSpMkLst>
            <pc:docMk/>
            <pc:sldMk cId="3062941536" sldId="412"/>
            <ac:grpSpMk id="7" creationId="{7AF5EE15-0EF0-1A05-ED6F-A43A82FCDE04}"/>
          </ac:grpSpMkLst>
        </pc:grpChg>
        <pc:picChg chg="add mod">
          <ac:chgData name="James Huang" userId="b8c6f8c5-8906-4f2a-86f2-a6a0035609b5" providerId="ADAL" clId="{53EFB26F-EC9C-2D46-9010-2A6EE845FBDD}" dt="2023-02-07T16:02:53.907" v="2598"/>
          <ac:picMkLst>
            <pc:docMk/>
            <pc:sldMk cId="3062941536" sldId="412"/>
            <ac:picMk id="9" creationId="{A5F0EB38-D7E9-C6E4-16E6-77746F5A6F47}"/>
          </ac:picMkLst>
        </pc:picChg>
      </pc:sldChg>
      <pc:sldChg chg="addSp modSp add">
        <pc:chgData name="James Huang" userId="b8c6f8c5-8906-4f2a-86f2-a6a0035609b5" providerId="ADAL" clId="{53EFB26F-EC9C-2D46-9010-2A6EE845FBDD}" dt="2023-02-07T16:03:07.448" v="2599"/>
        <pc:sldMkLst>
          <pc:docMk/>
          <pc:sldMk cId="3222412126" sldId="413"/>
        </pc:sldMkLst>
        <pc:spChg chg="add mod">
          <ac:chgData name="James Huang" userId="b8c6f8c5-8906-4f2a-86f2-a6a0035609b5" providerId="ADAL" clId="{53EFB26F-EC9C-2D46-9010-2A6EE845FBDD}" dt="2023-02-07T16:03:07.448" v="2599"/>
          <ac:spMkLst>
            <pc:docMk/>
            <pc:sldMk cId="3222412126" sldId="413"/>
            <ac:spMk id="4" creationId="{74282264-5048-B631-9F76-BC4F310843C7}"/>
          </ac:spMkLst>
        </pc:spChg>
        <pc:spChg chg="add mod">
          <ac:chgData name="James Huang" userId="b8c6f8c5-8906-4f2a-86f2-a6a0035609b5" providerId="ADAL" clId="{53EFB26F-EC9C-2D46-9010-2A6EE845FBDD}" dt="2023-02-07T16:03:07.448" v="2599"/>
          <ac:spMkLst>
            <pc:docMk/>
            <pc:sldMk cId="3222412126" sldId="413"/>
            <ac:spMk id="6" creationId="{8766C9E0-CFAC-D189-56A2-5DAC55A399D2}"/>
          </ac:spMkLst>
        </pc:spChg>
        <pc:grpChg chg="add mod">
          <ac:chgData name="James Huang" userId="b8c6f8c5-8906-4f2a-86f2-a6a0035609b5" providerId="ADAL" clId="{53EFB26F-EC9C-2D46-9010-2A6EE845FBDD}" dt="2023-02-07T16:03:07.448" v="2599"/>
          <ac:grpSpMkLst>
            <pc:docMk/>
            <pc:sldMk cId="3222412126" sldId="413"/>
            <ac:grpSpMk id="3" creationId="{1E1A06ED-0BF6-2627-DF52-FB98B4F00421}"/>
          </ac:grpSpMkLst>
        </pc:grpChg>
        <pc:picChg chg="add mod">
          <ac:chgData name="James Huang" userId="b8c6f8c5-8906-4f2a-86f2-a6a0035609b5" providerId="ADAL" clId="{53EFB26F-EC9C-2D46-9010-2A6EE845FBDD}" dt="2023-02-07T16:03:07.448" v="2599"/>
          <ac:picMkLst>
            <pc:docMk/>
            <pc:sldMk cId="3222412126" sldId="413"/>
            <ac:picMk id="2" creationId="{6D14A022-C806-53AB-561E-44C2AE44BCF1}"/>
          </ac:picMkLst>
        </pc:picChg>
      </pc:sldChg>
      <pc:sldChg chg="add del">
        <pc:chgData name="James Huang" userId="b8c6f8c5-8906-4f2a-86f2-a6a0035609b5" providerId="ADAL" clId="{53EFB26F-EC9C-2D46-9010-2A6EE845FBDD}" dt="2023-02-07T16:02:38.504" v="2582" actId="2696"/>
        <pc:sldMkLst>
          <pc:docMk/>
          <pc:sldMk cId="3379956614" sldId="413"/>
        </pc:sldMkLst>
      </pc:sldChg>
      <pc:sldChg chg="add del">
        <pc:chgData name="James Huang" userId="b8c6f8c5-8906-4f2a-86f2-a6a0035609b5" providerId="ADAL" clId="{53EFB26F-EC9C-2D46-9010-2A6EE845FBDD}" dt="2023-02-07T16:02:38.504" v="2582" actId="2696"/>
        <pc:sldMkLst>
          <pc:docMk/>
          <pc:sldMk cId="614735534" sldId="414"/>
        </pc:sldMkLst>
      </pc:sldChg>
      <pc:sldChg chg="addSp delSp modSp add mod">
        <pc:chgData name="James Huang" userId="b8c6f8c5-8906-4f2a-86f2-a6a0035609b5" providerId="ADAL" clId="{53EFB26F-EC9C-2D46-9010-2A6EE845FBDD}" dt="2023-02-07T16:03:58.669" v="2606"/>
        <pc:sldMkLst>
          <pc:docMk/>
          <pc:sldMk cId="1131608982" sldId="414"/>
        </pc:sldMkLst>
        <pc:spChg chg="add mod">
          <ac:chgData name="James Huang" userId="b8c6f8c5-8906-4f2a-86f2-a6a0035609b5" providerId="ADAL" clId="{53EFB26F-EC9C-2D46-9010-2A6EE845FBDD}" dt="2023-02-07T16:03:38.221" v="2600"/>
          <ac:spMkLst>
            <pc:docMk/>
            <pc:sldMk cId="1131608982" sldId="414"/>
            <ac:spMk id="2" creationId="{EC338719-3E3A-3F57-F74D-35CFF24A1EA7}"/>
          </ac:spMkLst>
        </pc:spChg>
        <pc:spChg chg="add del mod">
          <ac:chgData name="James Huang" userId="b8c6f8c5-8906-4f2a-86f2-a6a0035609b5" providerId="ADAL" clId="{53EFB26F-EC9C-2D46-9010-2A6EE845FBDD}" dt="2023-02-07T16:03:58.669" v="2606"/>
          <ac:spMkLst>
            <pc:docMk/>
            <pc:sldMk cId="1131608982" sldId="414"/>
            <ac:spMk id="4" creationId="{6B115429-A8A0-0315-B0D7-5EF9D717147F}"/>
          </ac:spMkLst>
        </pc:spChg>
        <pc:spChg chg="add mod">
          <ac:chgData name="James Huang" userId="b8c6f8c5-8906-4f2a-86f2-a6a0035609b5" providerId="ADAL" clId="{53EFB26F-EC9C-2D46-9010-2A6EE845FBDD}" dt="2023-02-07T16:03:54.600" v="2604"/>
          <ac:spMkLst>
            <pc:docMk/>
            <pc:sldMk cId="1131608982" sldId="414"/>
            <ac:spMk id="6" creationId="{81BD2CC1-4D38-78FD-0A74-3349A6DDC718}"/>
          </ac:spMkLst>
        </pc:spChg>
        <pc:picChg chg="add mod">
          <ac:chgData name="James Huang" userId="b8c6f8c5-8906-4f2a-86f2-a6a0035609b5" providerId="ADAL" clId="{53EFB26F-EC9C-2D46-9010-2A6EE845FBDD}" dt="2023-02-07T16:03:47.539" v="2602" actId="1076"/>
          <ac:picMkLst>
            <pc:docMk/>
            <pc:sldMk cId="1131608982" sldId="414"/>
            <ac:picMk id="3" creationId="{DA3376C6-3005-A948-9AB4-8237F75E0965}"/>
          </ac:picMkLst>
        </pc:picChg>
      </pc:sldChg>
      <pc:sldChg chg="add">
        <pc:chgData name="James Huang" userId="b8c6f8c5-8906-4f2a-86f2-a6a0035609b5" providerId="ADAL" clId="{53EFB26F-EC9C-2D46-9010-2A6EE845FBDD}" dt="2023-02-07T16:02:41.364" v="2585" actId="2890"/>
        <pc:sldMkLst>
          <pc:docMk/>
          <pc:sldMk cId="2543213672" sldId="415"/>
        </pc:sldMkLst>
      </pc:sldChg>
      <pc:sldChg chg="add del">
        <pc:chgData name="James Huang" userId="b8c6f8c5-8906-4f2a-86f2-a6a0035609b5" providerId="ADAL" clId="{53EFB26F-EC9C-2D46-9010-2A6EE845FBDD}" dt="2023-02-07T16:02:38.504" v="2582" actId="2696"/>
        <pc:sldMkLst>
          <pc:docMk/>
          <pc:sldMk cId="2937618744" sldId="415"/>
        </pc:sldMkLst>
      </pc:sldChg>
      <pc:sldChg chg="addSp delSp modSp add mod">
        <pc:chgData name="James Huang" userId="b8c6f8c5-8906-4f2a-86f2-a6a0035609b5" providerId="ADAL" clId="{53EFB26F-EC9C-2D46-9010-2A6EE845FBDD}" dt="2023-02-07T16:04:33.334" v="2610"/>
        <pc:sldMkLst>
          <pc:docMk/>
          <pc:sldMk cId="2141394175" sldId="416"/>
        </pc:sldMkLst>
        <pc:spChg chg="add mod">
          <ac:chgData name="James Huang" userId="b8c6f8c5-8906-4f2a-86f2-a6a0035609b5" providerId="ADAL" clId="{53EFB26F-EC9C-2D46-9010-2A6EE845FBDD}" dt="2023-02-07T16:04:19.910" v="2607"/>
          <ac:spMkLst>
            <pc:docMk/>
            <pc:sldMk cId="2141394175" sldId="416"/>
            <ac:spMk id="3" creationId="{67A18A69-370A-B88B-22D7-3288EB44293E}"/>
          </ac:spMkLst>
        </pc:spChg>
        <pc:spChg chg="add mod">
          <ac:chgData name="James Huang" userId="b8c6f8c5-8906-4f2a-86f2-a6a0035609b5" providerId="ADAL" clId="{53EFB26F-EC9C-2D46-9010-2A6EE845FBDD}" dt="2023-02-07T16:04:19.910" v="2607"/>
          <ac:spMkLst>
            <pc:docMk/>
            <pc:sldMk cId="2141394175" sldId="416"/>
            <ac:spMk id="4" creationId="{6C8099B8-2205-72FE-F864-B768940DD7C1}"/>
          </ac:spMkLst>
        </pc:spChg>
        <pc:spChg chg="add mod">
          <ac:chgData name="James Huang" userId="b8c6f8c5-8906-4f2a-86f2-a6a0035609b5" providerId="ADAL" clId="{53EFB26F-EC9C-2D46-9010-2A6EE845FBDD}" dt="2023-02-07T16:04:27.071" v="2609"/>
          <ac:spMkLst>
            <pc:docMk/>
            <pc:sldMk cId="2141394175" sldId="416"/>
            <ac:spMk id="7" creationId="{86DCE81D-E556-1DC5-A928-7B37085FC8C7}"/>
          </ac:spMkLst>
        </pc:spChg>
        <pc:spChg chg="add mod">
          <ac:chgData name="James Huang" userId="b8c6f8c5-8906-4f2a-86f2-a6a0035609b5" providerId="ADAL" clId="{53EFB26F-EC9C-2D46-9010-2A6EE845FBDD}" dt="2023-02-07T16:04:27.071" v="2609"/>
          <ac:spMkLst>
            <pc:docMk/>
            <pc:sldMk cId="2141394175" sldId="416"/>
            <ac:spMk id="8" creationId="{0AF470A5-96FE-B384-C848-960B905B4F3F}"/>
          </ac:spMkLst>
        </pc:spChg>
        <pc:grpChg chg="add del mod">
          <ac:chgData name="James Huang" userId="b8c6f8c5-8906-4f2a-86f2-a6a0035609b5" providerId="ADAL" clId="{53EFB26F-EC9C-2D46-9010-2A6EE845FBDD}" dt="2023-02-07T16:04:26.006" v="2608" actId="478"/>
          <ac:grpSpMkLst>
            <pc:docMk/>
            <pc:sldMk cId="2141394175" sldId="416"/>
            <ac:grpSpMk id="2" creationId="{C862A424-3F96-3942-01A9-2FC6315EF8BA}"/>
          </ac:grpSpMkLst>
        </pc:grpChg>
        <pc:grpChg chg="add mod">
          <ac:chgData name="James Huang" userId="b8c6f8c5-8906-4f2a-86f2-a6a0035609b5" providerId="ADAL" clId="{53EFB26F-EC9C-2D46-9010-2A6EE845FBDD}" dt="2023-02-07T16:04:27.071" v="2609"/>
          <ac:grpSpMkLst>
            <pc:docMk/>
            <pc:sldMk cId="2141394175" sldId="416"/>
            <ac:grpSpMk id="6" creationId="{C672FFF8-2B1C-05D0-50FB-CBF37026B4A0}"/>
          </ac:grpSpMkLst>
        </pc:grpChg>
        <pc:picChg chg="add mod">
          <ac:chgData name="James Huang" userId="b8c6f8c5-8906-4f2a-86f2-a6a0035609b5" providerId="ADAL" clId="{53EFB26F-EC9C-2D46-9010-2A6EE845FBDD}" dt="2023-02-07T16:04:33.334" v="2610"/>
          <ac:picMkLst>
            <pc:docMk/>
            <pc:sldMk cId="2141394175" sldId="416"/>
            <ac:picMk id="9" creationId="{D0555B36-556B-AC3C-B448-CF29A30144DA}"/>
          </ac:picMkLst>
        </pc:picChg>
      </pc:sldChg>
      <pc:sldChg chg="add del">
        <pc:chgData name="James Huang" userId="b8c6f8c5-8906-4f2a-86f2-a6a0035609b5" providerId="ADAL" clId="{53EFB26F-EC9C-2D46-9010-2A6EE845FBDD}" dt="2023-02-07T16:02:38.504" v="2582" actId="2696"/>
        <pc:sldMkLst>
          <pc:docMk/>
          <pc:sldMk cId="2711958101" sldId="416"/>
        </pc:sldMkLst>
      </pc:sldChg>
      <pc:sldChg chg="add del">
        <pc:chgData name="James Huang" userId="b8c6f8c5-8906-4f2a-86f2-a6a0035609b5" providerId="ADAL" clId="{53EFB26F-EC9C-2D46-9010-2A6EE845FBDD}" dt="2023-02-07T16:02:38.504" v="2582" actId="2696"/>
        <pc:sldMkLst>
          <pc:docMk/>
          <pc:sldMk cId="2298568672" sldId="417"/>
        </pc:sldMkLst>
      </pc:sldChg>
      <pc:sldChg chg="addSp modSp add">
        <pc:chgData name="James Huang" userId="b8c6f8c5-8906-4f2a-86f2-a6a0035609b5" providerId="ADAL" clId="{53EFB26F-EC9C-2D46-9010-2A6EE845FBDD}" dt="2023-02-07T16:04:45.173" v="2611"/>
        <pc:sldMkLst>
          <pc:docMk/>
          <pc:sldMk cId="4131380919" sldId="417"/>
        </pc:sldMkLst>
        <pc:graphicFrameChg chg="add mod">
          <ac:chgData name="James Huang" userId="b8c6f8c5-8906-4f2a-86f2-a6a0035609b5" providerId="ADAL" clId="{53EFB26F-EC9C-2D46-9010-2A6EE845FBDD}" dt="2023-02-07T16:04:45.173" v="2611"/>
          <ac:graphicFrameMkLst>
            <pc:docMk/>
            <pc:sldMk cId="4131380919" sldId="417"/>
            <ac:graphicFrameMk id="2" creationId="{436F3B8B-A06D-EF0F-F6E5-7AFBA3E0BB62}"/>
          </ac:graphicFrameMkLst>
        </pc:graphicFrameChg>
      </pc:sldChg>
      <pc:sldChg chg="add del">
        <pc:chgData name="James Huang" userId="b8c6f8c5-8906-4f2a-86f2-a6a0035609b5" providerId="ADAL" clId="{53EFB26F-EC9C-2D46-9010-2A6EE845FBDD}" dt="2023-02-07T16:02:38.504" v="2582" actId="2696"/>
        <pc:sldMkLst>
          <pc:docMk/>
          <pc:sldMk cId="2458518147" sldId="418"/>
        </pc:sldMkLst>
      </pc:sldChg>
      <pc:sldChg chg="addSp modSp add">
        <pc:chgData name="James Huang" userId="b8c6f8c5-8906-4f2a-86f2-a6a0035609b5" providerId="ADAL" clId="{53EFB26F-EC9C-2D46-9010-2A6EE845FBDD}" dt="2023-02-07T16:04:54.318" v="2612"/>
        <pc:sldMkLst>
          <pc:docMk/>
          <pc:sldMk cId="3858571879" sldId="418"/>
        </pc:sldMkLst>
        <pc:graphicFrameChg chg="add mod">
          <ac:chgData name="James Huang" userId="b8c6f8c5-8906-4f2a-86f2-a6a0035609b5" providerId="ADAL" clId="{53EFB26F-EC9C-2D46-9010-2A6EE845FBDD}" dt="2023-02-07T16:04:54.318" v="2612"/>
          <ac:graphicFrameMkLst>
            <pc:docMk/>
            <pc:sldMk cId="3858571879" sldId="418"/>
            <ac:graphicFrameMk id="2" creationId="{B709BF05-5720-BCA2-F081-C33420B6FEDD}"/>
          </ac:graphicFrameMkLst>
        </pc:graphicFrameChg>
      </pc:sldChg>
      <pc:sldChg chg="addSp modSp add mod">
        <pc:chgData name="James Huang" userId="b8c6f8c5-8906-4f2a-86f2-a6a0035609b5" providerId="ADAL" clId="{53EFB26F-EC9C-2D46-9010-2A6EE845FBDD}" dt="2023-02-07T16:54:19.569" v="3142" actId="20577"/>
        <pc:sldMkLst>
          <pc:docMk/>
          <pc:sldMk cId="1391297812" sldId="419"/>
        </pc:sldMkLst>
        <pc:graphicFrameChg chg="add mod">
          <ac:chgData name="James Huang" userId="b8c6f8c5-8906-4f2a-86f2-a6a0035609b5" providerId="ADAL" clId="{53EFB26F-EC9C-2D46-9010-2A6EE845FBDD}" dt="2023-02-07T16:54:19.569" v="3142" actId="20577"/>
          <ac:graphicFrameMkLst>
            <pc:docMk/>
            <pc:sldMk cId="1391297812" sldId="419"/>
            <ac:graphicFrameMk id="2" creationId="{E9144E41-F43A-A9F1-9774-3DD8ABA61298}"/>
          </ac:graphicFrameMkLst>
        </pc:graphicFrameChg>
      </pc:sldChg>
      <pc:sldChg chg="add del">
        <pc:chgData name="James Huang" userId="b8c6f8c5-8906-4f2a-86f2-a6a0035609b5" providerId="ADAL" clId="{53EFB26F-EC9C-2D46-9010-2A6EE845FBDD}" dt="2023-02-07T16:02:38.504" v="2582" actId="2696"/>
        <pc:sldMkLst>
          <pc:docMk/>
          <pc:sldMk cId="2923533515" sldId="419"/>
        </pc:sldMkLst>
      </pc:sldChg>
      <pc:sldChg chg="add del">
        <pc:chgData name="James Huang" userId="b8c6f8c5-8906-4f2a-86f2-a6a0035609b5" providerId="ADAL" clId="{53EFB26F-EC9C-2D46-9010-2A6EE845FBDD}" dt="2023-02-07T16:02:38.504" v="2582" actId="2696"/>
        <pc:sldMkLst>
          <pc:docMk/>
          <pc:sldMk cId="699275784" sldId="420"/>
        </pc:sldMkLst>
      </pc:sldChg>
      <pc:sldChg chg="addSp delSp modSp add mod">
        <pc:chgData name="James Huang" userId="b8c6f8c5-8906-4f2a-86f2-a6a0035609b5" providerId="ADAL" clId="{53EFB26F-EC9C-2D46-9010-2A6EE845FBDD}" dt="2023-02-07T16:05:53.829" v="2636" actId="1036"/>
        <pc:sldMkLst>
          <pc:docMk/>
          <pc:sldMk cId="975722642" sldId="420"/>
        </pc:sldMkLst>
        <pc:spChg chg="add del mod">
          <ac:chgData name="James Huang" userId="b8c6f8c5-8906-4f2a-86f2-a6a0035609b5" providerId="ADAL" clId="{53EFB26F-EC9C-2D46-9010-2A6EE845FBDD}" dt="2023-02-07T16:05:41.028" v="2618" actId="478"/>
          <ac:spMkLst>
            <pc:docMk/>
            <pc:sldMk cId="975722642" sldId="420"/>
            <ac:spMk id="4" creationId="{4DEF4732-8881-6AFA-2736-1C4E05A5581B}"/>
          </ac:spMkLst>
        </pc:spChg>
        <pc:spChg chg="add del mod">
          <ac:chgData name="James Huang" userId="b8c6f8c5-8906-4f2a-86f2-a6a0035609b5" providerId="ADAL" clId="{53EFB26F-EC9C-2D46-9010-2A6EE845FBDD}" dt="2023-02-07T16:05:41.028" v="2618" actId="478"/>
          <ac:spMkLst>
            <pc:docMk/>
            <pc:sldMk cId="975722642" sldId="420"/>
            <ac:spMk id="7" creationId="{0F0FA5FA-3AA0-8CB7-5165-7118711A1EA6}"/>
          </ac:spMkLst>
        </pc:spChg>
        <pc:graphicFrameChg chg="add mod">
          <ac:chgData name="James Huang" userId="b8c6f8c5-8906-4f2a-86f2-a6a0035609b5" providerId="ADAL" clId="{53EFB26F-EC9C-2D46-9010-2A6EE845FBDD}" dt="2023-02-07T16:05:22.130" v="2615"/>
          <ac:graphicFrameMkLst>
            <pc:docMk/>
            <pc:sldMk cId="975722642" sldId="420"/>
            <ac:graphicFrameMk id="2" creationId="{E9144E41-F43A-A9F1-9774-3DD8ABA61298}"/>
          </ac:graphicFrameMkLst>
        </pc:graphicFrameChg>
        <pc:graphicFrameChg chg="add del mod">
          <ac:chgData name="James Huang" userId="b8c6f8c5-8906-4f2a-86f2-a6a0035609b5" providerId="ADAL" clId="{53EFB26F-EC9C-2D46-9010-2A6EE845FBDD}" dt="2023-02-07T16:05:53.829" v="2636" actId="1036"/>
          <ac:graphicFrameMkLst>
            <pc:docMk/>
            <pc:sldMk cId="975722642" sldId="420"/>
            <ac:graphicFrameMk id="3" creationId="{2F2CC793-1E69-B8D4-AFA9-8C2542233E23}"/>
          </ac:graphicFrameMkLst>
        </pc:graphicFrameChg>
        <pc:graphicFrameChg chg="add del mod">
          <ac:chgData name="James Huang" userId="b8c6f8c5-8906-4f2a-86f2-a6a0035609b5" providerId="ADAL" clId="{53EFB26F-EC9C-2D46-9010-2A6EE845FBDD}" dt="2023-02-07T16:05:47.391" v="2619" actId="478"/>
          <ac:graphicFrameMkLst>
            <pc:docMk/>
            <pc:sldMk cId="975722642" sldId="420"/>
            <ac:graphicFrameMk id="6" creationId="{B709BF05-5720-BCA2-F081-C33420B6FEDD}"/>
          </ac:graphicFrameMkLst>
        </pc:graphicFrameChg>
      </pc:sldChg>
      <pc:sldChg chg="addSp modSp add">
        <pc:chgData name="James Huang" userId="b8c6f8c5-8906-4f2a-86f2-a6a0035609b5" providerId="ADAL" clId="{53EFB26F-EC9C-2D46-9010-2A6EE845FBDD}" dt="2023-02-07T16:06:05.700" v="2637"/>
        <pc:sldMkLst>
          <pc:docMk/>
          <pc:sldMk cId="981639123" sldId="421"/>
        </pc:sldMkLst>
        <pc:spChg chg="add mod">
          <ac:chgData name="James Huang" userId="b8c6f8c5-8906-4f2a-86f2-a6a0035609b5" providerId="ADAL" clId="{53EFB26F-EC9C-2D46-9010-2A6EE845FBDD}" dt="2023-02-07T16:06:05.700" v="2637"/>
          <ac:spMkLst>
            <pc:docMk/>
            <pc:sldMk cId="981639123" sldId="421"/>
            <ac:spMk id="3" creationId="{681178A5-4EC1-9058-F415-F43DCFFD7DE8}"/>
          </ac:spMkLst>
        </pc:spChg>
        <pc:graphicFrameChg chg="add mod">
          <ac:chgData name="James Huang" userId="b8c6f8c5-8906-4f2a-86f2-a6a0035609b5" providerId="ADAL" clId="{53EFB26F-EC9C-2D46-9010-2A6EE845FBDD}" dt="2023-02-07T16:06:05.700" v="2637"/>
          <ac:graphicFrameMkLst>
            <pc:docMk/>
            <pc:sldMk cId="981639123" sldId="421"/>
            <ac:graphicFrameMk id="2" creationId="{39845E9A-34F7-F206-2262-01D66DFA3DE5}"/>
          </ac:graphicFrameMkLst>
        </pc:graphicFrameChg>
      </pc:sldChg>
      <pc:sldChg chg="add del">
        <pc:chgData name="James Huang" userId="b8c6f8c5-8906-4f2a-86f2-a6a0035609b5" providerId="ADAL" clId="{53EFB26F-EC9C-2D46-9010-2A6EE845FBDD}" dt="2023-02-07T16:02:38.504" v="2582" actId="2696"/>
        <pc:sldMkLst>
          <pc:docMk/>
          <pc:sldMk cId="1118577180" sldId="421"/>
        </pc:sldMkLst>
      </pc:sldChg>
      <pc:sldChg chg="addSp modSp add mod">
        <pc:chgData name="James Huang" userId="b8c6f8c5-8906-4f2a-86f2-a6a0035609b5" providerId="ADAL" clId="{53EFB26F-EC9C-2D46-9010-2A6EE845FBDD}" dt="2023-02-07T16:54:11.631" v="3126" actId="20577"/>
        <pc:sldMkLst>
          <pc:docMk/>
          <pc:sldMk cId="419300167" sldId="422"/>
        </pc:sldMkLst>
        <pc:graphicFrameChg chg="add mod">
          <ac:chgData name="James Huang" userId="b8c6f8c5-8906-4f2a-86f2-a6a0035609b5" providerId="ADAL" clId="{53EFB26F-EC9C-2D46-9010-2A6EE845FBDD}" dt="2023-02-07T16:54:11.631" v="3126" actId="20577"/>
          <ac:graphicFrameMkLst>
            <pc:docMk/>
            <pc:sldMk cId="419300167" sldId="422"/>
            <ac:graphicFrameMk id="2" creationId="{6CDA14D9-60AF-8895-463E-7FA711013239}"/>
          </ac:graphicFrameMkLst>
        </pc:graphicFrameChg>
      </pc:sldChg>
      <pc:sldChg chg="add del">
        <pc:chgData name="James Huang" userId="b8c6f8c5-8906-4f2a-86f2-a6a0035609b5" providerId="ADAL" clId="{53EFB26F-EC9C-2D46-9010-2A6EE845FBDD}" dt="2023-02-07T16:02:38.504" v="2582" actId="2696"/>
        <pc:sldMkLst>
          <pc:docMk/>
          <pc:sldMk cId="3251626385" sldId="422"/>
        </pc:sldMkLst>
      </pc:sldChg>
      <pc:sldChg chg="add del">
        <pc:chgData name="James Huang" userId="b8c6f8c5-8906-4f2a-86f2-a6a0035609b5" providerId="ADAL" clId="{53EFB26F-EC9C-2D46-9010-2A6EE845FBDD}" dt="2023-02-07T16:02:38.504" v="2582" actId="2696"/>
        <pc:sldMkLst>
          <pc:docMk/>
          <pc:sldMk cId="3035958309" sldId="423"/>
        </pc:sldMkLst>
      </pc:sldChg>
      <pc:sldChg chg="addSp modSp add">
        <pc:chgData name="James Huang" userId="b8c6f8c5-8906-4f2a-86f2-a6a0035609b5" providerId="ADAL" clId="{53EFB26F-EC9C-2D46-9010-2A6EE845FBDD}" dt="2023-02-07T16:06:24.224" v="2639"/>
        <pc:sldMkLst>
          <pc:docMk/>
          <pc:sldMk cId="3346156562" sldId="423"/>
        </pc:sldMkLst>
        <pc:spChg chg="add mod">
          <ac:chgData name="James Huang" userId="b8c6f8c5-8906-4f2a-86f2-a6a0035609b5" providerId="ADAL" clId="{53EFB26F-EC9C-2D46-9010-2A6EE845FBDD}" dt="2023-02-07T16:06:24.224" v="2639"/>
          <ac:spMkLst>
            <pc:docMk/>
            <pc:sldMk cId="3346156562" sldId="423"/>
            <ac:spMk id="3" creationId="{1FEE4103-1714-7945-8DFD-5438F74F8328}"/>
          </ac:spMkLst>
        </pc:spChg>
        <pc:graphicFrameChg chg="add mod">
          <ac:chgData name="James Huang" userId="b8c6f8c5-8906-4f2a-86f2-a6a0035609b5" providerId="ADAL" clId="{53EFB26F-EC9C-2D46-9010-2A6EE845FBDD}" dt="2023-02-07T16:06:24.224" v="2639"/>
          <ac:graphicFrameMkLst>
            <pc:docMk/>
            <pc:sldMk cId="3346156562" sldId="423"/>
            <ac:graphicFrameMk id="2" creationId="{F2C52F75-2278-F27A-EFE0-0CE703561C47}"/>
          </ac:graphicFrameMkLst>
        </pc:graphicFrameChg>
      </pc:sldChg>
      <pc:sldChg chg="addSp modSp add">
        <pc:chgData name="James Huang" userId="b8c6f8c5-8906-4f2a-86f2-a6a0035609b5" providerId="ADAL" clId="{53EFB26F-EC9C-2D46-9010-2A6EE845FBDD}" dt="2023-02-07T16:06:44.052" v="2640"/>
        <pc:sldMkLst>
          <pc:docMk/>
          <pc:sldMk cId="1496053141" sldId="424"/>
        </pc:sldMkLst>
        <pc:spChg chg="add mod">
          <ac:chgData name="James Huang" userId="b8c6f8c5-8906-4f2a-86f2-a6a0035609b5" providerId="ADAL" clId="{53EFB26F-EC9C-2D46-9010-2A6EE845FBDD}" dt="2023-02-07T16:06:44.052" v="2640"/>
          <ac:spMkLst>
            <pc:docMk/>
            <pc:sldMk cId="1496053141" sldId="424"/>
            <ac:spMk id="3" creationId="{577AC23C-4293-83E3-59DE-A425F16F2CB6}"/>
          </ac:spMkLst>
        </pc:spChg>
        <pc:graphicFrameChg chg="add mod">
          <ac:chgData name="James Huang" userId="b8c6f8c5-8906-4f2a-86f2-a6a0035609b5" providerId="ADAL" clId="{53EFB26F-EC9C-2D46-9010-2A6EE845FBDD}" dt="2023-02-07T16:06:44.052" v="2640"/>
          <ac:graphicFrameMkLst>
            <pc:docMk/>
            <pc:sldMk cId="1496053141" sldId="424"/>
            <ac:graphicFrameMk id="2" creationId="{BE125600-B3C9-1F3A-D38D-2FFB2EAF70C9}"/>
          </ac:graphicFrameMkLst>
        </pc:graphicFrameChg>
      </pc:sldChg>
      <pc:sldChg chg="add del">
        <pc:chgData name="James Huang" userId="b8c6f8c5-8906-4f2a-86f2-a6a0035609b5" providerId="ADAL" clId="{53EFB26F-EC9C-2D46-9010-2A6EE845FBDD}" dt="2023-02-07T16:02:38.504" v="2582" actId="2696"/>
        <pc:sldMkLst>
          <pc:docMk/>
          <pc:sldMk cId="3771050408" sldId="424"/>
        </pc:sldMkLst>
      </pc:sldChg>
      <pc:sldChg chg="addSp delSp modSp add mod">
        <pc:chgData name="James Huang" userId="b8c6f8c5-8906-4f2a-86f2-a6a0035609b5" providerId="ADAL" clId="{53EFB26F-EC9C-2D46-9010-2A6EE845FBDD}" dt="2023-02-07T16:50:05.505" v="3086" actId="1036"/>
        <pc:sldMkLst>
          <pc:docMk/>
          <pc:sldMk cId="1545371140" sldId="425"/>
        </pc:sldMkLst>
        <pc:spChg chg="add del">
          <ac:chgData name="James Huang" userId="b8c6f8c5-8906-4f2a-86f2-a6a0035609b5" providerId="ADAL" clId="{53EFB26F-EC9C-2D46-9010-2A6EE845FBDD}" dt="2023-02-07T16:07:04.609" v="2642"/>
          <ac:spMkLst>
            <pc:docMk/>
            <pc:sldMk cId="1545371140" sldId="425"/>
            <ac:spMk id="2" creationId="{07FCDE3B-BD20-3B19-FCF2-0A077C2996D0}"/>
          </ac:spMkLst>
        </pc:spChg>
        <pc:spChg chg="add del">
          <ac:chgData name="James Huang" userId="b8c6f8c5-8906-4f2a-86f2-a6a0035609b5" providerId="ADAL" clId="{53EFB26F-EC9C-2D46-9010-2A6EE845FBDD}" dt="2023-02-07T16:07:04.609" v="2642"/>
          <ac:spMkLst>
            <pc:docMk/>
            <pc:sldMk cId="1545371140" sldId="425"/>
            <ac:spMk id="4" creationId="{26D4F7C2-9956-E30B-ED80-81F7944F649A}"/>
          </ac:spMkLst>
        </pc:spChg>
        <pc:spChg chg="add mod">
          <ac:chgData name="James Huang" userId="b8c6f8c5-8906-4f2a-86f2-a6a0035609b5" providerId="ADAL" clId="{53EFB26F-EC9C-2D46-9010-2A6EE845FBDD}" dt="2023-02-07T16:50:05.505" v="3086" actId="1036"/>
          <ac:spMkLst>
            <pc:docMk/>
            <pc:sldMk cId="1545371140" sldId="425"/>
            <ac:spMk id="8" creationId="{F3E00348-9F80-D583-A948-65044C8E412E}"/>
          </ac:spMkLst>
        </pc:spChg>
        <pc:graphicFrameChg chg="add del">
          <ac:chgData name="James Huang" userId="b8c6f8c5-8906-4f2a-86f2-a6a0035609b5" providerId="ADAL" clId="{53EFB26F-EC9C-2D46-9010-2A6EE845FBDD}" dt="2023-02-07T16:07:04.609" v="2642"/>
          <ac:graphicFrameMkLst>
            <pc:docMk/>
            <pc:sldMk cId="1545371140" sldId="425"/>
            <ac:graphicFrameMk id="3" creationId="{86B97EC2-106E-E556-E466-350F22D44989}"/>
          </ac:graphicFrameMkLst>
        </pc:graphicFrameChg>
        <pc:graphicFrameChg chg="add mod">
          <ac:chgData name="James Huang" userId="b8c6f8c5-8906-4f2a-86f2-a6a0035609b5" providerId="ADAL" clId="{53EFB26F-EC9C-2D46-9010-2A6EE845FBDD}" dt="2023-02-07T16:49:58.760" v="3051" actId="255"/>
          <ac:graphicFrameMkLst>
            <pc:docMk/>
            <pc:sldMk cId="1545371140" sldId="425"/>
            <ac:graphicFrameMk id="6" creationId="{86B97EC2-106E-E556-E466-350F22D44989}"/>
          </ac:graphicFrameMkLst>
        </pc:graphicFrameChg>
      </pc:sldChg>
      <pc:sldChg chg="add del">
        <pc:chgData name="James Huang" userId="b8c6f8c5-8906-4f2a-86f2-a6a0035609b5" providerId="ADAL" clId="{53EFB26F-EC9C-2D46-9010-2A6EE845FBDD}" dt="2023-02-07T16:02:38.504" v="2582" actId="2696"/>
        <pc:sldMkLst>
          <pc:docMk/>
          <pc:sldMk cId="2216717146" sldId="425"/>
        </pc:sldMkLst>
      </pc:sldChg>
      <pc:sldChg chg="add del">
        <pc:chgData name="James Huang" userId="b8c6f8c5-8906-4f2a-86f2-a6a0035609b5" providerId="ADAL" clId="{53EFB26F-EC9C-2D46-9010-2A6EE845FBDD}" dt="2023-02-07T16:02:38.504" v="2582" actId="2696"/>
        <pc:sldMkLst>
          <pc:docMk/>
          <pc:sldMk cId="1545389061" sldId="426"/>
        </pc:sldMkLst>
      </pc:sldChg>
      <pc:sldChg chg="addSp modSp add">
        <pc:chgData name="James Huang" userId="b8c6f8c5-8906-4f2a-86f2-a6a0035609b5" providerId="ADAL" clId="{53EFB26F-EC9C-2D46-9010-2A6EE845FBDD}" dt="2023-02-07T16:07:53.720" v="2652"/>
        <pc:sldMkLst>
          <pc:docMk/>
          <pc:sldMk cId="3943170751" sldId="426"/>
        </pc:sldMkLst>
        <pc:spChg chg="add mod">
          <ac:chgData name="James Huang" userId="b8c6f8c5-8906-4f2a-86f2-a6a0035609b5" providerId="ADAL" clId="{53EFB26F-EC9C-2D46-9010-2A6EE845FBDD}" dt="2023-02-07T16:07:53.720" v="2652"/>
          <ac:spMkLst>
            <pc:docMk/>
            <pc:sldMk cId="3943170751" sldId="426"/>
            <ac:spMk id="3" creationId="{F1F95693-8E0A-BB30-7AFB-1BE8F7DBC70F}"/>
          </ac:spMkLst>
        </pc:spChg>
        <pc:graphicFrameChg chg="add mod">
          <ac:chgData name="James Huang" userId="b8c6f8c5-8906-4f2a-86f2-a6a0035609b5" providerId="ADAL" clId="{53EFB26F-EC9C-2D46-9010-2A6EE845FBDD}" dt="2023-02-07T16:07:53.720" v="2652"/>
          <ac:graphicFrameMkLst>
            <pc:docMk/>
            <pc:sldMk cId="3943170751" sldId="426"/>
            <ac:graphicFrameMk id="2" creationId="{E1EDFA69-7AF2-6B1B-196E-E950E8BDAE44}"/>
          </ac:graphicFrameMkLst>
        </pc:graphicFrameChg>
      </pc:sldChg>
      <pc:sldChg chg="add del">
        <pc:chgData name="James Huang" userId="b8c6f8c5-8906-4f2a-86f2-a6a0035609b5" providerId="ADAL" clId="{53EFB26F-EC9C-2D46-9010-2A6EE845FBDD}" dt="2023-02-07T16:02:38.504" v="2582" actId="2696"/>
        <pc:sldMkLst>
          <pc:docMk/>
          <pc:sldMk cId="1032314829" sldId="427"/>
        </pc:sldMkLst>
      </pc:sldChg>
      <pc:sldChg chg="addSp modSp add">
        <pc:chgData name="James Huang" userId="b8c6f8c5-8906-4f2a-86f2-a6a0035609b5" providerId="ADAL" clId="{53EFB26F-EC9C-2D46-9010-2A6EE845FBDD}" dt="2023-02-07T16:08:04.295" v="2653"/>
        <pc:sldMkLst>
          <pc:docMk/>
          <pc:sldMk cId="2673332207" sldId="427"/>
        </pc:sldMkLst>
        <pc:spChg chg="add mod">
          <ac:chgData name="James Huang" userId="b8c6f8c5-8906-4f2a-86f2-a6a0035609b5" providerId="ADAL" clId="{53EFB26F-EC9C-2D46-9010-2A6EE845FBDD}" dt="2023-02-07T16:08:04.295" v="2653"/>
          <ac:spMkLst>
            <pc:docMk/>
            <pc:sldMk cId="2673332207" sldId="427"/>
            <ac:spMk id="3" creationId="{91A9DBC2-6ADC-EBA0-33CA-1A070679E8A3}"/>
          </ac:spMkLst>
        </pc:spChg>
        <pc:graphicFrameChg chg="add mod">
          <ac:chgData name="James Huang" userId="b8c6f8c5-8906-4f2a-86f2-a6a0035609b5" providerId="ADAL" clId="{53EFB26F-EC9C-2D46-9010-2A6EE845FBDD}" dt="2023-02-07T16:08:04.295" v="2653"/>
          <ac:graphicFrameMkLst>
            <pc:docMk/>
            <pc:sldMk cId="2673332207" sldId="427"/>
            <ac:graphicFrameMk id="2" creationId="{7171C80E-A43C-3F9B-46A3-EE8CCA097DF5}"/>
          </ac:graphicFrameMkLst>
        </pc:graphicFrameChg>
      </pc:sldChg>
      <pc:sldChg chg="addSp modSp add mod">
        <pc:chgData name="James Huang" userId="b8c6f8c5-8906-4f2a-86f2-a6a0035609b5" providerId="ADAL" clId="{53EFB26F-EC9C-2D46-9010-2A6EE845FBDD}" dt="2023-02-07T16:53:54.639" v="3101" actId="20577"/>
        <pc:sldMkLst>
          <pc:docMk/>
          <pc:sldMk cId="232618514" sldId="428"/>
        </pc:sldMkLst>
        <pc:spChg chg="add mod">
          <ac:chgData name="James Huang" userId="b8c6f8c5-8906-4f2a-86f2-a6a0035609b5" providerId="ADAL" clId="{53EFB26F-EC9C-2D46-9010-2A6EE845FBDD}" dt="2023-02-07T16:53:54.639" v="3101" actId="20577"/>
          <ac:spMkLst>
            <pc:docMk/>
            <pc:sldMk cId="232618514" sldId="428"/>
            <ac:spMk id="3" creationId="{06C1E21B-499A-6637-8618-437DB05A7120}"/>
          </ac:spMkLst>
        </pc:spChg>
        <pc:graphicFrameChg chg="add mod">
          <ac:chgData name="James Huang" userId="b8c6f8c5-8906-4f2a-86f2-a6a0035609b5" providerId="ADAL" clId="{53EFB26F-EC9C-2D46-9010-2A6EE845FBDD}" dt="2023-02-07T16:08:14.931" v="2654"/>
          <ac:graphicFrameMkLst>
            <pc:docMk/>
            <pc:sldMk cId="232618514" sldId="428"/>
            <ac:graphicFrameMk id="2" creationId="{65184ABA-1CDA-D333-B75B-46368DAE8F1E}"/>
          </ac:graphicFrameMkLst>
        </pc:graphicFrameChg>
      </pc:sldChg>
      <pc:sldChg chg="add del">
        <pc:chgData name="James Huang" userId="b8c6f8c5-8906-4f2a-86f2-a6a0035609b5" providerId="ADAL" clId="{53EFB26F-EC9C-2D46-9010-2A6EE845FBDD}" dt="2023-02-07T16:02:38.504" v="2582" actId="2696"/>
        <pc:sldMkLst>
          <pc:docMk/>
          <pc:sldMk cId="265149688" sldId="428"/>
        </pc:sldMkLst>
      </pc:sldChg>
      <pc:sldChg chg="add del">
        <pc:chgData name="James Huang" userId="b8c6f8c5-8906-4f2a-86f2-a6a0035609b5" providerId="ADAL" clId="{53EFB26F-EC9C-2D46-9010-2A6EE845FBDD}" dt="2023-02-07T16:02:38.504" v="2582" actId="2696"/>
        <pc:sldMkLst>
          <pc:docMk/>
          <pc:sldMk cId="1772220109" sldId="429"/>
        </pc:sldMkLst>
      </pc:sldChg>
      <pc:sldChg chg="addSp modSp add">
        <pc:chgData name="James Huang" userId="b8c6f8c5-8906-4f2a-86f2-a6a0035609b5" providerId="ADAL" clId="{53EFB26F-EC9C-2D46-9010-2A6EE845FBDD}" dt="2023-02-07T16:08:30.343" v="2655"/>
        <pc:sldMkLst>
          <pc:docMk/>
          <pc:sldMk cId="3508897621" sldId="429"/>
        </pc:sldMkLst>
        <pc:spChg chg="add mod">
          <ac:chgData name="James Huang" userId="b8c6f8c5-8906-4f2a-86f2-a6a0035609b5" providerId="ADAL" clId="{53EFB26F-EC9C-2D46-9010-2A6EE845FBDD}" dt="2023-02-07T16:08:30.343" v="2655"/>
          <ac:spMkLst>
            <pc:docMk/>
            <pc:sldMk cId="3508897621" sldId="429"/>
            <ac:spMk id="16" creationId="{ECE96198-CB61-AE3B-1ED3-4461C123DFC2}"/>
          </ac:spMkLst>
        </pc:spChg>
        <pc:spChg chg="add mod">
          <ac:chgData name="James Huang" userId="b8c6f8c5-8906-4f2a-86f2-a6a0035609b5" providerId="ADAL" clId="{53EFB26F-EC9C-2D46-9010-2A6EE845FBDD}" dt="2023-02-07T16:08:30.343" v="2655"/>
          <ac:spMkLst>
            <pc:docMk/>
            <pc:sldMk cId="3508897621" sldId="429"/>
            <ac:spMk id="17" creationId="{6AE0FA2C-544F-DE9C-BDF3-CE7E24D05C54}"/>
          </ac:spMkLst>
        </pc:spChg>
        <pc:graphicFrameChg chg="add mod">
          <ac:chgData name="James Huang" userId="b8c6f8c5-8906-4f2a-86f2-a6a0035609b5" providerId="ADAL" clId="{53EFB26F-EC9C-2D46-9010-2A6EE845FBDD}" dt="2023-02-07T16:08:30.343" v="2655"/>
          <ac:graphicFrameMkLst>
            <pc:docMk/>
            <pc:sldMk cId="3508897621" sldId="429"/>
            <ac:graphicFrameMk id="2" creationId="{9B39B851-2E83-EE65-7F0D-49916599131C}"/>
          </ac:graphicFrameMkLst>
        </pc:graphicFrameChg>
        <pc:picChg chg="add mod">
          <ac:chgData name="James Huang" userId="b8c6f8c5-8906-4f2a-86f2-a6a0035609b5" providerId="ADAL" clId="{53EFB26F-EC9C-2D46-9010-2A6EE845FBDD}" dt="2023-02-07T16:08:30.343" v="2655"/>
          <ac:picMkLst>
            <pc:docMk/>
            <pc:sldMk cId="3508897621" sldId="429"/>
            <ac:picMk id="3" creationId="{08C27ED1-A34F-4097-B54F-1700FC57C0CA}"/>
          </ac:picMkLst>
        </pc:picChg>
        <pc:picChg chg="add mod">
          <ac:chgData name="James Huang" userId="b8c6f8c5-8906-4f2a-86f2-a6a0035609b5" providerId="ADAL" clId="{53EFB26F-EC9C-2D46-9010-2A6EE845FBDD}" dt="2023-02-07T16:08:30.343" v="2655"/>
          <ac:picMkLst>
            <pc:docMk/>
            <pc:sldMk cId="3508897621" sldId="429"/>
            <ac:picMk id="4" creationId="{FC6E5942-47DE-58D2-2513-F7A3A951C0A0}"/>
          </ac:picMkLst>
        </pc:picChg>
        <pc:picChg chg="add mod">
          <ac:chgData name="James Huang" userId="b8c6f8c5-8906-4f2a-86f2-a6a0035609b5" providerId="ADAL" clId="{53EFB26F-EC9C-2D46-9010-2A6EE845FBDD}" dt="2023-02-07T16:08:30.343" v="2655"/>
          <ac:picMkLst>
            <pc:docMk/>
            <pc:sldMk cId="3508897621" sldId="429"/>
            <ac:picMk id="6" creationId="{6E12325D-6BB6-C2BB-1410-64FD9086D500}"/>
          </ac:picMkLst>
        </pc:picChg>
        <pc:picChg chg="add mod">
          <ac:chgData name="James Huang" userId="b8c6f8c5-8906-4f2a-86f2-a6a0035609b5" providerId="ADAL" clId="{53EFB26F-EC9C-2D46-9010-2A6EE845FBDD}" dt="2023-02-07T16:08:30.343" v="2655"/>
          <ac:picMkLst>
            <pc:docMk/>
            <pc:sldMk cId="3508897621" sldId="429"/>
            <ac:picMk id="7" creationId="{DF69ACB8-EF00-816B-1FC0-792FD21B8612}"/>
          </ac:picMkLst>
        </pc:picChg>
        <pc:picChg chg="add mod">
          <ac:chgData name="James Huang" userId="b8c6f8c5-8906-4f2a-86f2-a6a0035609b5" providerId="ADAL" clId="{53EFB26F-EC9C-2D46-9010-2A6EE845FBDD}" dt="2023-02-07T16:08:30.343" v="2655"/>
          <ac:picMkLst>
            <pc:docMk/>
            <pc:sldMk cId="3508897621" sldId="429"/>
            <ac:picMk id="8" creationId="{760F4EF0-7461-B9E5-502E-078F9117D883}"/>
          </ac:picMkLst>
        </pc:picChg>
        <pc:picChg chg="add mod">
          <ac:chgData name="James Huang" userId="b8c6f8c5-8906-4f2a-86f2-a6a0035609b5" providerId="ADAL" clId="{53EFB26F-EC9C-2D46-9010-2A6EE845FBDD}" dt="2023-02-07T16:08:30.343" v="2655"/>
          <ac:picMkLst>
            <pc:docMk/>
            <pc:sldMk cId="3508897621" sldId="429"/>
            <ac:picMk id="9" creationId="{0BD82CB6-1576-96E9-A942-426923B1F0C7}"/>
          </ac:picMkLst>
        </pc:picChg>
        <pc:picChg chg="add mod">
          <ac:chgData name="James Huang" userId="b8c6f8c5-8906-4f2a-86f2-a6a0035609b5" providerId="ADAL" clId="{53EFB26F-EC9C-2D46-9010-2A6EE845FBDD}" dt="2023-02-07T16:08:30.343" v="2655"/>
          <ac:picMkLst>
            <pc:docMk/>
            <pc:sldMk cId="3508897621" sldId="429"/>
            <ac:picMk id="10" creationId="{D868C4A2-356B-D140-89AF-F75E768132B8}"/>
          </ac:picMkLst>
        </pc:picChg>
        <pc:picChg chg="add mod">
          <ac:chgData name="James Huang" userId="b8c6f8c5-8906-4f2a-86f2-a6a0035609b5" providerId="ADAL" clId="{53EFB26F-EC9C-2D46-9010-2A6EE845FBDD}" dt="2023-02-07T16:08:30.343" v="2655"/>
          <ac:picMkLst>
            <pc:docMk/>
            <pc:sldMk cId="3508897621" sldId="429"/>
            <ac:picMk id="11" creationId="{24AD301E-AD2E-E95D-FFAA-F56BFB2A1918}"/>
          </ac:picMkLst>
        </pc:picChg>
        <pc:picChg chg="add mod">
          <ac:chgData name="James Huang" userId="b8c6f8c5-8906-4f2a-86f2-a6a0035609b5" providerId="ADAL" clId="{53EFB26F-EC9C-2D46-9010-2A6EE845FBDD}" dt="2023-02-07T16:08:30.343" v="2655"/>
          <ac:picMkLst>
            <pc:docMk/>
            <pc:sldMk cId="3508897621" sldId="429"/>
            <ac:picMk id="12" creationId="{AE0EDE11-0BC2-263D-B20F-7D8B19A615E8}"/>
          </ac:picMkLst>
        </pc:picChg>
        <pc:picChg chg="add mod">
          <ac:chgData name="James Huang" userId="b8c6f8c5-8906-4f2a-86f2-a6a0035609b5" providerId="ADAL" clId="{53EFB26F-EC9C-2D46-9010-2A6EE845FBDD}" dt="2023-02-07T16:08:30.343" v="2655"/>
          <ac:picMkLst>
            <pc:docMk/>
            <pc:sldMk cId="3508897621" sldId="429"/>
            <ac:picMk id="13" creationId="{B1DB4B20-A504-D8B0-9DC7-BFB9B68351A2}"/>
          </ac:picMkLst>
        </pc:picChg>
        <pc:picChg chg="add mod">
          <ac:chgData name="James Huang" userId="b8c6f8c5-8906-4f2a-86f2-a6a0035609b5" providerId="ADAL" clId="{53EFB26F-EC9C-2D46-9010-2A6EE845FBDD}" dt="2023-02-07T16:08:30.343" v="2655"/>
          <ac:picMkLst>
            <pc:docMk/>
            <pc:sldMk cId="3508897621" sldId="429"/>
            <ac:picMk id="14" creationId="{2C28C53C-E48B-C5A1-1C26-80FB586AB63A}"/>
          </ac:picMkLst>
        </pc:picChg>
        <pc:picChg chg="add mod">
          <ac:chgData name="James Huang" userId="b8c6f8c5-8906-4f2a-86f2-a6a0035609b5" providerId="ADAL" clId="{53EFB26F-EC9C-2D46-9010-2A6EE845FBDD}" dt="2023-02-07T16:08:30.343" v="2655"/>
          <ac:picMkLst>
            <pc:docMk/>
            <pc:sldMk cId="3508897621" sldId="429"/>
            <ac:picMk id="15" creationId="{4505322D-8F12-DC56-1B47-4F4F1F5AAF19}"/>
          </ac:picMkLst>
        </pc:picChg>
      </pc:sldChg>
      <pc:sldChg chg="addSp modSp add mod">
        <pc:chgData name="James Huang" userId="b8c6f8c5-8906-4f2a-86f2-a6a0035609b5" providerId="ADAL" clId="{53EFB26F-EC9C-2D46-9010-2A6EE845FBDD}" dt="2023-02-07T16:54:01.794" v="3112" actId="20577"/>
        <pc:sldMkLst>
          <pc:docMk/>
          <pc:sldMk cId="19083373" sldId="430"/>
        </pc:sldMkLst>
        <pc:spChg chg="add mod">
          <ac:chgData name="James Huang" userId="b8c6f8c5-8906-4f2a-86f2-a6a0035609b5" providerId="ADAL" clId="{53EFB26F-EC9C-2D46-9010-2A6EE845FBDD}" dt="2023-02-07T16:54:01.794" v="3112" actId="20577"/>
          <ac:spMkLst>
            <pc:docMk/>
            <pc:sldMk cId="19083373" sldId="430"/>
            <ac:spMk id="3" creationId="{91B9D993-5F3E-07C2-5317-0B11B13FFA59}"/>
          </ac:spMkLst>
        </pc:spChg>
        <pc:graphicFrameChg chg="add mod">
          <ac:chgData name="James Huang" userId="b8c6f8c5-8906-4f2a-86f2-a6a0035609b5" providerId="ADAL" clId="{53EFB26F-EC9C-2D46-9010-2A6EE845FBDD}" dt="2023-02-07T16:08:47.193" v="2656"/>
          <ac:graphicFrameMkLst>
            <pc:docMk/>
            <pc:sldMk cId="19083373" sldId="430"/>
            <ac:graphicFrameMk id="2" creationId="{0C531B4E-614E-DE86-F995-FD0823F6628F}"/>
          </ac:graphicFrameMkLst>
        </pc:graphicFrameChg>
      </pc:sldChg>
      <pc:sldChg chg="add del">
        <pc:chgData name="James Huang" userId="b8c6f8c5-8906-4f2a-86f2-a6a0035609b5" providerId="ADAL" clId="{53EFB26F-EC9C-2D46-9010-2A6EE845FBDD}" dt="2023-02-07T16:02:38.504" v="2582" actId="2696"/>
        <pc:sldMkLst>
          <pc:docMk/>
          <pc:sldMk cId="474799898" sldId="430"/>
        </pc:sldMkLst>
      </pc:sldChg>
      <pc:sldChg chg="add del">
        <pc:chgData name="James Huang" userId="b8c6f8c5-8906-4f2a-86f2-a6a0035609b5" providerId="ADAL" clId="{53EFB26F-EC9C-2D46-9010-2A6EE845FBDD}" dt="2023-02-07T16:02:38.504" v="2582" actId="2696"/>
        <pc:sldMkLst>
          <pc:docMk/>
          <pc:sldMk cId="39646021" sldId="431"/>
        </pc:sldMkLst>
      </pc:sldChg>
      <pc:sldChg chg="addSp delSp modSp add mod">
        <pc:chgData name="James Huang" userId="b8c6f8c5-8906-4f2a-86f2-a6a0035609b5" providerId="ADAL" clId="{53EFB26F-EC9C-2D46-9010-2A6EE845FBDD}" dt="2023-02-07T16:09:34.717" v="2662" actId="1076"/>
        <pc:sldMkLst>
          <pc:docMk/>
          <pc:sldMk cId="1272410835" sldId="431"/>
        </pc:sldMkLst>
        <pc:spChg chg="add mod">
          <ac:chgData name="James Huang" userId="b8c6f8c5-8906-4f2a-86f2-a6a0035609b5" providerId="ADAL" clId="{53EFB26F-EC9C-2D46-9010-2A6EE845FBDD}" dt="2023-02-07T16:09:26.787" v="2660" actId="1076"/>
          <ac:spMkLst>
            <pc:docMk/>
            <pc:sldMk cId="1272410835" sldId="431"/>
            <ac:spMk id="3" creationId="{6D8FEDD8-B015-8A49-A33E-D6F3D9AF98A0}"/>
          </ac:spMkLst>
        </pc:spChg>
        <pc:spChg chg="add mod">
          <ac:chgData name="James Huang" userId="b8c6f8c5-8906-4f2a-86f2-a6a0035609b5" providerId="ADAL" clId="{53EFB26F-EC9C-2D46-9010-2A6EE845FBDD}" dt="2023-02-07T16:09:26.787" v="2660" actId="1076"/>
          <ac:spMkLst>
            <pc:docMk/>
            <pc:sldMk cId="1272410835" sldId="431"/>
            <ac:spMk id="6" creationId="{65A5B941-3CD9-693D-9A39-49D8D2E59891}"/>
          </ac:spMkLst>
        </pc:spChg>
        <pc:graphicFrameChg chg="add del mod">
          <ac:chgData name="James Huang" userId="b8c6f8c5-8906-4f2a-86f2-a6a0035609b5" providerId="ADAL" clId="{53EFB26F-EC9C-2D46-9010-2A6EE845FBDD}" dt="2023-02-07T16:09:20.292" v="2658" actId="478"/>
          <ac:graphicFrameMkLst>
            <pc:docMk/>
            <pc:sldMk cId="1272410835" sldId="431"/>
            <ac:graphicFrameMk id="2" creationId="{DAC5FFB1-0D7D-82EB-BACC-60D63A215759}"/>
          </ac:graphicFrameMkLst>
        </pc:graphicFrameChg>
        <pc:graphicFrameChg chg="add mod">
          <ac:chgData name="James Huang" userId="b8c6f8c5-8906-4f2a-86f2-a6a0035609b5" providerId="ADAL" clId="{53EFB26F-EC9C-2D46-9010-2A6EE845FBDD}" dt="2023-02-07T16:09:34.717" v="2662" actId="1076"/>
          <ac:graphicFrameMkLst>
            <pc:docMk/>
            <pc:sldMk cId="1272410835" sldId="431"/>
            <ac:graphicFrameMk id="4" creationId="{DAC5FFB1-0D7D-82EB-BACC-60D63A215759}"/>
          </ac:graphicFrameMkLst>
        </pc:graphicFrameChg>
      </pc:sldChg>
      <pc:sldChg chg="addSp modSp add">
        <pc:chgData name="James Huang" userId="b8c6f8c5-8906-4f2a-86f2-a6a0035609b5" providerId="ADAL" clId="{53EFB26F-EC9C-2D46-9010-2A6EE845FBDD}" dt="2023-02-07T16:09:45.200" v="2663"/>
        <pc:sldMkLst>
          <pc:docMk/>
          <pc:sldMk cId="1906492290" sldId="432"/>
        </pc:sldMkLst>
        <pc:spChg chg="add mod">
          <ac:chgData name="James Huang" userId="b8c6f8c5-8906-4f2a-86f2-a6a0035609b5" providerId="ADAL" clId="{53EFB26F-EC9C-2D46-9010-2A6EE845FBDD}" dt="2023-02-07T16:09:45.200" v="2663"/>
          <ac:spMkLst>
            <pc:docMk/>
            <pc:sldMk cId="1906492290" sldId="432"/>
            <ac:spMk id="3" creationId="{C6E13810-1816-9C2E-1DF6-263ABD72F6D4}"/>
          </ac:spMkLst>
        </pc:spChg>
        <pc:graphicFrameChg chg="add mod">
          <ac:chgData name="James Huang" userId="b8c6f8c5-8906-4f2a-86f2-a6a0035609b5" providerId="ADAL" clId="{53EFB26F-EC9C-2D46-9010-2A6EE845FBDD}" dt="2023-02-07T16:09:45.200" v="2663"/>
          <ac:graphicFrameMkLst>
            <pc:docMk/>
            <pc:sldMk cId="1906492290" sldId="432"/>
            <ac:graphicFrameMk id="2" creationId="{58D06389-7E7B-D307-7217-B63670702ACB}"/>
          </ac:graphicFrameMkLst>
        </pc:graphicFrameChg>
      </pc:sldChg>
      <pc:sldChg chg="add del">
        <pc:chgData name="James Huang" userId="b8c6f8c5-8906-4f2a-86f2-a6a0035609b5" providerId="ADAL" clId="{53EFB26F-EC9C-2D46-9010-2A6EE845FBDD}" dt="2023-02-07T16:02:38.504" v="2582" actId="2696"/>
        <pc:sldMkLst>
          <pc:docMk/>
          <pc:sldMk cId="2279756891" sldId="432"/>
        </pc:sldMkLst>
      </pc:sldChg>
      <pc:sldChg chg="addSp modSp add mod">
        <pc:chgData name="James Huang" userId="b8c6f8c5-8906-4f2a-86f2-a6a0035609b5" providerId="ADAL" clId="{53EFB26F-EC9C-2D46-9010-2A6EE845FBDD}" dt="2023-02-07T16:10:17.667" v="2665"/>
        <pc:sldMkLst>
          <pc:docMk/>
          <pc:sldMk cId="3252297055" sldId="433"/>
        </pc:sldMkLst>
        <pc:spChg chg="add">
          <ac:chgData name="James Huang" userId="b8c6f8c5-8906-4f2a-86f2-a6a0035609b5" providerId="ADAL" clId="{53EFB26F-EC9C-2D46-9010-2A6EE845FBDD}" dt="2023-02-07T16:10:05.005" v="2664" actId="22"/>
          <ac:spMkLst>
            <pc:docMk/>
            <pc:sldMk cId="3252297055" sldId="433"/>
            <ac:spMk id="3" creationId="{6AD73AEF-B20D-A8ED-24B3-BC71D0641491}"/>
          </ac:spMkLst>
        </pc:spChg>
        <pc:graphicFrameChg chg="add mod">
          <ac:chgData name="James Huang" userId="b8c6f8c5-8906-4f2a-86f2-a6a0035609b5" providerId="ADAL" clId="{53EFB26F-EC9C-2D46-9010-2A6EE845FBDD}" dt="2023-02-07T16:10:17.667" v="2665"/>
          <ac:graphicFrameMkLst>
            <pc:docMk/>
            <pc:sldMk cId="3252297055" sldId="433"/>
            <ac:graphicFrameMk id="4" creationId="{2ADD092B-95D0-09AF-44EC-266936639EDB}"/>
          </ac:graphicFrameMkLst>
        </pc:graphicFrameChg>
      </pc:sldChg>
      <pc:sldChg chg="add">
        <pc:chgData name="James Huang" userId="b8c6f8c5-8906-4f2a-86f2-a6a0035609b5" providerId="ADAL" clId="{53EFB26F-EC9C-2D46-9010-2A6EE845FBDD}" dt="2023-02-07T16:07:43.334" v="2651" actId="2890"/>
        <pc:sldMkLst>
          <pc:docMk/>
          <pc:sldMk cId="645552722" sldId="434"/>
        </pc:sldMkLst>
      </pc:sldChg>
    </pc:docChg>
  </pc:docChgLst>
  <pc:docChgLst>
    <pc:chgData name="Student - Soh Cher Chin Gabryel" userId="S::gabryel_soh@mymail.sutd.edu.sg::b8c5fa9c-28d6-45d0-8a82-deff9e8493cd" providerId="AD" clId="Web-{393AC6CB-90C5-4CCF-8DDA-C1D30D08B5CE}"/>
    <pc:docChg chg="addSld delSld modSld sldOrd addMainMaster">
      <pc:chgData name="Student - Soh Cher Chin Gabryel" userId="S::gabryel_soh@mymail.sutd.edu.sg::b8c5fa9c-28d6-45d0-8a82-deff9e8493cd" providerId="AD" clId="Web-{393AC6CB-90C5-4CCF-8DDA-C1D30D08B5CE}" dt="2023-02-03T16:36:43.942" v="9"/>
      <pc:docMkLst>
        <pc:docMk/>
      </pc:docMkLst>
      <pc:sldChg chg="modSp">
        <pc:chgData name="Student - Soh Cher Chin Gabryel" userId="S::gabryel_soh@mymail.sutd.edu.sg::b8c5fa9c-28d6-45d0-8a82-deff9e8493cd" providerId="AD" clId="Web-{393AC6CB-90C5-4CCF-8DDA-C1D30D08B5CE}" dt="2023-02-03T15:50:25.849" v="3" actId="14100"/>
        <pc:sldMkLst>
          <pc:docMk/>
          <pc:sldMk cId="1433367268" sldId="319"/>
        </pc:sldMkLst>
        <pc:picChg chg="mod">
          <ac:chgData name="Student - Soh Cher Chin Gabryel" userId="S::gabryel_soh@mymail.sutd.edu.sg::b8c5fa9c-28d6-45d0-8a82-deff9e8493cd" providerId="AD" clId="Web-{393AC6CB-90C5-4CCF-8DDA-C1D30D08B5CE}" dt="2023-02-03T15:50:25.849" v="3" actId="14100"/>
          <ac:picMkLst>
            <pc:docMk/>
            <pc:sldMk cId="1433367268" sldId="319"/>
            <ac:picMk id="28" creationId="{69E92EF1-1CF9-7B80-A99E-BCBE9F4ED560}"/>
          </ac:picMkLst>
        </pc:picChg>
      </pc:sldChg>
      <pc:sldChg chg="delSp">
        <pc:chgData name="Student - Soh Cher Chin Gabryel" userId="S::gabryel_soh@mymail.sutd.edu.sg::b8c5fa9c-28d6-45d0-8a82-deff9e8493cd" providerId="AD" clId="Web-{393AC6CB-90C5-4CCF-8DDA-C1D30D08B5CE}" dt="2023-02-03T15:50:40.396" v="4"/>
        <pc:sldMkLst>
          <pc:docMk/>
          <pc:sldMk cId="4081719484" sldId="321"/>
        </pc:sldMkLst>
        <pc:spChg chg="del">
          <ac:chgData name="Student - Soh Cher Chin Gabryel" userId="S::gabryel_soh@mymail.sutd.edu.sg::b8c5fa9c-28d6-45d0-8a82-deff9e8493cd" providerId="AD" clId="Web-{393AC6CB-90C5-4CCF-8DDA-C1D30D08B5CE}" dt="2023-02-03T15:50:40.396" v="4"/>
          <ac:spMkLst>
            <pc:docMk/>
            <pc:sldMk cId="4081719484" sldId="321"/>
            <ac:spMk id="33" creationId="{B6F47133-36FF-FFE8-C53B-C8B5A4A4BCA5}"/>
          </ac:spMkLst>
        </pc:spChg>
      </pc:sldChg>
      <pc:sldChg chg="del">
        <pc:chgData name="Student - Soh Cher Chin Gabryel" userId="S::gabryel_soh@mymail.sutd.edu.sg::b8c5fa9c-28d6-45d0-8a82-deff9e8493cd" providerId="AD" clId="Web-{393AC6CB-90C5-4CCF-8DDA-C1D30D08B5CE}" dt="2023-02-03T15:49:55.988" v="2"/>
        <pc:sldMkLst>
          <pc:docMk/>
          <pc:sldMk cId="3233305546" sldId="339"/>
        </pc:sldMkLst>
      </pc:sldChg>
      <pc:sldChg chg="modSp">
        <pc:chgData name="Student - Soh Cher Chin Gabryel" userId="S::gabryel_soh@mymail.sutd.edu.sg::b8c5fa9c-28d6-45d0-8a82-deff9e8493cd" providerId="AD" clId="Web-{393AC6CB-90C5-4CCF-8DDA-C1D30D08B5CE}" dt="2023-02-03T15:51:16.632" v="7" actId="20577"/>
        <pc:sldMkLst>
          <pc:docMk/>
          <pc:sldMk cId="1939555118" sldId="376"/>
        </pc:sldMkLst>
        <pc:spChg chg="mod">
          <ac:chgData name="Student - Soh Cher Chin Gabryel" userId="S::gabryel_soh@mymail.sutd.edu.sg::b8c5fa9c-28d6-45d0-8a82-deff9e8493cd" providerId="AD" clId="Web-{393AC6CB-90C5-4CCF-8DDA-C1D30D08B5CE}" dt="2023-02-03T15:51:16.632" v="7" actId="20577"/>
          <ac:spMkLst>
            <pc:docMk/>
            <pc:sldMk cId="1939555118" sldId="376"/>
            <ac:spMk id="31" creationId="{4D23A8BA-B847-E516-1E47-85D5C87BC361}"/>
          </ac:spMkLst>
        </pc:spChg>
      </pc:sldChg>
      <pc:sldChg chg="add">
        <pc:chgData name="Student - Soh Cher Chin Gabryel" userId="S::gabryel_soh@mymail.sutd.edu.sg::b8c5fa9c-28d6-45d0-8a82-deff9e8493cd" providerId="AD" clId="Web-{393AC6CB-90C5-4CCF-8DDA-C1D30D08B5CE}" dt="2023-02-03T15:49:53.691" v="0"/>
        <pc:sldMkLst>
          <pc:docMk/>
          <pc:sldMk cId="2949398713" sldId="378"/>
        </pc:sldMkLst>
      </pc:sldChg>
      <pc:sldChg chg="add">
        <pc:chgData name="Student - Soh Cher Chin Gabryel" userId="S::gabryel_soh@mymail.sutd.edu.sg::b8c5fa9c-28d6-45d0-8a82-deff9e8493cd" providerId="AD" clId="Web-{393AC6CB-90C5-4CCF-8DDA-C1D30D08B5CE}" dt="2023-02-03T15:49:53.754" v="1"/>
        <pc:sldMkLst>
          <pc:docMk/>
          <pc:sldMk cId="3164501263" sldId="379"/>
        </pc:sldMkLst>
      </pc:sldChg>
      <pc:sldChg chg="add ord">
        <pc:chgData name="Student - Soh Cher Chin Gabryel" userId="S::gabryel_soh@mymail.sutd.edu.sg::b8c5fa9c-28d6-45d0-8a82-deff9e8493cd" providerId="AD" clId="Web-{393AC6CB-90C5-4CCF-8DDA-C1D30D08B5CE}" dt="2023-02-03T16:36:43.942" v="9"/>
        <pc:sldMkLst>
          <pc:docMk/>
          <pc:sldMk cId="1047190892" sldId="382"/>
        </pc:sldMkLst>
      </pc:sldChg>
      <pc:sldMasterChg chg="add addSldLayout">
        <pc:chgData name="Student - Soh Cher Chin Gabryel" userId="S::gabryel_soh@mymail.sutd.edu.sg::b8c5fa9c-28d6-45d0-8a82-deff9e8493cd" providerId="AD" clId="Web-{393AC6CB-90C5-4CCF-8DDA-C1D30D08B5CE}" dt="2023-02-03T15:49:53.691" v="0"/>
        <pc:sldMasterMkLst>
          <pc:docMk/>
          <pc:sldMasterMk cId="2930493632" sldId="2147483684"/>
        </pc:sldMasterMkLst>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1703079856" sldId="2147483685"/>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1537467834" sldId="2147483686"/>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3225198021" sldId="2147483687"/>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1678530244" sldId="2147483688"/>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2270208877" sldId="2147483689"/>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1358881013" sldId="2147483690"/>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2115309635" sldId="2147483691"/>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4009562065" sldId="2147483692"/>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1414415652" sldId="2147483693"/>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2996128256" sldId="2147483694"/>
          </pc:sldLayoutMkLst>
        </pc:sldLayoutChg>
        <pc:sldLayoutChg chg="add">
          <pc:chgData name="Student - Soh Cher Chin Gabryel" userId="S::gabryel_soh@mymail.sutd.edu.sg::b8c5fa9c-28d6-45d0-8a82-deff9e8493cd" providerId="AD" clId="Web-{393AC6CB-90C5-4CCF-8DDA-C1D30D08B5CE}" dt="2023-02-03T15:49:53.691" v="0"/>
          <pc:sldLayoutMkLst>
            <pc:docMk/>
            <pc:sldMasterMk cId="2930493632" sldId="2147483684"/>
            <pc:sldLayoutMk cId="2210090600" sldId="2147483695"/>
          </pc:sldLayoutMkLst>
        </pc:sldLayoutChg>
      </pc:sldMasterChg>
    </pc:docChg>
  </pc:docChgLst>
  <pc:docChgLst>
    <pc:chgData name="Student - Lim Kay Yuen Darryl" userId="5c4f7223-9631-4c80-8d04-c8ed1ea29cb6" providerId="ADAL" clId="{E0DAE88D-C275-4A03-A386-C2A13470429B}"/>
    <pc:docChg chg="undo redo custSel addSld delSld modSld sldOrd">
      <pc:chgData name="Student - Lim Kay Yuen Darryl" userId="5c4f7223-9631-4c80-8d04-c8ed1ea29cb6" providerId="ADAL" clId="{E0DAE88D-C275-4A03-A386-C2A13470429B}" dt="2023-02-07T09:58:25.745" v="4963" actId="1035"/>
      <pc:docMkLst>
        <pc:docMk/>
      </pc:docMkLst>
      <pc:sldChg chg="modSp mod">
        <pc:chgData name="Student - Lim Kay Yuen Darryl" userId="5c4f7223-9631-4c80-8d04-c8ed1ea29cb6" providerId="ADAL" clId="{E0DAE88D-C275-4A03-A386-C2A13470429B}" dt="2023-02-06T18:20:17.916" v="4344" actId="20577"/>
        <pc:sldMkLst>
          <pc:docMk/>
          <pc:sldMk cId="613738316" sldId="256"/>
        </pc:sldMkLst>
        <pc:spChg chg="mod">
          <ac:chgData name="Student - Lim Kay Yuen Darryl" userId="5c4f7223-9631-4c80-8d04-c8ed1ea29cb6" providerId="ADAL" clId="{E0DAE88D-C275-4A03-A386-C2A13470429B}" dt="2023-02-06T18:20:17.916" v="4344" actId="20577"/>
          <ac:spMkLst>
            <pc:docMk/>
            <pc:sldMk cId="613738316" sldId="256"/>
            <ac:spMk id="5" creationId="{A92ED5B1-6752-2EA6-08B6-30F9B10D90F3}"/>
          </ac:spMkLst>
        </pc:spChg>
      </pc:sldChg>
      <pc:sldChg chg="del">
        <pc:chgData name="Student - Lim Kay Yuen Darryl" userId="5c4f7223-9631-4c80-8d04-c8ed1ea29cb6" providerId="ADAL" clId="{E0DAE88D-C275-4A03-A386-C2A13470429B}" dt="2023-02-02T17:52:17.782" v="9" actId="47"/>
        <pc:sldMkLst>
          <pc:docMk/>
          <pc:sldMk cId="3648363582" sldId="259"/>
        </pc:sldMkLst>
      </pc:sldChg>
      <pc:sldChg chg="del">
        <pc:chgData name="Student - Lim Kay Yuen Darryl" userId="5c4f7223-9631-4c80-8d04-c8ed1ea29cb6" providerId="ADAL" clId="{E0DAE88D-C275-4A03-A386-C2A13470429B}" dt="2023-02-02T17:52:27.399" v="33" actId="47"/>
        <pc:sldMkLst>
          <pc:docMk/>
          <pc:sldMk cId="900445449" sldId="276"/>
        </pc:sldMkLst>
      </pc:sldChg>
      <pc:sldChg chg="del">
        <pc:chgData name="Student - Lim Kay Yuen Darryl" userId="5c4f7223-9631-4c80-8d04-c8ed1ea29cb6" providerId="ADAL" clId="{E0DAE88D-C275-4A03-A386-C2A13470429B}" dt="2023-02-02T17:52:20.204" v="15" actId="47"/>
        <pc:sldMkLst>
          <pc:docMk/>
          <pc:sldMk cId="793144860" sldId="278"/>
        </pc:sldMkLst>
      </pc:sldChg>
      <pc:sldChg chg="del">
        <pc:chgData name="Student - Lim Kay Yuen Darryl" userId="5c4f7223-9631-4c80-8d04-c8ed1ea29cb6" providerId="ADAL" clId="{E0DAE88D-C275-4A03-A386-C2A13470429B}" dt="2023-02-02T17:52:17.151" v="8" actId="47"/>
        <pc:sldMkLst>
          <pc:docMk/>
          <pc:sldMk cId="1507435326" sldId="280"/>
        </pc:sldMkLst>
      </pc:sldChg>
      <pc:sldChg chg="del">
        <pc:chgData name="Student - Lim Kay Yuen Darryl" userId="5c4f7223-9631-4c80-8d04-c8ed1ea29cb6" providerId="ADAL" clId="{E0DAE88D-C275-4A03-A386-C2A13470429B}" dt="2023-02-02T17:52:20.628" v="16" actId="47"/>
        <pc:sldMkLst>
          <pc:docMk/>
          <pc:sldMk cId="4129408991" sldId="281"/>
        </pc:sldMkLst>
      </pc:sldChg>
      <pc:sldChg chg="del">
        <pc:chgData name="Student - Lim Kay Yuen Darryl" userId="5c4f7223-9631-4c80-8d04-c8ed1ea29cb6" providerId="ADAL" clId="{E0DAE88D-C275-4A03-A386-C2A13470429B}" dt="2023-02-02T17:52:21.360" v="18" actId="47"/>
        <pc:sldMkLst>
          <pc:docMk/>
          <pc:sldMk cId="3548927422" sldId="282"/>
        </pc:sldMkLst>
      </pc:sldChg>
      <pc:sldChg chg="del">
        <pc:chgData name="Student - Lim Kay Yuen Darryl" userId="5c4f7223-9631-4c80-8d04-c8ed1ea29cb6" providerId="ADAL" clId="{E0DAE88D-C275-4A03-A386-C2A13470429B}" dt="2023-02-02T17:52:23.611" v="23" actId="47"/>
        <pc:sldMkLst>
          <pc:docMk/>
          <pc:sldMk cId="681691521" sldId="283"/>
        </pc:sldMkLst>
      </pc:sldChg>
      <pc:sldChg chg="del">
        <pc:chgData name="Student - Lim Kay Yuen Darryl" userId="5c4f7223-9631-4c80-8d04-c8ed1ea29cb6" providerId="ADAL" clId="{E0DAE88D-C275-4A03-A386-C2A13470429B}" dt="2023-02-02T17:52:22.284" v="20" actId="47"/>
        <pc:sldMkLst>
          <pc:docMk/>
          <pc:sldMk cId="3277154263" sldId="284"/>
        </pc:sldMkLst>
      </pc:sldChg>
      <pc:sldChg chg="del">
        <pc:chgData name="Student - Lim Kay Yuen Darryl" userId="5c4f7223-9631-4c80-8d04-c8ed1ea29cb6" providerId="ADAL" clId="{E0DAE88D-C275-4A03-A386-C2A13470429B}" dt="2023-02-02T17:52:18.206" v="10" actId="47"/>
        <pc:sldMkLst>
          <pc:docMk/>
          <pc:sldMk cId="3009939719" sldId="285"/>
        </pc:sldMkLst>
      </pc:sldChg>
      <pc:sldChg chg="del">
        <pc:chgData name="Student - Lim Kay Yuen Darryl" userId="5c4f7223-9631-4c80-8d04-c8ed1ea29cb6" providerId="ADAL" clId="{E0DAE88D-C275-4A03-A386-C2A13470429B}" dt="2023-02-02T17:52:18.615" v="11" actId="47"/>
        <pc:sldMkLst>
          <pc:docMk/>
          <pc:sldMk cId="1247353221" sldId="287"/>
        </pc:sldMkLst>
      </pc:sldChg>
      <pc:sldChg chg="del">
        <pc:chgData name="Student - Lim Kay Yuen Darryl" userId="5c4f7223-9631-4c80-8d04-c8ed1ea29cb6" providerId="ADAL" clId="{E0DAE88D-C275-4A03-A386-C2A13470429B}" dt="2023-02-02T17:52:19.029" v="12" actId="47"/>
        <pc:sldMkLst>
          <pc:docMk/>
          <pc:sldMk cId="2662810579" sldId="288"/>
        </pc:sldMkLst>
      </pc:sldChg>
      <pc:sldChg chg="del">
        <pc:chgData name="Student - Lim Kay Yuen Darryl" userId="5c4f7223-9631-4c80-8d04-c8ed1ea29cb6" providerId="ADAL" clId="{E0DAE88D-C275-4A03-A386-C2A13470429B}" dt="2023-02-02T17:52:19.429" v="13" actId="47"/>
        <pc:sldMkLst>
          <pc:docMk/>
          <pc:sldMk cId="1425965917" sldId="289"/>
        </pc:sldMkLst>
      </pc:sldChg>
      <pc:sldChg chg="del">
        <pc:chgData name="Student - Lim Kay Yuen Darryl" userId="5c4f7223-9631-4c80-8d04-c8ed1ea29cb6" providerId="ADAL" clId="{E0DAE88D-C275-4A03-A386-C2A13470429B}" dt="2023-02-02T17:52:19.815" v="14" actId="47"/>
        <pc:sldMkLst>
          <pc:docMk/>
          <pc:sldMk cId="2150502204" sldId="290"/>
        </pc:sldMkLst>
      </pc:sldChg>
      <pc:sldChg chg="del">
        <pc:chgData name="Student - Lim Kay Yuen Darryl" userId="5c4f7223-9631-4c80-8d04-c8ed1ea29cb6" providerId="ADAL" clId="{E0DAE88D-C275-4A03-A386-C2A13470429B}" dt="2023-02-02T17:52:20.960" v="17" actId="47"/>
        <pc:sldMkLst>
          <pc:docMk/>
          <pc:sldMk cId="1790129298" sldId="291"/>
        </pc:sldMkLst>
      </pc:sldChg>
      <pc:sldChg chg="del">
        <pc:chgData name="Student - Lim Kay Yuen Darryl" userId="5c4f7223-9631-4c80-8d04-c8ed1ea29cb6" providerId="ADAL" clId="{E0DAE88D-C275-4A03-A386-C2A13470429B}" dt="2023-02-02T17:52:21.931" v="19" actId="47"/>
        <pc:sldMkLst>
          <pc:docMk/>
          <pc:sldMk cId="1305679598" sldId="292"/>
        </pc:sldMkLst>
      </pc:sldChg>
      <pc:sldChg chg="del">
        <pc:chgData name="Student - Lim Kay Yuen Darryl" userId="5c4f7223-9631-4c80-8d04-c8ed1ea29cb6" providerId="ADAL" clId="{E0DAE88D-C275-4A03-A386-C2A13470429B}" dt="2023-02-02T17:52:27.031" v="32" actId="47"/>
        <pc:sldMkLst>
          <pc:docMk/>
          <pc:sldMk cId="3994065309" sldId="293"/>
        </pc:sldMkLst>
      </pc:sldChg>
      <pc:sldChg chg="del">
        <pc:chgData name="Student - Lim Kay Yuen Darryl" userId="5c4f7223-9631-4c80-8d04-c8ed1ea29cb6" providerId="ADAL" clId="{E0DAE88D-C275-4A03-A386-C2A13470429B}" dt="2023-02-02T17:52:24.418" v="25" actId="47"/>
        <pc:sldMkLst>
          <pc:docMk/>
          <pc:sldMk cId="1678782849" sldId="294"/>
        </pc:sldMkLst>
      </pc:sldChg>
      <pc:sldChg chg="del">
        <pc:chgData name="Student - Lim Kay Yuen Darryl" userId="5c4f7223-9631-4c80-8d04-c8ed1ea29cb6" providerId="ADAL" clId="{E0DAE88D-C275-4A03-A386-C2A13470429B}" dt="2023-02-02T17:52:23.951" v="24" actId="47"/>
        <pc:sldMkLst>
          <pc:docMk/>
          <pc:sldMk cId="547625975" sldId="295"/>
        </pc:sldMkLst>
      </pc:sldChg>
      <pc:sldChg chg="del">
        <pc:chgData name="Student - Lim Kay Yuen Darryl" userId="5c4f7223-9631-4c80-8d04-c8ed1ea29cb6" providerId="ADAL" clId="{E0DAE88D-C275-4A03-A386-C2A13470429B}" dt="2023-02-02T17:52:24.769" v="26" actId="47"/>
        <pc:sldMkLst>
          <pc:docMk/>
          <pc:sldMk cId="4223035056" sldId="296"/>
        </pc:sldMkLst>
      </pc:sldChg>
      <pc:sldChg chg="del">
        <pc:chgData name="Student - Lim Kay Yuen Darryl" userId="5c4f7223-9631-4c80-8d04-c8ed1ea29cb6" providerId="ADAL" clId="{E0DAE88D-C275-4A03-A386-C2A13470429B}" dt="2023-02-02T17:52:25.204" v="27" actId="47"/>
        <pc:sldMkLst>
          <pc:docMk/>
          <pc:sldMk cId="872654775" sldId="297"/>
        </pc:sldMkLst>
      </pc:sldChg>
      <pc:sldChg chg="del">
        <pc:chgData name="Student - Lim Kay Yuen Darryl" userId="5c4f7223-9631-4c80-8d04-c8ed1ea29cb6" providerId="ADAL" clId="{E0DAE88D-C275-4A03-A386-C2A13470429B}" dt="2023-02-02T17:52:26.274" v="30" actId="47"/>
        <pc:sldMkLst>
          <pc:docMk/>
          <pc:sldMk cId="1475865234" sldId="298"/>
        </pc:sldMkLst>
      </pc:sldChg>
      <pc:sldChg chg="del">
        <pc:chgData name="Student - Lim Kay Yuen Darryl" userId="5c4f7223-9631-4c80-8d04-c8ed1ea29cb6" providerId="ADAL" clId="{E0DAE88D-C275-4A03-A386-C2A13470429B}" dt="2023-02-02T17:52:25.580" v="28" actId="47"/>
        <pc:sldMkLst>
          <pc:docMk/>
          <pc:sldMk cId="3046207464" sldId="299"/>
        </pc:sldMkLst>
      </pc:sldChg>
      <pc:sldChg chg="del">
        <pc:chgData name="Student - Lim Kay Yuen Darryl" userId="5c4f7223-9631-4c80-8d04-c8ed1ea29cb6" providerId="ADAL" clId="{E0DAE88D-C275-4A03-A386-C2A13470429B}" dt="2023-02-02T17:52:25.917" v="29" actId="47"/>
        <pc:sldMkLst>
          <pc:docMk/>
          <pc:sldMk cId="816511722" sldId="300"/>
        </pc:sldMkLst>
      </pc:sldChg>
      <pc:sldChg chg="del">
        <pc:chgData name="Student - Lim Kay Yuen Darryl" userId="5c4f7223-9631-4c80-8d04-c8ed1ea29cb6" providerId="ADAL" clId="{E0DAE88D-C275-4A03-A386-C2A13470429B}" dt="2023-02-02T17:52:26.670" v="31" actId="47"/>
        <pc:sldMkLst>
          <pc:docMk/>
          <pc:sldMk cId="1713080163" sldId="301"/>
        </pc:sldMkLst>
      </pc:sldChg>
      <pc:sldChg chg="del">
        <pc:chgData name="Student - Lim Kay Yuen Darryl" userId="5c4f7223-9631-4c80-8d04-c8ed1ea29cb6" providerId="ADAL" clId="{E0DAE88D-C275-4A03-A386-C2A13470429B}" dt="2023-02-02T17:52:22.788" v="21" actId="47"/>
        <pc:sldMkLst>
          <pc:docMk/>
          <pc:sldMk cId="3628043367" sldId="305"/>
        </pc:sldMkLst>
      </pc:sldChg>
      <pc:sldChg chg="del">
        <pc:chgData name="Student - Lim Kay Yuen Darryl" userId="5c4f7223-9631-4c80-8d04-c8ed1ea29cb6" providerId="ADAL" clId="{E0DAE88D-C275-4A03-A386-C2A13470429B}" dt="2023-02-02T17:52:23.202" v="22" actId="47"/>
        <pc:sldMkLst>
          <pc:docMk/>
          <pc:sldMk cId="3454339512" sldId="306"/>
        </pc:sldMkLst>
      </pc:sldChg>
      <pc:sldChg chg="del">
        <pc:chgData name="Student - Lim Kay Yuen Darryl" userId="5c4f7223-9631-4c80-8d04-c8ed1ea29cb6" providerId="ADAL" clId="{E0DAE88D-C275-4A03-A386-C2A13470429B}" dt="2023-02-02T17:51:55.154" v="0" actId="47"/>
        <pc:sldMkLst>
          <pc:docMk/>
          <pc:sldMk cId="2783133386" sldId="318"/>
        </pc:sldMkLst>
      </pc:sldChg>
      <pc:sldChg chg="modSp mod">
        <pc:chgData name="Student - Lim Kay Yuen Darryl" userId="5c4f7223-9631-4c80-8d04-c8ed1ea29cb6" providerId="ADAL" clId="{E0DAE88D-C275-4A03-A386-C2A13470429B}" dt="2023-02-04T07:04:55.498" v="2749" actId="1076"/>
        <pc:sldMkLst>
          <pc:docMk/>
          <pc:sldMk cId="4081719484" sldId="321"/>
        </pc:sldMkLst>
        <pc:spChg chg="mod">
          <ac:chgData name="Student - Lim Kay Yuen Darryl" userId="5c4f7223-9631-4c80-8d04-c8ed1ea29cb6" providerId="ADAL" clId="{E0DAE88D-C275-4A03-A386-C2A13470429B}" dt="2023-02-04T07:04:55.498" v="2749" actId="1076"/>
          <ac:spMkLst>
            <pc:docMk/>
            <pc:sldMk cId="4081719484" sldId="321"/>
            <ac:spMk id="27" creationId="{B810602A-3527-9919-53B6-889190B9F42B}"/>
          </ac:spMkLst>
        </pc:spChg>
      </pc:sldChg>
      <pc:sldChg chg="del">
        <pc:chgData name="Student - Lim Kay Yuen Darryl" userId="5c4f7223-9631-4c80-8d04-c8ed1ea29cb6" providerId="ADAL" clId="{E0DAE88D-C275-4A03-A386-C2A13470429B}" dt="2023-02-02T17:52:09.996" v="5" actId="47"/>
        <pc:sldMkLst>
          <pc:docMk/>
          <pc:sldMk cId="2435306569" sldId="323"/>
        </pc:sldMkLst>
      </pc:sldChg>
      <pc:sldChg chg="addSp delSp modSp del mod">
        <pc:chgData name="Student - Lim Kay Yuen Darryl" userId="5c4f7223-9631-4c80-8d04-c8ed1ea29cb6" providerId="ADAL" clId="{E0DAE88D-C275-4A03-A386-C2A13470429B}" dt="2023-02-06T18:00:04.396" v="4151" actId="47"/>
        <pc:sldMkLst>
          <pc:docMk/>
          <pc:sldMk cId="3132824321" sldId="328"/>
        </pc:sldMkLst>
        <pc:spChg chg="mod">
          <ac:chgData name="Student - Lim Kay Yuen Darryl" userId="5c4f7223-9631-4c80-8d04-c8ed1ea29cb6" providerId="ADAL" clId="{E0DAE88D-C275-4A03-A386-C2A13470429B}" dt="2023-02-06T17:05:48.353" v="3617" actId="20577"/>
          <ac:spMkLst>
            <pc:docMk/>
            <pc:sldMk cId="3132824321" sldId="328"/>
            <ac:spMk id="2" creationId="{33EF3FD5-D386-8625-1B65-42EE4191126F}"/>
          </ac:spMkLst>
        </pc:spChg>
        <pc:spChg chg="del">
          <ac:chgData name="Student - Lim Kay Yuen Darryl" userId="5c4f7223-9631-4c80-8d04-c8ed1ea29cb6" providerId="ADAL" clId="{E0DAE88D-C275-4A03-A386-C2A13470429B}" dt="2023-02-03T19:06:42.992" v="1974" actId="478"/>
          <ac:spMkLst>
            <pc:docMk/>
            <pc:sldMk cId="3132824321" sldId="328"/>
            <ac:spMk id="3" creationId="{F4D52139-69A2-5F8F-F772-396494A3623B}"/>
          </ac:spMkLst>
        </pc:spChg>
        <pc:spChg chg="del">
          <ac:chgData name="Student - Lim Kay Yuen Darryl" userId="5c4f7223-9631-4c80-8d04-c8ed1ea29cb6" providerId="ADAL" clId="{E0DAE88D-C275-4A03-A386-C2A13470429B}" dt="2023-02-03T18:39:58.262" v="1599" actId="478"/>
          <ac:spMkLst>
            <pc:docMk/>
            <pc:sldMk cId="3132824321" sldId="328"/>
            <ac:spMk id="29" creationId="{E865F9E6-479C-9CB9-E079-2D383F649F1A}"/>
          </ac:spMkLst>
        </pc:spChg>
        <pc:spChg chg="del">
          <ac:chgData name="Student - Lim Kay Yuen Darryl" userId="5c4f7223-9631-4c80-8d04-c8ed1ea29cb6" providerId="ADAL" clId="{E0DAE88D-C275-4A03-A386-C2A13470429B}" dt="2023-02-03T18:39:58.262" v="1599" actId="478"/>
          <ac:spMkLst>
            <pc:docMk/>
            <pc:sldMk cId="3132824321" sldId="328"/>
            <ac:spMk id="32" creationId="{443DED8F-0909-4FA2-E9D8-E9DB7757611B}"/>
          </ac:spMkLst>
        </pc:spChg>
        <pc:spChg chg="del">
          <ac:chgData name="Student - Lim Kay Yuen Darryl" userId="5c4f7223-9631-4c80-8d04-c8ed1ea29cb6" providerId="ADAL" clId="{E0DAE88D-C275-4A03-A386-C2A13470429B}" dt="2023-02-03T18:39:58.262" v="1599" actId="478"/>
          <ac:spMkLst>
            <pc:docMk/>
            <pc:sldMk cId="3132824321" sldId="328"/>
            <ac:spMk id="33" creationId="{8FC20FE6-1E3E-7BE2-B8E2-E54DEF352AC0}"/>
          </ac:spMkLst>
        </pc:spChg>
        <pc:spChg chg="del">
          <ac:chgData name="Student - Lim Kay Yuen Darryl" userId="5c4f7223-9631-4c80-8d04-c8ed1ea29cb6" providerId="ADAL" clId="{E0DAE88D-C275-4A03-A386-C2A13470429B}" dt="2023-02-03T18:39:58.262" v="1599" actId="478"/>
          <ac:spMkLst>
            <pc:docMk/>
            <pc:sldMk cId="3132824321" sldId="328"/>
            <ac:spMk id="34" creationId="{89BCD5B9-C5F5-7831-D90B-4EC31343B68A}"/>
          </ac:spMkLst>
        </pc:spChg>
        <pc:spChg chg="del">
          <ac:chgData name="Student - Lim Kay Yuen Darryl" userId="5c4f7223-9631-4c80-8d04-c8ed1ea29cb6" providerId="ADAL" clId="{E0DAE88D-C275-4A03-A386-C2A13470429B}" dt="2023-02-03T19:06:42.992" v="1974" actId="478"/>
          <ac:spMkLst>
            <pc:docMk/>
            <pc:sldMk cId="3132824321" sldId="328"/>
            <ac:spMk id="36" creationId="{21A8CB6B-21F5-08D6-C98A-916107F385A5}"/>
          </ac:spMkLst>
        </pc:spChg>
        <pc:spChg chg="del">
          <ac:chgData name="Student - Lim Kay Yuen Darryl" userId="5c4f7223-9631-4c80-8d04-c8ed1ea29cb6" providerId="ADAL" clId="{E0DAE88D-C275-4A03-A386-C2A13470429B}" dt="2023-02-03T18:39:58.262" v="1599" actId="478"/>
          <ac:spMkLst>
            <pc:docMk/>
            <pc:sldMk cId="3132824321" sldId="328"/>
            <ac:spMk id="37" creationId="{F3F08C3F-DC7A-1754-0672-F1C0C270589A}"/>
          </ac:spMkLst>
        </pc:spChg>
        <pc:spChg chg="del">
          <ac:chgData name="Student - Lim Kay Yuen Darryl" userId="5c4f7223-9631-4c80-8d04-c8ed1ea29cb6" providerId="ADAL" clId="{E0DAE88D-C275-4A03-A386-C2A13470429B}" dt="2023-02-03T19:06:42.992" v="1974" actId="478"/>
          <ac:spMkLst>
            <pc:docMk/>
            <pc:sldMk cId="3132824321" sldId="328"/>
            <ac:spMk id="38" creationId="{42790188-150D-2631-28C5-9404AAEF9548}"/>
          </ac:spMkLst>
        </pc:spChg>
        <pc:spChg chg="del">
          <ac:chgData name="Student - Lim Kay Yuen Darryl" userId="5c4f7223-9631-4c80-8d04-c8ed1ea29cb6" providerId="ADAL" clId="{E0DAE88D-C275-4A03-A386-C2A13470429B}" dt="2023-02-03T18:39:58.262" v="1599" actId="478"/>
          <ac:spMkLst>
            <pc:docMk/>
            <pc:sldMk cId="3132824321" sldId="328"/>
            <ac:spMk id="39" creationId="{1E27C19E-4ED7-B978-FB8B-769A571A9EB6}"/>
          </ac:spMkLst>
        </pc:spChg>
        <pc:spChg chg="del">
          <ac:chgData name="Student - Lim Kay Yuen Darryl" userId="5c4f7223-9631-4c80-8d04-c8ed1ea29cb6" providerId="ADAL" clId="{E0DAE88D-C275-4A03-A386-C2A13470429B}" dt="2023-02-03T19:06:42.992" v="1974" actId="478"/>
          <ac:spMkLst>
            <pc:docMk/>
            <pc:sldMk cId="3132824321" sldId="328"/>
            <ac:spMk id="40" creationId="{42DD05CB-2209-5A5B-6612-2769CC7155ED}"/>
          </ac:spMkLst>
        </pc:spChg>
        <pc:spChg chg="del">
          <ac:chgData name="Student - Lim Kay Yuen Darryl" userId="5c4f7223-9631-4c80-8d04-c8ed1ea29cb6" providerId="ADAL" clId="{E0DAE88D-C275-4A03-A386-C2A13470429B}" dt="2023-02-03T18:39:58.262" v="1599" actId="478"/>
          <ac:spMkLst>
            <pc:docMk/>
            <pc:sldMk cId="3132824321" sldId="328"/>
            <ac:spMk id="41" creationId="{867DF65E-9A01-5C3E-ABED-165F8C055086}"/>
          </ac:spMkLst>
        </pc:spChg>
        <pc:spChg chg="del">
          <ac:chgData name="Student - Lim Kay Yuen Darryl" userId="5c4f7223-9631-4c80-8d04-c8ed1ea29cb6" providerId="ADAL" clId="{E0DAE88D-C275-4A03-A386-C2A13470429B}" dt="2023-02-03T19:06:42.992" v="1974" actId="478"/>
          <ac:spMkLst>
            <pc:docMk/>
            <pc:sldMk cId="3132824321" sldId="328"/>
            <ac:spMk id="42" creationId="{19BA084B-C3BC-DD6E-833F-E9C9D7BF5A63}"/>
          </ac:spMkLst>
        </pc:spChg>
        <pc:spChg chg="del">
          <ac:chgData name="Student - Lim Kay Yuen Darryl" userId="5c4f7223-9631-4c80-8d04-c8ed1ea29cb6" providerId="ADAL" clId="{E0DAE88D-C275-4A03-A386-C2A13470429B}" dt="2023-02-03T18:39:58.262" v="1599" actId="478"/>
          <ac:spMkLst>
            <pc:docMk/>
            <pc:sldMk cId="3132824321" sldId="328"/>
            <ac:spMk id="43" creationId="{4075B2E5-FB19-23F3-C35D-B53DDCA379D3}"/>
          </ac:spMkLst>
        </pc:spChg>
        <pc:spChg chg="del mod">
          <ac:chgData name="Student - Lim Kay Yuen Darryl" userId="5c4f7223-9631-4c80-8d04-c8ed1ea29cb6" providerId="ADAL" clId="{E0DAE88D-C275-4A03-A386-C2A13470429B}" dt="2023-02-03T19:06:42.992" v="1974" actId="478"/>
          <ac:spMkLst>
            <pc:docMk/>
            <pc:sldMk cId="3132824321" sldId="328"/>
            <ac:spMk id="44" creationId="{74210DD9-375A-8867-1B2A-60B2B3359F4E}"/>
          </ac:spMkLst>
        </pc:spChg>
        <pc:spChg chg="del">
          <ac:chgData name="Student - Lim Kay Yuen Darryl" userId="5c4f7223-9631-4c80-8d04-c8ed1ea29cb6" providerId="ADAL" clId="{E0DAE88D-C275-4A03-A386-C2A13470429B}" dt="2023-02-03T18:39:58.262" v="1599" actId="478"/>
          <ac:spMkLst>
            <pc:docMk/>
            <pc:sldMk cId="3132824321" sldId="328"/>
            <ac:spMk id="45" creationId="{74728ADF-6991-6257-C8F7-6D0A2A3AABF6}"/>
          </ac:spMkLst>
        </pc:spChg>
        <pc:spChg chg="del mod">
          <ac:chgData name="Student - Lim Kay Yuen Darryl" userId="5c4f7223-9631-4c80-8d04-c8ed1ea29cb6" providerId="ADAL" clId="{E0DAE88D-C275-4A03-A386-C2A13470429B}" dt="2023-02-03T19:06:42.992" v="1974" actId="478"/>
          <ac:spMkLst>
            <pc:docMk/>
            <pc:sldMk cId="3132824321" sldId="328"/>
            <ac:spMk id="47" creationId="{504CD54C-F470-F8BB-DBF1-FB3E2B2A03E0}"/>
          </ac:spMkLst>
        </pc:spChg>
        <pc:spChg chg="del mod">
          <ac:chgData name="Student - Lim Kay Yuen Darryl" userId="5c4f7223-9631-4c80-8d04-c8ed1ea29cb6" providerId="ADAL" clId="{E0DAE88D-C275-4A03-A386-C2A13470429B}" dt="2023-02-03T19:06:42.992" v="1974" actId="478"/>
          <ac:spMkLst>
            <pc:docMk/>
            <pc:sldMk cId="3132824321" sldId="328"/>
            <ac:spMk id="48" creationId="{1EE100A6-3FCD-B484-43DE-483DA019CB5E}"/>
          </ac:spMkLst>
        </pc:spChg>
        <pc:spChg chg="del">
          <ac:chgData name="Student - Lim Kay Yuen Darryl" userId="5c4f7223-9631-4c80-8d04-c8ed1ea29cb6" providerId="ADAL" clId="{E0DAE88D-C275-4A03-A386-C2A13470429B}" dt="2023-02-03T18:39:58.262" v="1599" actId="478"/>
          <ac:spMkLst>
            <pc:docMk/>
            <pc:sldMk cId="3132824321" sldId="328"/>
            <ac:spMk id="49" creationId="{DDE1EF07-C06E-30AF-7579-9DB891C715C6}"/>
          </ac:spMkLst>
        </pc:spChg>
        <pc:spChg chg="del">
          <ac:chgData name="Student - Lim Kay Yuen Darryl" userId="5c4f7223-9631-4c80-8d04-c8ed1ea29cb6" providerId="ADAL" clId="{E0DAE88D-C275-4A03-A386-C2A13470429B}" dt="2023-02-03T18:39:58.262" v="1599" actId="478"/>
          <ac:spMkLst>
            <pc:docMk/>
            <pc:sldMk cId="3132824321" sldId="328"/>
            <ac:spMk id="50" creationId="{3EA06680-C6BC-7799-7613-D82D6982918D}"/>
          </ac:spMkLst>
        </pc:spChg>
        <pc:spChg chg="del">
          <ac:chgData name="Student - Lim Kay Yuen Darryl" userId="5c4f7223-9631-4c80-8d04-c8ed1ea29cb6" providerId="ADAL" clId="{E0DAE88D-C275-4A03-A386-C2A13470429B}" dt="2023-02-03T18:39:58.262" v="1599" actId="478"/>
          <ac:spMkLst>
            <pc:docMk/>
            <pc:sldMk cId="3132824321" sldId="328"/>
            <ac:spMk id="51" creationId="{A8774EB9-0C72-ACF5-4521-DA8A682FA759}"/>
          </ac:spMkLst>
        </pc:spChg>
        <pc:spChg chg="del">
          <ac:chgData name="Student - Lim Kay Yuen Darryl" userId="5c4f7223-9631-4c80-8d04-c8ed1ea29cb6" providerId="ADAL" clId="{E0DAE88D-C275-4A03-A386-C2A13470429B}" dt="2023-02-03T18:39:58.262" v="1599" actId="478"/>
          <ac:spMkLst>
            <pc:docMk/>
            <pc:sldMk cId="3132824321" sldId="328"/>
            <ac:spMk id="52" creationId="{F137F39F-C6D1-BBA5-50CE-F110F879071E}"/>
          </ac:spMkLst>
        </pc:spChg>
        <pc:spChg chg="del">
          <ac:chgData name="Student - Lim Kay Yuen Darryl" userId="5c4f7223-9631-4c80-8d04-c8ed1ea29cb6" providerId="ADAL" clId="{E0DAE88D-C275-4A03-A386-C2A13470429B}" dt="2023-02-03T18:39:58.262" v="1599" actId="478"/>
          <ac:spMkLst>
            <pc:docMk/>
            <pc:sldMk cId="3132824321" sldId="328"/>
            <ac:spMk id="53" creationId="{536340C7-5A0A-65CD-D0EC-C69ECA28ED76}"/>
          </ac:spMkLst>
        </pc:spChg>
        <pc:spChg chg="del mod">
          <ac:chgData name="Student - Lim Kay Yuen Darryl" userId="5c4f7223-9631-4c80-8d04-c8ed1ea29cb6" providerId="ADAL" clId="{E0DAE88D-C275-4A03-A386-C2A13470429B}" dt="2023-02-03T19:06:42.992" v="1974" actId="478"/>
          <ac:spMkLst>
            <pc:docMk/>
            <pc:sldMk cId="3132824321" sldId="328"/>
            <ac:spMk id="54" creationId="{727CD96B-526E-11DC-594D-75C75B34464B}"/>
          </ac:spMkLst>
        </pc:spChg>
        <pc:spChg chg="del">
          <ac:chgData name="Student - Lim Kay Yuen Darryl" userId="5c4f7223-9631-4c80-8d04-c8ed1ea29cb6" providerId="ADAL" clId="{E0DAE88D-C275-4A03-A386-C2A13470429B}" dt="2023-02-03T19:06:42.992" v="1974" actId="478"/>
          <ac:spMkLst>
            <pc:docMk/>
            <pc:sldMk cId="3132824321" sldId="328"/>
            <ac:spMk id="55" creationId="{045F3450-0F1B-541C-1719-C8B0506EBCCE}"/>
          </ac:spMkLst>
        </pc:spChg>
        <pc:spChg chg="del">
          <ac:chgData name="Student - Lim Kay Yuen Darryl" userId="5c4f7223-9631-4c80-8d04-c8ed1ea29cb6" providerId="ADAL" clId="{E0DAE88D-C275-4A03-A386-C2A13470429B}" dt="2023-02-03T19:06:42.992" v="1974" actId="478"/>
          <ac:spMkLst>
            <pc:docMk/>
            <pc:sldMk cId="3132824321" sldId="328"/>
            <ac:spMk id="56" creationId="{FA5991F2-D7ED-AD8D-898D-9FF368EC18A0}"/>
          </ac:spMkLst>
        </pc:spChg>
        <pc:spChg chg="del">
          <ac:chgData name="Student - Lim Kay Yuen Darryl" userId="5c4f7223-9631-4c80-8d04-c8ed1ea29cb6" providerId="ADAL" clId="{E0DAE88D-C275-4A03-A386-C2A13470429B}" dt="2023-02-03T19:06:42.992" v="1974" actId="478"/>
          <ac:spMkLst>
            <pc:docMk/>
            <pc:sldMk cId="3132824321" sldId="328"/>
            <ac:spMk id="57" creationId="{594BAEC0-5C1D-598D-E346-E07A2EFCA36F}"/>
          </ac:spMkLst>
        </pc:spChg>
        <pc:spChg chg="del">
          <ac:chgData name="Student - Lim Kay Yuen Darryl" userId="5c4f7223-9631-4c80-8d04-c8ed1ea29cb6" providerId="ADAL" clId="{E0DAE88D-C275-4A03-A386-C2A13470429B}" dt="2023-02-03T19:06:42.992" v="1974" actId="478"/>
          <ac:spMkLst>
            <pc:docMk/>
            <pc:sldMk cId="3132824321" sldId="328"/>
            <ac:spMk id="58" creationId="{0C924E19-BA06-F614-3809-248CA8EDEBD2}"/>
          </ac:spMkLst>
        </pc:spChg>
        <pc:spChg chg="del">
          <ac:chgData name="Student - Lim Kay Yuen Darryl" userId="5c4f7223-9631-4c80-8d04-c8ed1ea29cb6" providerId="ADAL" clId="{E0DAE88D-C275-4A03-A386-C2A13470429B}" dt="2023-02-03T19:06:42.992" v="1974" actId="478"/>
          <ac:spMkLst>
            <pc:docMk/>
            <pc:sldMk cId="3132824321" sldId="328"/>
            <ac:spMk id="59" creationId="{FD082239-750C-CD79-EE01-7A2B0B24B025}"/>
          </ac:spMkLst>
        </pc:spChg>
        <pc:spChg chg="del">
          <ac:chgData name="Student - Lim Kay Yuen Darryl" userId="5c4f7223-9631-4c80-8d04-c8ed1ea29cb6" providerId="ADAL" clId="{E0DAE88D-C275-4A03-A386-C2A13470429B}" dt="2023-02-03T19:06:42.992" v="1974" actId="478"/>
          <ac:spMkLst>
            <pc:docMk/>
            <pc:sldMk cId="3132824321" sldId="328"/>
            <ac:spMk id="60" creationId="{16DF4344-E668-1834-B91E-A688F53711E3}"/>
          </ac:spMkLst>
        </pc:spChg>
        <pc:spChg chg="del">
          <ac:chgData name="Student - Lim Kay Yuen Darryl" userId="5c4f7223-9631-4c80-8d04-c8ed1ea29cb6" providerId="ADAL" clId="{E0DAE88D-C275-4A03-A386-C2A13470429B}" dt="2023-02-03T19:06:42.992" v="1974" actId="478"/>
          <ac:spMkLst>
            <pc:docMk/>
            <pc:sldMk cId="3132824321" sldId="328"/>
            <ac:spMk id="61" creationId="{C05F73F0-8D71-D98F-8EC7-7114D4E657BD}"/>
          </ac:spMkLst>
        </pc:spChg>
        <pc:spChg chg="del">
          <ac:chgData name="Student - Lim Kay Yuen Darryl" userId="5c4f7223-9631-4c80-8d04-c8ed1ea29cb6" providerId="ADAL" clId="{E0DAE88D-C275-4A03-A386-C2A13470429B}" dt="2023-02-03T19:06:42.992" v="1974" actId="478"/>
          <ac:spMkLst>
            <pc:docMk/>
            <pc:sldMk cId="3132824321" sldId="328"/>
            <ac:spMk id="62" creationId="{09397818-C6CC-47D8-6DA7-7AC2D0B1FD1C}"/>
          </ac:spMkLst>
        </pc:spChg>
        <pc:spChg chg="add mod">
          <ac:chgData name="Student - Lim Kay Yuen Darryl" userId="5c4f7223-9631-4c80-8d04-c8ed1ea29cb6" providerId="ADAL" clId="{E0DAE88D-C275-4A03-A386-C2A13470429B}" dt="2023-02-06T06:55:19.549" v="3600" actId="1036"/>
          <ac:spMkLst>
            <pc:docMk/>
            <pc:sldMk cId="3132824321" sldId="328"/>
            <ac:spMk id="66" creationId="{CB63241C-8536-986C-34CA-62C7D86906D8}"/>
          </ac:spMkLst>
        </pc:spChg>
        <pc:spChg chg="add mod">
          <ac:chgData name="Student - Lim Kay Yuen Darryl" userId="5c4f7223-9631-4c80-8d04-c8ed1ea29cb6" providerId="ADAL" clId="{E0DAE88D-C275-4A03-A386-C2A13470429B}" dt="2023-02-06T17:05:06.080" v="3603" actId="20577"/>
          <ac:spMkLst>
            <pc:docMk/>
            <pc:sldMk cId="3132824321" sldId="328"/>
            <ac:spMk id="67" creationId="{15D6A7A0-C54A-6979-D8D5-AFD5DC4EE14C}"/>
          </ac:spMkLst>
        </pc:spChg>
        <pc:spChg chg="add mod">
          <ac:chgData name="Student - Lim Kay Yuen Darryl" userId="5c4f7223-9631-4c80-8d04-c8ed1ea29cb6" providerId="ADAL" clId="{E0DAE88D-C275-4A03-A386-C2A13470429B}" dt="2023-02-03T19:11:57.277" v="2071" actId="1038"/>
          <ac:spMkLst>
            <pc:docMk/>
            <pc:sldMk cId="3132824321" sldId="328"/>
            <ac:spMk id="68" creationId="{CB39320B-818D-53C1-D89D-9356117C0336}"/>
          </ac:spMkLst>
        </pc:spChg>
        <pc:spChg chg="add mod">
          <ac:chgData name="Student - Lim Kay Yuen Darryl" userId="5c4f7223-9631-4c80-8d04-c8ed1ea29cb6" providerId="ADAL" clId="{E0DAE88D-C275-4A03-A386-C2A13470429B}" dt="2023-02-06T17:06:43.589" v="3631" actId="20577"/>
          <ac:spMkLst>
            <pc:docMk/>
            <pc:sldMk cId="3132824321" sldId="328"/>
            <ac:spMk id="72" creationId="{E06824E3-5BD9-2E92-C5E0-88D10DA02FE5}"/>
          </ac:spMkLst>
        </pc:spChg>
        <pc:spChg chg="add mod">
          <ac:chgData name="Student - Lim Kay Yuen Darryl" userId="5c4f7223-9631-4c80-8d04-c8ed1ea29cb6" providerId="ADAL" clId="{E0DAE88D-C275-4A03-A386-C2A13470429B}" dt="2023-02-03T19:11:57.277" v="2071" actId="1038"/>
          <ac:spMkLst>
            <pc:docMk/>
            <pc:sldMk cId="3132824321" sldId="328"/>
            <ac:spMk id="73" creationId="{A62AF8BE-369E-641E-B785-985FC6A54E7A}"/>
          </ac:spMkLst>
        </pc:spChg>
        <pc:spChg chg="add mod">
          <ac:chgData name="Student - Lim Kay Yuen Darryl" userId="5c4f7223-9631-4c80-8d04-c8ed1ea29cb6" providerId="ADAL" clId="{E0DAE88D-C275-4A03-A386-C2A13470429B}" dt="2023-02-06T17:05:20.146" v="3610" actId="20577"/>
          <ac:spMkLst>
            <pc:docMk/>
            <pc:sldMk cId="3132824321" sldId="328"/>
            <ac:spMk id="74" creationId="{3006A538-CA88-CAF7-9345-F3CB972DFA63}"/>
          </ac:spMkLst>
        </pc:spChg>
        <pc:spChg chg="add mod">
          <ac:chgData name="Student - Lim Kay Yuen Darryl" userId="5c4f7223-9631-4c80-8d04-c8ed1ea29cb6" providerId="ADAL" clId="{E0DAE88D-C275-4A03-A386-C2A13470429B}" dt="2023-02-03T19:11:57.277" v="2071" actId="1038"/>
          <ac:spMkLst>
            <pc:docMk/>
            <pc:sldMk cId="3132824321" sldId="328"/>
            <ac:spMk id="75" creationId="{7E6F3D28-C946-F9AB-7CBF-3AF2752348B9}"/>
          </ac:spMkLst>
        </pc:spChg>
        <pc:spChg chg="add mod">
          <ac:chgData name="Student - Lim Kay Yuen Darryl" userId="5c4f7223-9631-4c80-8d04-c8ed1ea29cb6" providerId="ADAL" clId="{E0DAE88D-C275-4A03-A386-C2A13470429B}" dt="2023-02-06T17:05:22.098" v="3611" actId="20577"/>
          <ac:spMkLst>
            <pc:docMk/>
            <pc:sldMk cId="3132824321" sldId="328"/>
            <ac:spMk id="76" creationId="{510AAD0E-CCA0-7C45-0542-59CFFC57DF7B}"/>
          </ac:spMkLst>
        </pc:spChg>
        <pc:spChg chg="add mod">
          <ac:chgData name="Student - Lim Kay Yuen Darryl" userId="5c4f7223-9631-4c80-8d04-c8ed1ea29cb6" providerId="ADAL" clId="{E0DAE88D-C275-4A03-A386-C2A13470429B}" dt="2023-02-06T17:07:10.352" v="3639" actId="20577"/>
          <ac:spMkLst>
            <pc:docMk/>
            <pc:sldMk cId="3132824321" sldId="328"/>
            <ac:spMk id="77" creationId="{55F7DDDB-8023-0F44-019B-6C9B3E94C553}"/>
          </ac:spMkLst>
        </pc:spChg>
        <pc:spChg chg="add mod">
          <ac:chgData name="Student - Lim Kay Yuen Darryl" userId="5c4f7223-9631-4c80-8d04-c8ed1ea29cb6" providerId="ADAL" clId="{E0DAE88D-C275-4A03-A386-C2A13470429B}" dt="2023-02-03T19:12:41.652" v="2142" actId="1037"/>
          <ac:spMkLst>
            <pc:docMk/>
            <pc:sldMk cId="3132824321" sldId="328"/>
            <ac:spMk id="78" creationId="{B3696317-91A9-3EFF-BF64-984CA438737B}"/>
          </ac:spMkLst>
        </pc:spChg>
        <pc:spChg chg="add mod">
          <ac:chgData name="Student - Lim Kay Yuen Darryl" userId="5c4f7223-9631-4c80-8d04-c8ed1ea29cb6" providerId="ADAL" clId="{E0DAE88D-C275-4A03-A386-C2A13470429B}" dt="2023-02-03T19:12:57.432" v="2161" actId="1076"/>
          <ac:spMkLst>
            <pc:docMk/>
            <pc:sldMk cId="3132824321" sldId="328"/>
            <ac:spMk id="79" creationId="{0DC65875-8138-1D52-4F4B-08850DD2B9B4}"/>
          </ac:spMkLst>
        </pc:spChg>
        <pc:spChg chg="add mod">
          <ac:chgData name="Student - Lim Kay Yuen Darryl" userId="5c4f7223-9631-4c80-8d04-c8ed1ea29cb6" providerId="ADAL" clId="{E0DAE88D-C275-4A03-A386-C2A13470429B}" dt="2023-02-03T19:13:57.612" v="2182" actId="1076"/>
          <ac:spMkLst>
            <pc:docMk/>
            <pc:sldMk cId="3132824321" sldId="328"/>
            <ac:spMk id="80" creationId="{54ED2CAD-51D4-96D4-1BA5-D71FE7E6B305}"/>
          </ac:spMkLst>
        </pc:spChg>
        <pc:spChg chg="add mod">
          <ac:chgData name="Student - Lim Kay Yuen Darryl" userId="5c4f7223-9631-4c80-8d04-c8ed1ea29cb6" providerId="ADAL" clId="{E0DAE88D-C275-4A03-A386-C2A13470429B}" dt="2023-02-03T19:14:19.152" v="2187" actId="1076"/>
          <ac:spMkLst>
            <pc:docMk/>
            <pc:sldMk cId="3132824321" sldId="328"/>
            <ac:spMk id="81" creationId="{BA989213-D0AD-D41C-9E9F-AFEEFE82CACC}"/>
          </ac:spMkLst>
        </pc:spChg>
        <pc:spChg chg="add mod">
          <ac:chgData name="Student - Lim Kay Yuen Darryl" userId="5c4f7223-9631-4c80-8d04-c8ed1ea29cb6" providerId="ADAL" clId="{E0DAE88D-C275-4A03-A386-C2A13470429B}" dt="2023-02-06T17:07:27.896" v="3645" actId="20577"/>
          <ac:spMkLst>
            <pc:docMk/>
            <pc:sldMk cId="3132824321" sldId="328"/>
            <ac:spMk id="82" creationId="{0EA33601-4833-7887-FB1E-3C403C3C7CCE}"/>
          </ac:spMkLst>
        </pc:spChg>
        <pc:spChg chg="add mod">
          <ac:chgData name="Student - Lim Kay Yuen Darryl" userId="5c4f7223-9631-4c80-8d04-c8ed1ea29cb6" providerId="ADAL" clId="{E0DAE88D-C275-4A03-A386-C2A13470429B}" dt="2023-02-06T17:07:22.310" v="3641" actId="20577"/>
          <ac:spMkLst>
            <pc:docMk/>
            <pc:sldMk cId="3132824321" sldId="328"/>
            <ac:spMk id="83" creationId="{534FC2B2-5D4F-5CA7-2788-DF1549FA5AA3}"/>
          </ac:spMkLst>
        </pc:spChg>
        <pc:spChg chg="add mod">
          <ac:chgData name="Student - Lim Kay Yuen Darryl" userId="5c4f7223-9631-4c80-8d04-c8ed1ea29cb6" providerId="ADAL" clId="{E0DAE88D-C275-4A03-A386-C2A13470429B}" dt="2023-02-06T17:07:06.613" v="3635" actId="20577"/>
          <ac:spMkLst>
            <pc:docMk/>
            <pc:sldMk cId="3132824321" sldId="328"/>
            <ac:spMk id="84" creationId="{EE56F41C-4BB2-07F7-A08B-6B99B3C1DCB4}"/>
          </ac:spMkLst>
        </pc:spChg>
        <pc:spChg chg="add mod">
          <ac:chgData name="Student - Lim Kay Yuen Darryl" userId="5c4f7223-9631-4c80-8d04-c8ed1ea29cb6" providerId="ADAL" clId="{E0DAE88D-C275-4A03-A386-C2A13470429B}" dt="2023-02-03T19:12:41.652" v="2142" actId="1037"/>
          <ac:spMkLst>
            <pc:docMk/>
            <pc:sldMk cId="3132824321" sldId="328"/>
            <ac:spMk id="85" creationId="{07A1B5BC-D7BF-ADE9-4BA1-B11FE407036F}"/>
          </ac:spMkLst>
        </pc:spChg>
        <pc:spChg chg="add mod">
          <ac:chgData name="Student - Lim Kay Yuen Darryl" userId="5c4f7223-9631-4c80-8d04-c8ed1ea29cb6" providerId="ADAL" clId="{E0DAE88D-C275-4A03-A386-C2A13470429B}" dt="2023-02-03T19:12:36.653" v="2130" actId="1076"/>
          <ac:spMkLst>
            <pc:docMk/>
            <pc:sldMk cId="3132824321" sldId="328"/>
            <ac:spMk id="86" creationId="{71B11337-417C-5EA4-182B-6319F8875DE1}"/>
          </ac:spMkLst>
        </pc:spChg>
        <pc:spChg chg="add mod">
          <ac:chgData name="Student - Lim Kay Yuen Darryl" userId="5c4f7223-9631-4c80-8d04-c8ed1ea29cb6" providerId="ADAL" clId="{E0DAE88D-C275-4A03-A386-C2A13470429B}" dt="2023-02-03T19:14:05.581" v="2184" actId="1076"/>
          <ac:spMkLst>
            <pc:docMk/>
            <pc:sldMk cId="3132824321" sldId="328"/>
            <ac:spMk id="87" creationId="{BDFC49D5-60D2-8A5E-DD8A-E5E914E05BD6}"/>
          </ac:spMkLst>
        </pc:spChg>
        <pc:grpChg chg="del">
          <ac:chgData name="Student - Lim Kay Yuen Darryl" userId="5c4f7223-9631-4c80-8d04-c8ed1ea29cb6" providerId="ADAL" clId="{E0DAE88D-C275-4A03-A386-C2A13470429B}" dt="2023-02-03T18:39:58.262" v="1599" actId="478"/>
          <ac:grpSpMkLst>
            <pc:docMk/>
            <pc:sldMk cId="3132824321" sldId="328"/>
            <ac:grpSpMk id="6" creationId="{50A1ACCC-A67E-566E-B37E-AEC98ED62DC5}"/>
          </ac:grpSpMkLst>
        </pc:grpChg>
        <pc:grpChg chg="del">
          <ac:chgData name="Student - Lim Kay Yuen Darryl" userId="5c4f7223-9631-4c80-8d04-c8ed1ea29cb6" providerId="ADAL" clId="{E0DAE88D-C275-4A03-A386-C2A13470429B}" dt="2023-02-03T18:39:58.262" v="1599" actId="478"/>
          <ac:grpSpMkLst>
            <pc:docMk/>
            <pc:sldMk cId="3132824321" sldId="328"/>
            <ac:grpSpMk id="65" creationId="{41101BC1-0054-588D-E0D3-E9AEF96BE409}"/>
          </ac:grpSpMkLst>
        </pc:grpChg>
        <pc:graphicFrameChg chg="del">
          <ac:chgData name="Student - Lim Kay Yuen Darryl" userId="5c4f7223-9631-4c80-8d04-c8ed1ea29cb6" providerId="ADAL" clId="{E0DAE88D-C275-4A03-A386-C2A13470429B}" dt="2023-02-03T18:39:58.262" v="1599" actId="478"/>
          <ac:graphicFrameMkLst>
            <pc:docMk/>
            <pc:sldMk cId="3132824321" sldId="328"/>
            <ac:graphicFrameMk id="46" creationId="{30415EF6-98AD-0E2C-CA39-D626A7A8EBE6}"/>
          </ac:graphicFrameMkLst>
        </pc:graphicFrameChg>
        <pc:graphicFrameChg chg="del">
          <ac:chgData name="Student - Lim Kay Yuen Darryl" userId="5c4f7223-9631-4c80-8d04-c8ed1ea29cb6" providerId="ADAL" clId="{E0DAE88D-C275-4A03-A386-C2A13470429B}" dt="2023-02-03T18:39:58.262" v="1599" actId="478"/>
          <ac:graphicFrameMkLst>
            <pc:docMk/>
            <pc:sldMk cId="3132824321" sldId="328"/>
            <ac:graphicFrameMk id="63" creationId="{A9BE0695-E21A-00EF-8DF2-EC1639DE67B3}"/>
          </ac:graphicFrameMkLst>
        </pc:graphicFrameChg>
      </pc:sldChg>
      <pc:sldChg chg="addSp delSp modSp mod modNotesTx">
        <pc:chgData name="Student - Lim Kay Yuen Darryl" userId="5c4f7223-9631-4c80-8d04-c8ed1ea29cb6" providerId="ADAL" clId="{E0DAE88D-C275-4A03-A386-C2A13470429B}" dt="2023-02-06T18:33:53.643" v="4430" actId="20577"/>
        <pc:sldMkLst>
          <pc:docMk/>
          <pc:sldMk cId="1367226485" sldId="331"/>
        </pc:sldMkLst>
        <pc:spChg chg="mod">
          <ac:chgData name="Student - Lim Kay Yuen Darryl" userId="5c4f7223-9631-4c80-8d04-c8ed1ea29cb6" providerId="ADAL" clId="{E0DAE88D-C275-4A03-A386-C2A13470429B}" dt="2023-02-05T00:16:53.350" v="3037" actId="14100"/>
          <ac:spMkLst>
            <pc:docMk/>
            <pc:sldMk cId="1367226485" sldId="331"/>
            <ac:spMk id="3" creationId="{3AA48C02-FEA2-63E3-EEA5-54B89614D5F8}"/>
          </ac:spMkLst>
        </pc:spChg>
        <pc:spChg chg="add del mod">
          <ac:chgData name="Student - Lim Kay Yuen Darryl" userId="5c4f7223-9631-4c80-8d04-c8ed1ea29cb6" providerId="ADAL" clId="{E0DAE88D-C275-4A03-A386-C2A13470429B}" dt="2023-02-05T00:35:34.932" v="3228" actId="478"/>
          <ac:spMkLst>
            <pc:docMk/>
            <pc:sldMk cId="1367226485" sldId="331"/>
            <ac:spMk id="5" creationId="{C5344CC6-AD3B-A1E2-8EBE-770FAA23DC4E}"/>
          </ac:spMkLst>
        </pc:spChg>
        <pc:spChg chg="add mod">
          <ac:chgData name="Student - Lim Kay Yuen Darryl" userId="5c4f7223-9631-4c80-8d04-c8ed1ea29cb6" providerId="ADAL" clId="{E0DAE88D-C275-4A03-A386-C2A13470429B}" dt="2023-02-03T20:39:40.587" v="2610" actId="1036"/>
          <ac:spMkLst>
            <pc:docMk/>
            <pc:sldMk cId="1367226485" sldId="331"/>
            <ac:spMk id="6" creationId="{072DF146-0B7E-F005-F511-3040088887C9}"/>
          </ac:spMkLst>
        </pc:spChg>
        <pc:spChg chg="mod">
          <ac:chgData name="Student - Lim Kay Yuen Darryl" userId="5c4f7223-9631-4c80-8d04-c8ed1ea29cb6" providerId="ADAL" clId="{E0DAE88D-C275-4A03-A386-C2A13470429B}" dt="2023-02-03T19:07:18.295" v="2048" actId="1038"/>
          <ac:spMkLst>
            <pc:docMk/>
            <pc:sldMk cId="1367226485" sldId="331"/>
            <ac:spMk id="13" creationId="{427D8490-BE11-C2E5-5A4C-0F081E329799}"/>
          </ac:spMkLst>
        </pc:spChg>
        <pc:spChg chg="mod">
          <ac:chgData name="Student - Lim Kay Yuen Darryl" userId="5c4f7223-9631-4c80-8d04-c8ed1ea29cb6" providerId="ADAL" clId="{E0DAE88D-C275-4A03-A386-C2A13470429B}" dt="2023-02-03T19:07:18.295" v="2048" actId="1038"/>
          <ac:spMkLst>
            <pc:docMk/>
            <pc:sldMk cId="1367226485" sldId="331"/>
            <ac:spMk id="14" creationId="{A8CEA89D-3EA4-6CB5-F7FA-65E8F4819009}"/>
          </ac:spMkLst>
        </pc:spChg>
        <pc:spChg chg="del">
          <ac:chgData name="Student - Lim Kay Yuen Darryl" userId="5c4f7223-9631-4c80-8d04-c8ed1ea29cb6" providerId="ADAL" clId="{E0DAE88D-C275-4A03-A386-C2A13470429B}" dt="2023-02-03T18:44:17.386" v="1601" actId="478"/>
          <ac:spMkLst>
            <pc:docMk/>
            <pc:sldMk cId="1367226485" sldId="331"/>
            <ac:spMk id="15" creationId="{DCEBE0CF-E32F-2C33-FF61-CCB482DC7BE6}"/>
          </ac:spMkLst>
        </pc:spChg>
        <pc:grpChg chg="del">
          <ac:chgData name="Student - Lim Kay Yuen Darryl" userId="5c4f7223-9631-4c80-8d04-c8ed1ea29cb6" providerId="ADAL" clId="{E0DAE88D-C275-4A03-A386-C2A13470429B}" dt="2023-02-03T18:44:17.386" v="1601" actId="478"/>
          <ac:grpSpMkLst>
            <pc:docMk/>
            <pc:sldMk cId="1367226485" sldId="331"/>
            <ac:grpSpMk id="5" creationId="{A3E4BF1F-26F8-B116-E1D5-2D09E5B7B26E}"/>
          </ac:grpSpMkLst>
        </pc:grpChg>
        <pc:grpChg chg="add mod">
          <ac:chgData name="Student - Lim Kay Yuen Darryl" userId="5c4f7223-9631-4c80-8d04-c8ed1ea29cb6" providerId="ADAL" clId="{E0DAE88D-C275-4A03-A386-C2A13470429B}" dt="2023-02-03T20:39:40.587" v="2610" actId="1036"/>
          <ac:grpSpMkLst>
            <pc:docMk/>
            <pc:sldMk cId="1367226485" sldId="331"/>
            <ac:grpSpMk id="17" creationId="{98E6D390-F7E0-1727-E53F-7C1CD69FAF79}"/>
          </ac:grpSpMkLst>
        </pc:grpChg>
        <pc:graphicFrameChg chg="mod">
          <ac:chgData name="Student - Lim Kay Yuen Darryl" userId="5c4f7223-9631-4c80-8d04-c8ed1ea29cb6" providerId="ADAL" clId="{E0DAE88D-C275-4A03-A386-C2A13470429B}" dt="2023-02-03T19:07:18.295" v="2048" actId="1038"/>
          <ac:graphicFrameMkLst>
            <pc:docMk/>
            <pc:sldMk cId="1367226485" sldId="331"/>
            <ac:graphicFrameMk id="18" creationId="{758C3C40-D116-E300-45CE-2E319C120FC1}"/>
          </ac:graphicFrameMkLst>
        </pc:graphicFrameChg>
        <pc:picChg chg="add mod">
          <ac:chgData name="Student - Lim Kay Yuen Darryl" userId="5c4f7223-9631-4c80-8d04-c8ed1ea29cb6" providerId="ADAL" clId="{E0DAE88D-C275-4A03-A386-C2A13470429B}" dt="2023-02-03T20:39:40.587" v="2610" actId="1036"/>
          <ac:picMkLst>
            <pc:docMk/>
            <pc:sldMk cId="1367226485" sldId="331"/>
            <ac:picMk id="7" creationId="{C6734158-D1E7-DAAD-31C8-A158581C7251}"/>
          </ac:picMkLst>
        </pc:picChg>
        <pc:picChg chg="add mod">
          <ac:chgData name="Student - Lim Kay Yuen Darryl" userId="5c4f7223-9631-4c80-8d04-c8ed1ea29cb6" providerId="ADAL" clId="{E0DAE88D-C275-4A03-A386-C2A13470429B}" dt="2023-02-03T20:39:40.587" v="2610" actId="1036"/>
          <ac:picMkLst>
            <pc:docMk/>
            <pc:sldMk cId="1367226485" sldId="331"/>
            <ac:picMk id="8" creationId="{B5D3BF1F-907B-2758-456E-E8741ADFF501}"/>
          </ac:picMkLst>
        </pc:picChg>
        <pc:picChg chg="add mod">
          <ac:chgData name="Student - Lim Kay Yuen Darryl" userId="5c4f7223-9631-4c80-8d04-c8ed1ea29cb6" providerId="ADAL" clId="{E0DAE88D-C275-4A03-A386-C2A13470429B}" dt="2023-02-03T20:39:40.587" v="2610" actId="1036"/>
          <ac:picMkLst>
            <pc:docMk/>
            <pc:sldMk cId="1367226485" sldId="331"/>
            <ac:picMk id="12" creationId="{DFC18991-428A-E96C-3DE3-40B6D8CEABAC}"/>
          </ac:picMkLst>
        </pc:picChg>
        <pc:picChg chg="mod">
          <ac:chgData name="Student - Lim Kay Yuen Darryl" userId="5c4f7223-9631-4c80-8d04-c8ed1ea29cb6" providerId="ADAL" clId="{E0DAE88D-C275-4A03-A386-C2A13470429B}" dt="2023-02-03T19:07:18.295" v="2048" actId="1038"/>
          <ac:picMkLst>
            <pc:docMk/>
            <pc:sldMk cId="1367226485" sldId="331"/>
            <ac:picMk id="16" creationId="{C01C95C6-AB96-269F-EBC5-52401533E454}"/>
          </ac:picMkLst>
        </pc:picChg>
        <pc:picChg chg="add mod">
          <ac:chgData name="Student - Lim Kay Yuen Darryl" userId="5c4f7223-9631-4c80-8d04-c8ed1ea29cb6" providerId="ADAL" clId="{E0DAE88D-C275-4A03-A386-C2A13470429B}" dt="2023-02-03T20:39:40.587" v="2610" actId="1036"/>
          <ac:picMkLst>
            <pc:docMk/>
            <pc:sldMk cId="1367226485" sldId="331"/>
            <ac:picMk id="1026" creationId="{9E9B573D-EF97-482A-3BC3-78FCB8D4211B}"/>
          </ac:picMkLst>
        </pc:picChg>
        <pc:picChg chg="add mod">
          <ac:chgData name="Student - Lim Kay Yuen Darryl" userId="5c4f7223-9631-4c80-8d04-c8ed1ea29cb6" providerId="ADAL" clId="{E0DAE88D-C275-4A03-A386-C2A13470429B}" dt="2023-02-03T20:39:40.587" v="2610" actId="1036"/>
          <ac:picMkLst>
            <pc:docMk/>
            <pc:sldMk cId="1367226485" sldId="331"/>
            <ac:picMk id="1028" creationId="{69E71877-4263-C625-F7DB-B378D15AAB0B}"/>
          </ac:picMkLst>
        </pc:picChg>
      </pc:sldChg>
      <pc:sldChg chg="addSp delSp modSp mod">
        <pc:chgData name="Student - Lim Kay Yuen Darryl" userId="5c4f7223-9631-4c80-8d04-c8ed1ea29cb6" providerId="ADAL" clId="{E0DAE88D-C275-4A03-A386-C2A13470429B}" dt="2023-02-07T09:34:57.356" v="4794" actId="1076"/>
        <pc:sldMkLst>
          <pc:docMk/>
          <pc:sldMk cId="1600003998" sldId="332"/>
        </pc:sldMkLst>
        <pc:spChg chg="add del mod">
          <ac:chgData name="Student - Lim Kay Yuen Darryl" userId="5c4f7223-9631-4c80-8d04-c8ed1ea29cb6" providerId="ADAL" clId="{E0DAE88D-C275-4A03-A386-C2A13470429B}" dt="2023-02-04T06:37:12.826" v="2677" actId="20577"/>
          <ac:spMkLst>
            <pc:docMk/>
            <pc:sldMk cId="1600003998" sldId="332"/>
            <ac:spMk id="3" creationId="{AB0B3B20-0D93-270A-EF5D-F11F767EBC8B}"/>
          </ac:spMkLst>
        </pc:spChg>
        <pc:spChg chg="add del mod">
          <ac:chgData name="Student - Lim Kay Yuen Darryl" userId="5c4f7223-9631-4c80-8d04-c8ed1ea29cb6" providerId="ADAL" clId="{E0DAE88D-C275-4A03-A386-C2A13470429B}" dt="2023-02-04T06:36:55.191" v="2669"/>
          <ac:spMkLst>
            <pc:docMk/>
            <pc:sldMk cId="1600003998" sldId="332"/>
            <ac:spMk id="4" creationId="{EE72F699-A194-1F49-452A-0AC01AE27034}"/>
          </ac:spMkLst>
        </pc:spChg>
        <pc:spChg chg="add mod">
          <ac:chgData name="Student - Lim Kay Yuen Darryl" userId="5c4f7223-9631-4c80-8d04-c8ed1ea29cb6" providerId="ADAL" clId="{E0DAE88D-C275-4A03-A386-C2A13470429B}" dt="2023-02-07T09:34:57.356" v="4794" actId="1076"/>
          <ac:spMkLst>
            <pc:docMk/>
            <pc:sldMk cId="1600003998" sldId="332"/>
            <ac:spMk id="6" creationId="{E47F8F6A-C3AB-45B9-7F78-FE1D1B96B428}"/>
          </ac:spMkLst>
        </pc:spChg>
        <pc:spChg chg="mod">
          <ac:chgData name="Student - Lim Kay Yuen Darryl" userId="5c4f7223-9631-4c80-8d04-c8ed1ea29cb6" providerId="ADAL" clId="{E0DAE88D-C275-4A03-A386-C2A13470429B}" dt="2023-02-06T17:06:18.082" v="3629" actId="20577"/>
          <ac:spMkLst>
            <pc:docMk/>
            <pc:sldMk cId="1600003998" sldId="332"/>
            <ac:spMk id="8" creationId="{4518AE40-7270-D3A9-8CE1-4948ABAF9A71}"/>
          </ac:spMkLst>
        </pc:spChg>
        <pc:spChg chg="mod">
          <ac:chgData name="Student - Lim Kay Yuen Darryl" userId="5c4f7223-9631-4c80-8d04-c8ed1ea29cb6" providerId="ADAL" clId="{E0DAE88D-C275-4A03-A386-C2A13470429B}" dt="2023-02-03T20:46:19.905" v="2630" actId="1036"/>
          <ac:spMkLst>
            <pc:docMk/>
            <pc:sldMk cId="1600003998" sldId="332"/>
            <ac:spMk id="110" creationId="{40571E25-BFC9-0954-6A4B-3888A09ADD98}"/>
          </ac:spMkLst>
        </pc:spChg>
        <pc:spChg chg="mod">
          <ac:chgData name="Student - Lim Kay Yuen Darryl" userId="5c4f7223-9631-4c80-8d04-c8ed1ea29cb6" providerId="ADAL" clId="{E0DAE88D-C275-4A03-A386-C2A13470429B}" dt="2023-02-06T18:17:58.168" v="4330" actId="20577"/>
          <ac:spMkLst>
            <pc:docMk/>
            <pc:sldMk cId="1600003998" sldId="332"/>
            <ac:spMk id="126" creationId="{9440248C-55E4-9AE3-CD8D-3087AB807C00}"/>
          </ac:spMkLst>
        </pc:spChg>
        <pc:spChg chg="mod">
          <ac:chgData name="Student - Lim Kay Yuen Darryl" userId="5c4f7223-9631-4c80-8d04-c8ed1ea29cb6" providerId="ADAL" clId="{E0DAE88D-C275-4A03-A386-C2A13470429B}" dt="2023-02-03T20:46:19.905" v="2630" actId="1036"/>
          <ac:spMkLst>
            <pc:docMk/>
            <pc:sldMk cId="1600003998" sldId="332"/>
            <ac:spMk id="127" creationId="{8D29A1D3-5573-EC7A-F875-339E9E7BEE4E}"/>
          </ac:spMkLst>
        </pc:spChg>
        <pc:spChg chg="mod">
          <ac:chgData name="Student - Lim Kay Yuen Darryl" userId="5c4f7223-9631-4c80-8d04-c8ed1ea29cb6" providerId="ADAL" clId="{E0DAE88D-C275-4A03-A386-C2A13470429B}" dt="2023-02-07T04:59:23.115" v="4462" actId="14100"/>
          <ac:spMkLst>
            <pc:docMk/>
            <pc:sldMk cId="1600003998" sldId="332"/>
            <ac:spMk id="4160" creationId="{76602570-A0A1-FD70-BD22-BFAF1C9B4D64}"/>
          </ac:spMkLst>
        </pc:spChg>
        <pc:spChg chg="mod">
          <ac:chgData name="Student - Lim Kay Yuen Darryl" userId="5c4f7223-9631-4c80-8d04-c8ed1ea29cb6" providerId="ADAL" clId="{E0DAE88D-C275-4A03-A386-C2A13470429B}" dt="2023-02-07T04:59:34.003" v="4465" actId="1076"/>
          <ac:spMkLst>
            <pc:docMk/>
            <pc:sldMk cId="1600003998" sldId="332"/>
            <ac:spMk id="4161" creationId="{80B12AA0-CEBE-7B5B-A04A-32103C82598F}"/>
          </ac:spMkLst>
        </pc:spChg>
        <pc:spChg chg="mod">
          <ac:chgData name="Student - Lim Kay Yuen Darryl" userId="5c4f7223-9631-4c80-8d04-c8ed1ea29cb6" providerId="ADAL" clId="{E0DAE88D-C275-4A03-A386-C2A13470429B}" dt="2023-02-04T06:36:19.119" v="2658" actId="1076"/>
          <ac:spMkLst>
            <pc:docMk/>
            <pc:sldMk cId="1600003998" sldId="332"/>
            <ac:spMk id="4162" creationId="{8CA20392-FAD4-FE80-B6E9-9535F80FFC7E}"/>
          </ac:spMkLst>
        </pc:spChg>
        <pc:spChg chg="mod">
          <ac:chgData name="Student - Lim Kay Yuen Darryl" userId="5c4f7223-9631-4c80-8d04-c8ed1ea29cb6" providerId="ADAL" clId="{E0DAE88D-C275-4A03-A386-C2A13470429B}" dt="2023-02-04T06:36:29.610" v="2665" actId="20577"/>
          <ac:spMkLst>
            <pc:docMk/>
            <pc:sldMk cId="1600003998" sldId="332"/>
            <ac:spMk id="4163" creationId="{0074229F-31AE-3AA3-F103-ADA04A006F4C}"/>
          </ac:spMkLst>
        </pc:spChg>
        <pc:picChg chg="del">
          <ac:chgData name="Student - Lim Kay Yuen Darryl" userId="5c4f7223-9631-4c80-8d04-c8ed1ea29cb6" providerId="ADAL" clId="{E0DAE88D-C275-4A03-A386-C2A13470429B}" dt="2023-02-07T09:28:17.958" v="4766" actId="478"/>
          <ac:picMkLst>
            <pc:docMk/>
            <pc:sldMk cId="1600003998" sldId="332"/>
            <ac:picMk id="2" creationId="{55AA50C5-5607-22AC-C820-FE3AA138BF78}"/>
          </ac:picMkLst>
        </pc:picChg>
      </pc:sldChg>
      <pc:sldChg chg="addSp delSp modSp mod ord modNotesTx">
        <pc:chgData name="Student - Lim Kay Yuen Darryl" userId="5c4f7223-9631-4c80-8d04-c8ed1ea29cb6" providerId="ADAL" clId="{E0DAE88D-C275-4A03-A386-C2A13470429B}" dt="2023-02-07T08:21:59.691" v="4531" actId="1076"/>
        <pc:sldMkLst>
          <pc:docMk/>
          <pc:sldMk cId="2710638041" sldId="333"/>
        </pc:sldMkLst>
        <pc:spChg chg="del">
          <ac:chgData name="Student - Lim Kay Yuen Darryl" userId="5c4f7223-9631-4c80-8d04-c8ed1ea29cb6" providerId="ADAL" clId="{E0DAE88D-C275-4A03-A386-C2A13470429B}" dt="2023-02-03T06:07:21.389" v="1060" actId="478"/>
          <ac:spMkLst>
            <pc:docMk/>
            <pc:sldMk cId="2710638041" sldId="333"/>
            <ac:spMk id="5" creationId="{86CBB6BC-3AD0-421E-28A8-06F4FE8F8848}"/>
          </ac:spMkLst>
        </pc:spChg>
        <pc:spChg chg="add mod">
          <ac:chgData name="Student - Lim Kay Yuen Darryl" userId="5c4f7223-9631-4c80-8d04-c8ed1ea29cb6" providerId="ADAL" clId="{E0DAE88D-C275-4A03-A386-C2A13470429B}" dt="2023-02-07T08:21:59.691" v="4531" actId="1076"/>
          <ac:spMkLst>
            <pc:docMk/>
            <pc:sldMk cId="2710638041" sldId="333"/>
            <ac:spMk id="5" creationId="{BF001BAC-3AFD-89B6-2317-A53F24DB894D}"/>
          </ac:spMkLst>
        </pc:spChg>
        <pc:spChg chg="add mod">
          <ac:chgData name="Student - Lim Kay Yuen Darryl" userId="5c4f7223-9631-4c80-8d04-c8ed1ea29cb6" providerId="ADAL" clId="{E0DAE88D-C275-4A03-A386-C2A13470429B}" dt="2023-02-03T06:47:03.044" v="1231" actId="207"/>
          <ac:spMkLst>
            <pc:docMk/>
            <pc:sldMk cId="2710638041" sldId="333"/>
            <ac:spMk id="9" creationId="{2C6D006D-A326-81E9-AFFE-631CBC5228D7}"/>
          </ac:spMkLst>
        </pc:spChg>
        <pc:spChg chg="mod">
          <ac:chgData name="Student - Lim Kay Yuen Darryl" userId="5c4f7223-9631-4c80-8d04-c8ed1ea29cb6" providerId="ADAL" clId="{E0DAE88D-C275-4A03-A386-C2A13470429B}" dt="2023-02-03T06:12:18.239" v="1192" actId="20577"/>
          <ac:spMkLst>
            <pc:docMk/>
            <pc:sldMk cId="2710638041" sldId="333"/>
            <ac:spMk id="10" creationId="{E332C4B9-B42A-124E-C765-4C7231D88AC4}"/>
          </ac:spMkLst>
        </pc:spChg>
        <pc:spChg chg="del">
          <ac:chgData name="Student - Lim Kay Yuen Darryl" userId="5c4f7223-9631-4c80-8d04-c8ed1ea29cb6" providerId="ADAL" clId="{E0DAE88D-C275-4A03-A386-C2A13470429B}" dt="2023-02-03T04:35:13.046" v="50" actId="478"/>
          <ac:spMkLst>
            <pc:docMk/>
            <pc:sldMk cId="2710638041" sldId="333"/>
            <ac:spMk id="11" creationId="{DAA7AAC8-30B2-D726-C7F4-4FF77737EC32}"/>
          </ac:spMkLst>
        </pc:spChg>
        <pc:spChg chg="del">
          <ac:chgData name="Student - Lim Kay Yuen Darryl" userId="5c4f7223-9631-4c80-8d04-c8ed1ea29cb6" providerId="ADAL" clId="{E0DAE88D-C275-4A03-A386-C2A13470429B}" dt="2023-02-03T06:09:41.103" v="1072" actId="478"/>
          <ac:spMkLst>
            <pc:docMk/>
            <pc:sldMk cId="2710638041" sldId="333"/>
            <ac:spMk id="12" creationId="{433D2BD5-4D78-1614-47EA-CE8DFD9717A0}"/>
          </ac:spMkLst>
        </pc:spChg>
        <pc:spChg chg="del">
          <ac:chgData name="Student - Lim Kay Yuen Darryl" userId="5c4f7223-9631-4c80-8d04-c8ed1ea29cb6" providerId="ADAL" clId="{E0DAE88D-C275-4A03-A386-C2A13470429B}" dt="2023-02-03T06:09:41.103" v="1072" actId="478"/>
          <ac:spMkLst>
            <pc:docMk/>
            <pc:sldMk cId="2710638041" sldId="333"/>
            <ac:spMk id="13" creationId="{27546920-091B-7E1B-910D-8166E6EADF30}"/>
          </ac:spMkLst>
        </pc:spChg>
        <pc:spChg chg="del">
          <ac:chgData name="Student - Lim Kay Yuen Darryl" userId="5c4f7223-9631-4c80-8d04-c8ed1ea29cb6" providerId="ADAL" clId="{E0DAE88D-C275-4A03-A386-C2A13470429B}" dt="2023-02-03T06:09:41.103" v="1072" actId="478"/>
          <ac:spMkLst>
            <pc:docMk/>
            <pc:sldMk cId="2710638041" sldId="333"/>
            <ac:spMk id="14" creationId="{1A1671AC-173B-EC4B-96BE-4FA99EC9624B}"/>
          </ac:spMkLst>
        </pc:spChg>
        <pc:spChg chg="del">
          <ac:chgData name="Student - Lim Kay Yuen Darryl" userId="5c4f7223-9631-4c80-8d04-c8ed1ea29cb6" providerId="ADAL" clId="{E0DAE88D-C275-4A03-A386-C2A13470429B}" dt="2023-02-03T06:09:41.103" v="1072" actId="478"/>
          <ac:spMkLst>
            <pc:docMk/>
            <pc:sldMk cId="2710638041" sldId="333"/>
            <ac:spMk id="15" creationId="{1218B13F-F08C-2C2B-E87F-FBC7274F6D3C}"/>
          </ac:spMkLst>
        </pc:spChg>
        <pc:spChg chg="add mod">
          <ac:chgData name="Student - Lim Kay Yuen Darryl" userId="5c4f7223-9631-4c80-8d04-c8ed1ea29cb6" providerId="ADAL" clId="{E0DAE88D-C275-4A03-A386-C2A13470429B}" dt="2023-02-03T06:45:17.695" v="1207" actId="1076"/>
          <ac:spMkLst>
            <pc:docMk/>
            <pc:sldMk cId="2710638041" sldId="333"/>
            <ac:spMk id="16" creationId="{1CDEFD26-7D5E-3551-8321-ED3A57765A77}"/>
          </ac:spMkLst>
        </pc:spChg>
        <pc:spChg chg="del">
          <ac:chgData name="Student - Lim Kay Yuen Darryl" userId="5c4f7223-9631-4c80-8d04-c8ed1ea29cb6" providerId="ADAL" clId="{E0DAE88D-C275-4A03-A386-C2A13470429B}" dt="2023-02-03T06:09:41.103" v="1072" actId="478"/>
          <ac:spMkLst>
            <pc:docMk/>
            <pc:sldMk cId="2710638041" sldId="333"/>
            <ac:spMk id="17" creationId="{93B4A4F8-4980-2265-CBE4-EB5DFBC307D4}"/>
          </ac:spMkLst>
        </pc:spChg>
        <pc:spChg chg="del">
          <ac:chgData name="Student - Lim Kay Yuen Darryl" userId="5c4f7223-9631-4c80-8d04-c8ed1ea29cb6" providerId="ADAL" clId="{E0DAE88D-C275-4A03-A386-C2A13470429B}" dt="2023-02-03T06:09:41.103" v="1072" actId="478"/>
          <ac:spMkLst>
            <pc:docMk/>
            <pc:sldMk cId="2710638041" sldId="333"/>
            <ac:spMk id="18" creationId="{05B04DFF-557D-10AE-AD4D-CAD92AEF9AA5}"/>
          </ac:spMkLst>
        </pc:spChg>
        <pc:spChg chg="del">
          <ac:chgData name="Student - Lim Kay Yuen Darryl" userId="5c4f7223-9631-4c80-8d04-c8ed1ea29cb6" providerId="ADAL" clId="{E0DAE88D-C275-4A03-A386-C2A13470429B}" dt="2023-02-03T06:09:41.103" v="1072" actId="478"/>
          <ac:spMkLst>
            <pc:docMk/>
            <pc:sldMk cId="2710638041" sldId="333"/>
            <ac:spMk id="19" creationId="{E938E744-D3EF-3EFD-0A6C-D86C70E752EA}"/>
          </ac:spMkLst>
        </pc:spChg>
        <pc:spChg chg="del">
          <ac:chgData name="Student - Lim Kay Yuen Darryl" userId="5c4f7223-9631-4c80-8d04-c8ed1ea29cb6" providerId="ADAL" clId="{E0DAE88D-C275-4A03-A386-C2A13470429B}" dt="2023-02-03T06:09:41.103" v="1072" actId="478"/>
          <ac:spMkLst>
            <pc:docMk/>
            <pc:sldMk cId="2710638041" sldId="333"/>
            <ac:spMk id="20" creationId="{49031580-3706-1146-8BA0-7DF35FB7BB25}"/>
          </ac:spMkLst>
        </pc:spChg>
        <pc:spChg chg="del">
          <ac:chgData name="Student - Lim Kay Yuen Darryl" userId="5c4f7223-9631-4c80-8d04-c8ed1ea29cb6" providerId="ADAL" clId="{E0DAE88D-C275-4A03-A386-C2A13470429B}" dt="2023-02-03T06:09:41.103" v="1072" actId="478"/>
          <ac:spMkLst>
            <pc:docMk/>
            <pc:sldMk cId="2710638041" sldId="333"/>
            <ac:spMk id="21" creationId="{1F52C859-7759-AC03-0CDB-D4528E786A2C}"/>
          </ac:spMkLst>
        </pc:spChg>
        <pc:spChg chg="del">
          <ac:chgData name="Student - Lim Kay Yuen Darryl" userId="5c4f7223-9631-4c80-8d04-c8ed1ea29cb6" providerId="ADAL" clId="{E0DAE88D-C275-4A03-A386-C2A13470429B}" dt="2023-02-03T06:09:41.103" v="1072" actId="478"/>
          <ac:spMkLst>
            <pc:docMk/>
            <pc:sldMk cId="2710638041" sldId="333"/>
            <ac:spMk id="22" creationId="{8525B46E-0563-C7B3-D0B7-3F1D49299E86}"/>
          </ac:spMkLst>
        </pc:spChg>
        <pc:spChg chg="del">
          <ac:chgData name="Student - Lim Kay Yuen Darryl" userId="5c4f7223-9631-4c80-8d04-c8ed1ea29cb6" providerId="ADAL" clId="{E0DAE88D-C275-4A03-A386-C2A13470429B}" dt="2023-02-03T06:09:41.103" v="1072" actId="478"/>
          <ac:spMkLst>
            <pc:docMk/>
            <pc:sldMk cId="2710638041" sldId="333"/>
            <ac:spMk id="23" creationId="{8CF9EA4C-6FAB-CA7A-0656-DDC469FD68F0}"/>
          </ac:spMkLst>
        </pc:spChg>
        <pc:spChg chg="del">
          <ac:chgData name="Student - Lim Kay Yuen Darryl" userId="5c4f7223-9631-4c80-8d04-c8ed1ea29cb6" providerId="ADAL" clId="{E0DAE88D-C275-4A03-A386-C2A13470429B}" dt="2023-02-03T06:09:41.103" v="1072" actId="478"/>
          <ac:spMkLst>
            <pc:docMk/>
            <pc:sldMk cId="2710638041" sldId="333"/>
            <ac:spMk id="24" creationId="{02DD3905-6CAE-D31B-4CC9-D0B312EFA710}"/>
          </ac:spMkLst>
        </pc:spChg>
        <pc:spChg chg="del">
          <ac:chgData name="Student - Lim Kay Yuen Darryl" userId="5c4f7223-9631-4c80-8d04-c8ed1ea29cb6" providerId="ADAL" clId="{E0DAE88D-C275-4A03-A386-C2A13470429B}" dt="2023-02-03T06:09:41.103" v="1072" actId="478"/>
          <ac:spMkLst>
            <pc:docMk/>
            <pc:sldMk cId="2710638041" sldId="333"/>
            <ac:spMk id="25" creationId="{22F2F662-3127-6956-087B-0579170FDDDC}"/>
          </ac:spMkLst>
        </pc:spChg>
        <pc:spChg chg="mod">
          <ac:chgData name="Student - Lim Kay Yuen Darryl" userId="5c4f7223-9631-4c80-8d04-c8ed1ea29cb6" providerId="ADAL" clId="{E0DAE88D-C275-4A03-A386-C2A13470429B}" dt="2023-02-03T06:46:56.396" v="1230" actId="207"/>
          <ac:spMkLst>
            <pc:docMk/>
            <pc:sldMk cId="2710638041" sldId="333"/>
            <ac:spMk id="28" creationId="{D879C568-9501-5D64-46FE-721DAA8F9321}"/>
          </ac:spMkLst>
        </pc:spChg>
        <pc:spChg chg="del">
          <ac:chgData name="Student - Lim Kay Yuen Darryl" userId="5c4f7223-9631-4c80-8d04-c8ed1ea29cb6" providerId="ADAL" clId="{E0DAE88D-C275-4A03-A386-C2A13470429B}" dt="2023-02-03T06:11:44.503" v="1100" actId="478"/>
          <ac:spMkLst>
            <pc:docMk/>
            <pc:sldMk cId="2710638041" sldId="333"/>
            <ac:spMk id="30" creationId="{D4C3B1D8-7EAD-7D04-D665-924118158F17}"/>
          </ac:spMkLst>
        </pc:spChg>
        <pc:spChg chg="mod">
          <ac:chgData name="Student - Lim Kay Yuen Darryl" userId="5c4f7223-9631-4c80-8d04-c8ed1ea29cb6" providerId="ADAL" clId="{E0DAE88D-C275-4A03-A386-C2A13470429B}" dt="2023-02-03T06:46:21.711" v="1218" actId="20577"/>
          <ac:spMkLst>
            <pc:docMk/>
            <pc:sldMk cId="2710638041" sldId="333"/>
            <ac:spMk id="31" creationId="{1B6B5F04-55C3-DD59-057C-171C88FA17E4}"/>
          </ac:spMkLst>
        </pc:spChg>
        <pc:spChg chg="del">
          <ac:chgData name="Student - Lim Kay Yuen Darryl" userId="5c4f7223-9631-4c80-8d04-c8ed1ea29cb6" providerId="ADAL" clId="{E0DAE88D-C275-4A03-A386-C2A13470429B}" dt="2023-02-03T06:11:44.503" v="1100" actId="478"/>
          <ac:spMkLst>
            <pc:docMk/>
            <pc:sldMk cId="2710638041" sldId="333"/>
            <ac:spMk id="46" creationId="{D1EA9F8D-36BB-545F-21B6-E63BCE1538C9}"/>
          </ac:spMkLst>
        </pc:spChg>
        <pc:grpChg chg="add mod">
          <ac:chgData name="Student - Lim Kay Yuen Darryl" userId="5c4f7223-9631-4c80-8d04-c8ed1ea29cb6" providerId="ADAL" clId="{E0DAE88D-C275-4A03-A386-C2A13470429B}" dt="2023-02-03T06:45:10.175" v="1206" actId="1076"/>
          <ac:grpSpMkLst>
            <pc:docMk/>
            <pc:sldMk cId="2710638041" sldId="333"/>
            <ac:grpSpMk id="26" creationId="{23A8528F-998A-AB0A-301E-EFD325832888}"/>
          </ac:grpSpMkLst>
        </pc:grpChg>
        <pc:grpChg chg="add mod">
          <ac:chgData name="Student - Lim Kay Yuen Darryl" userId="5c4f7223-9631-4c80-8d04-c8ed1ea29cb6" providerId="ADAL" clId="{E0DAE88D-C275-4A03-A386-C2A13470429B}" dt="2023-02-03T06:45:31.532" v="1212" actId="1076"/>
          <ac:grpSpMkLst>
            <pc:docMk/>
            <pc:sldMk cId="2710638041" sldId="333"/>
            <ac:grpSpMk id="27" creationId="{69A0E1D2-43A7-3135-0AD7-6D7373B274D5}"/>
          </ac:grpSpMkLst>
        </pc:grpChg>
        <pc:grpChg chg="del">
          <ac:chgData name="Student - Lim Kay Yuen Darryl" userId="5c4f7223-9631-4c80-8d04-c8ed1ea29cb6" providerId="ADAL" clId="{E0DAE88D-C275-4A03-A386-C2A13470429B}" dt="2023-02-03T06:11:39.433" v="1099" actId="478"/>
          <ac:grpSpMkLst>
            <pc:docMk/>
            <pc:sldMk cId="2710638041" sldId="333"/>
            <ac:grpSpMk id="43" creationId="{8893E62D-18A5-E6DD-A046-EA6C2C542D61}"/>
          </ac:grpSpMkLst>
        </pc:grpChg>
        <pc:grpChg chg="del">
          <ac:chgData name="Student - Lim Kay Yuen Darryl" userId="5c4f7223-9631-4c80-8d04-c8ed1ea29cb6" providerId="ADAL" clId="{E0DAE88D-C275-4A03-A386-C2A13470429B}" dt="2023-02-03T06:11:44.503" v="1100" actId="478"/>
          <ac:grpSpMkLst>
            <pc:docMk/>
            <pc:sldMk cId="2710638041" sldId="333"/>
            <ac:grpSpMk id="53" creationId="{13CFC8A0-1FD9-8BDF-55C5-948647228390}"/>
          </ac:grpSpMkLst>
        </pc:grpChg>
        <pc:graphicFrameChg chg="mod">
          <ac:chgData name="Student - Lim Kay Yuen Darryl" userId="5c4f7223-9631-4c80-8d04-c8ed1ea29cb6" providerId="ADAL" clId="{E0DAE88D-C275-4A03-A386-C2A13470429B}" dt="2023-02-03T06:45:23.823" v="1209"/>
          <ac:graphicFrameMkLst>
            <pc:docMk/>
            <pc:sldMk cId="2710638041" sldId="333"/>
            <ac:graphicFrameMk id="2" creationId="{6FB9B82C-2ADB-AAA8-A700-12381CB5A0D6}"/>
          </ac:graphicFrameMkLst>
        </pc:graphicFrameChg>
        <pc:cxnChg chg="mod">
          <ac:chgData name="Student - Lim Kay Yuen Darryl" userId="5c4f7223-9631-4c80-8d04-c8ed1ea29cb6" providerId="ADAL" clId="{E0DAE88D-C275-4A03-A386-C2A13470429B}" dt="2023-02-03T06:11:44.503" v="1100" actId="478"/>
          <ac:cxnSpMkLst>
            <pc:docMk/>
            <pc:sldMk cId="2710638041" sldId="333"/>
            <ac:cxnSpMk id="8" creationId="{84BC4E40-A28B-9ACC-5B30-28D1B27540D2}"/>
          </ac:cxnSpMkLst>
        </pc:cxnChg>
        <pc:cxnChg chg="mod">
          <ac:chgData name="Student - Lim Kay Yuen Darryl" userId="5c4f7223-9631-4c80-8d04-c8ed1ea29cb6" providerId="ADAL" clId="{E0DAE88D-C275-4A03-A386-C2A13470429B}" dt="2023-02-03T06:11:44.503" v="1100" actId="478"/>
          <ac:cxnSpMkLst>
            <pc:docMk/>
            <pc:sldMk cId="2710638041" sldId="333"/>
            <ac:cxnSpMk id="38" creationId="{6E3D3C6E-E7DE-18D7-D545-E1A4A5E64E9B}"/>
          </ac:cxnSpMkLst>
        </pc:cxnChg>
      </pc:sldChg>
      <pc:sldChg chg="addSp delSp modSp mod">
        <pc:chgData name="Student - Lim Kay Yuen Darryl" userId="5c4f7223-9631-4c80-8d04-c8ed1ea29cb6" providerId="ADAL" clId="{E0DAE88D-C275-4A03-A386-C2A13470429B}" dt="2023-02-05T00:59:48.380" v="3590" actId="1037"/>
        <pc:sldMkLst>
          <pc:docMk/>
          <pc:sldMk cId="2647392918" sldId="334"/>
        </pc:sldMkLst>
        <pc:spChg chg="mod">
          <ac:chgData name="Student - Lim Kay Yuen Darryl" userId="5c4f7223-9631-4c80-8d04-c8ed1ea29cb6" providerId="ADAL" clId="{E0DAE88D-C275-4A03-A386-C2A13470429B}" dt="2023-02-05T00:41:04.630" v="3366" actId="1035"/>
          <ac:spMkLst>
            <pc:docMk/>
            <pc:sldMk cId="2647392918" sldId="334"/>
            <ac:spMk id="3" creationId="{D7B52388-0F46-B09A-0976-69CA7C07242B}"/>
          </ac:spMkLst>
        </pc:spChg>
        <pc:spChg chg="mod">
          <ac:chgData name="Student - Lim Kay Yuen Darryl" userId="5c4f7223-9631-4c80-8d04-c8ed1ea29cb6" providerId="ADAL" clId="{E0DAE88D-C275-4A03-A386-C2A13470429B}" dt="2023-02-05T00:41:04.630" v="3366" actId="1035"/>
          <ac:spMkLst>
            <pc:docMk/>
            <pc:sldMk cId="2647392918" sldId="334"/>
            <ac:spMk id="5" creationId="{1403AB84-10EC-4ED3-9AF8-5F3432DFAD70}"/>
          </ac:spMkLst>
        </pc:spChg>
        <pc:spChg chg="mod">
          <ac:chgData name="Student - Lim Kay Yuen Darryl" userId="5c4f7223-9631-4c80-8d04-c8ed1ea29cb6" providerId="ADAL" clId="{E0DAE88D-C275-4A03-A386-C2A13470429B}" dt="2023-02-05T00:41:04.630" v="3366" actId="1035"/>
          <ac:spMkLst>
            <pc:docMk/>
            <pc:sldMk cId="2647392918" sldId="334"/>
            <ac:spMk id="6" creationId="{DF66E50E-2E1F-D6F2-E2C2-64D388F31238}"/>
          </ac:spMkLst>
        </pc:spChg>
        <pc:spChg chg="add mod ord">
          <ac:chgData name="Student - Lim Kay Yuen Darryl" userId="5c4f7223-9631-4c80-8d04-c8ed1ea29cb6" providerId="ADAL" clId="{E0DAE88D-C275-4A03-A386-C2A13470429B}" dt="2023-02-05T00:42:15.635" v="3376" actId="14100"/>
          <ac:spMkLst>
            <pc:docMk/>
            <pc:sldMk cId="2647392918" sldId="334"/>
            <ac:spMk id="7" creationId="{656697E4-C3DE-6CDD-3F63-AC2D4F874847}"/>
          </ac:spMkLst>
        </pc:spChg>
        <pc:spChg chg="mod">
          <ac:chgData name="Student - Lim Kay Yuen Darryl" userId="5c4f7223-9631-4c80-8d04-c8ed1ea29cb6" providerId="ADAL" clId="{E0DAE88D-C275-4A03-A386-C2A13470429B}" dt="2023-02-05T00:41:04.630" v="3366" actId="1035"/>
          <ac:spMkLst>
            <pc:docMk/>
            <pc:sldMk cId="2647392918" sldId="334"/>
            <ac:spMk id="8" creationId="{4A1A7CDE-EF08-AADC-0F47-1A6FEC88490F}"/>
          </ac:spMkLst>
        </pc:spChg>
        <pc:spChg chg="mod">
          <ac:chgData name="Student - Lim Kay Yuen Darryl" userId="5c4f7223-9631-4c80-8d04-c8ed1ea29cb6" providerId="ADAL" clId="{E0DAE88D-C275-4A03-A386-C2A13470429B}" dt="2023-02-05T00:41:04.630" v="3366" actId="1035"/>
          <ac:spMkLst>
            <pc:docMk/>
            <pc:sldMk cId="2647392918" sldId="334"/>
            <ac:spMk id="9" creationId="{7B0151C8-5DA5-8470-967C-239C09D743D2}"/>
          </ac:spMkLst>
        </pc:spChg>
        <pc:spChg chg="mod">
          <ac:chgData name="Student - Lim Kay Yuen Darryl" userId="5c4f7223-9631-4c80-8d04-c8ed1ea29cb6" providerId="ADAL" clId="{E0DAE88D-C275-4A03-A386-C2A13470429B}" dt="2023-02-05T00:56:46.282" v="3422" actId="20577"/>
          <ac:spMkLst>
            <pc:docMk/>
            <pc:sldMk cId="2647392918" sldId="334"/>
            <ac:spMk id="10" creationId="{E332C4B9-B42A-124E-C765-4C7231D88AC4}"/>
          </ac:spMkLst>
        </pc:spChg>
        <pc:spChg chg="mod">
          <ac:chgData name="Student - Lim Kay Yuen Darryl" userId="5c4f7223-9631-4c80-8d04-c8ed1ea29cb6" providerId="ADAL" clId="{E0DAE88D-C275-4A03-A386-C2A13470429B}" dt="2023-02-05T00:41:04.630" v="3366" actId="1035"/>
          <ac:spMkLst>
            <pc:docMk/>
            <pc:sldMk cId="2647392918" sldId="334"/>
            <ac:spMk id="11" creationId="{9D345489-7BE1-2580-3814-219D4CEA6B76}"/>
          </ac:spMkLst>
        </pc:spChg>
        <pc:spChg chg="mod topLvl">
          <ac:chgData name="Student - Lim Kay Yuen Darryl" userId="5c4f7223-9631-4c80-8d04-c8ed1ea29cb6" providerId="ADAL" clId="{E0DAE88D-C275-4A03-A386-C2A13470429B}" dt="2023-02-05T00:41:04.630" v="3366" actId="1035"/>
          <ac:spMkLst>
            <pc:docMk/>
            <pc:sldMk cId="2647392918" sldId="334"/>
            <ac:spMk id="12" creationId="{0BDD66DC-AD14-4B30-FFD7-0D7F24A9CCED}"/>
          </ac:spMkLst>
        </pc:spChg>
        <pc:spChg chg="del topLvl">
          <ac:chgData name="Student - Lim Kay Yuen Darryl" userId="5c4f7223-9631-4c80-8d04-c8ed1ea29cb6" providerId="ADAL" clId="{E0DAE88D-C275-4A03-A386-C2A13470429B}" dt="2023-02-05T00:38:16.147" v="3254" actId="478"/>
          <ac:spMkLst>
            <pc:docMk/>
            <pc:sldMk cId="2647392918" sldId="334"/>
            <ac:spMk id="13" creationId="{339A2EDE-6040-3F72-8DAC-D241B6227970}"/>
          </ac:spMkLst>
        </pc:spChg>
        <pc:spChg chg="add del mod">
          <ac:chgData name="Student - Lim Kay Yuen Darryl" userId="5c4f7223-9631-4c80-8d04-c8ed1ea29cb6" providerId="ADAL" clId="{E0DAE88D-C275-4A03-A386-C2A13470429B}" dt="2023-02-05T00:35:31.550" v="3227" actId="478"/>
          <ac:spMkLst>
            <pc:docMk/>
            <pc:sldMk cId="2647392918" sldId="334"/>
            <ac:spMk id="13" creationId="{CAD2EA7A-854F-DD0E-2FC1-F01322EA0A23}"/>
          </ac:spMkLst>
        </pc:spChg>
        <pc:spChg chg="add mod ord">
          <ac:chgData name="Student - Lim Kay Yuen Darryl" userId="5c4f7223-9631-4c80-8d04-c8ed1ea29cb6" providerId="ADAL" clId="{E0DAE88D-C275-4A03-A386-C2A13470429B}" dt="2023-02-05T00:42:21.943" v="3378" actId="14100"/>
          <ac:spMkLst>
            <pc:docMk/>
            <pc:sldMk cId="2647392918" sldId="334"/>
            <ac:spMk id="14" creationId="{B4A419BA-0560-B705-0082-8AF53ECFB1FD}"/>
          </ac:spMkLst>
        </pc:spChg>
        <pc:spChg chg="del">
          <ac:chgData name="Student - Lim Kay Yuen Darryl" userId="5c4f7223-9631-4c80-8d04-c8ed1ea29cb6" providerId="ADAL" clId="{E0DAE88D-C275-4A03-A386-C2A13470429B}" dt="2023-02-03T05:43:10.716" v="852" actId="478"/>
          <ac:spMkLst>
            <pc:docMk/>
            <pc:sldMk cId="2647392918" sldId="334"/>
            <ac:spMk id="14" creationId="{D875587F-2645-7484-27B5-514683B33AB5}"/>
          </ac:spMkLst>
        </pc:spChg>
        <pc:spChg chg="mod">
          <ac:chgData name="Student - Lim Kay Yuen Darryl" userId="5c4f7223-9631-4c80-8d04-c8ed1ea29cb6" providerId="ADAL" clId="{E0DAE88D-C275-4A03-A386-C2A13470429B}" dt="2023-02-05T00:41:04.630" v="3366" actId="1035"/>
          <ac:spMkLst>
            <pc:docMk/>
            <pc:sldMk cId="2647392918" sldId="334"/>
            <ac:spMk id="21" creationId="{7D50C403-D853-E54F-8B20-838839EA2486}"/>
          </ac:spMkLst>
        </pc:spChg>
        <pc:spChg chg="mod">
          <ac:chgData name="Student - Lim Kay Yuen Darryl" userId="5c4f7223-9631-4c80-8d04-c8ed1ea29cb6" providerId="ADAL" clId="{E0DAE88D-C275-4A03-A386-C2A13470429B}" dt="2023-02-05T00:41:04.630" v="3366" actId="1035"/>
          <ac:spMkLst>
            <pc:docMk/>
            <pc:sldMk cId="2647392918" sldId="334"/>
            <ac:spMk id="22" creationId="{88B00FFD-E4B0-96B1-3092-4DFD2E6B8242}"/>
          </ac:spMkLst>
        </pc:spChg>
        <pc:spChg chg="mod">
          <ac:chgData name="Student - Lim Kay Yuen Darryl" userId="5c4f7223-9631-4c80-8d04-c8ed1ea29cb6" providerId="ADAL" clId="{E0DAE88D-C275-4A03-A386-C2A13470429B}" dt="2023-02-05T00:41:04.630" v="3366" actId="1035"/>
          <ac:spMkLst>
            <pc:docMk/>
            <pc:sldMk cId="2647392918" sldId="334"/>
            <ac:spMk id="24" creationId="{BB9DF2C2-289D-961C-1814-2EF37201346B}"/>
          </ac:spMkLst>
        </pc:spChg>
        <pc:spChg chg="add mod">
          <ac:chgData name="Student - Lim Kay Yuen Darryl" userId="5c4f7223-9631-4c80-8d04-c8ed1ea29cb6" providerId="ADAL" clId="{E0DAE88D-C275-4A03-A386-C2A13470429B}" dt="2023-02-03T05:49:59.381" v="909" actId="20577"/>
          <ac:spMkLst>
            <pc:docMk/>
            <pc:sldMk cId="2647392918" sldId="334"/>
            <ac:spMk id="25" creationId="{49FBBC25-1028-C392-C733-10AAC5A7CB2C}"/>
          </ac:spMkLst>
        </pc:spChg>
        <pc:spChg chg="mod">
          <ac:chgData name="Student - Lim Kay Yuen Darryl" userId="5c4f7223-9631-4c80-8d04-c8ed1ea29cb6" providerId="ADAL" clId="{E0DAE88D-C275-4A03-A386-C2A13470429B}" dt="2023-02-05T00:41:04.630" v="3366" actId="1035"/>
          <ac:spMkLst>
            <pc:docMk/>
            <pc:sldMk cId="2647392918" sldId="334"/>
            <ac:spMk id="26" creationId="{3E97A790-ED57-C551-CE42-E65583503360}"/>
          </ac:spMkLst>
        </pc:spChg>
        <pc:spChg chg="add">
          <ac:chgData name="Student - Lim Kay Yuen Darryl" userId="5c4f7223-9631-4c80-8d04-c8ed1ea29cb6" providerId="ADAL" clId="{E0DAE88D-C275-4A03-A386-C2A13470429B}" dt="2023-02-05T00:37:45.574" v="3248" actId="11529"/>
          <ac:spMkLst>
            <pc:docMk/>
            <pc:sldMk cId="2647392918" sldId="334"/>
            <ac:spMk id="26" creationId="{7625F025-DDE9-1422-F1EE-5C883ABF885B}"/>
          </ac:spMkLst>
        </pc:spChg>
        <pc:spChg chg="add mod">
          <ac:chgData name="Student - Lim Kay Yuen Darryl" userId="5c4f7223-9631-4c80-8d04-c8ed1ea29cb6" providerId="ADAL" clId="{E0DAE88D-C275-4A03-A386-C2A13470429B}" dt="2023-02-03T05:51:23.006" v="937" actId="1076"/>
          <ac:spMkLst>
            <pc:docMk/>
            <pc:sldMk cId="2647392918" sldId="334"/>
            <ac:spMk id="27" creationId="{AEB1C822-C120-E84D-5134-404E8105013D}"/>
          </ac:spMkLst>
        </pc:spChg>
        <pc:spChg chg="add mod">
          <ac:chgData name="Student - Lim Kay Yuen Darryl" userId="5c4f7223-9631-4c80-8d04-c8ed1ea29cb6" providerId="ADAL" clId="{E0DAE88D-C275-4A03-A386-C2A13470429B}" dt="2023-02-03T05:52:39.048" v="982" actId="1076"/>
          <ac:spMkLst>
            <pc:docMk/>
            <pc:sldMk cId="2647392918" sldId="334"/>
            <ac:spMk id="28" creationId="{F3D225CD-29E1-A40D-0D68-71328551AFE0}"/>
          </ac:spMkLst>
        </pc:spChg>
        <pc:spChg chg="add mod">
          <ac:chgData name="Student - Lim Kay Yuen Darryl" userId="5c4f7223-9631-4c80-8d04-c8ed1ea29cb6" providerId="ADAL" clId="{E0DAE88D-C275-4A03-A386-C2A13470429B}" dt="2023-02-03T05:52:48.673" v="984" actId="1076"/>
          <ac:spMkLst>
            <pc:docMk/>
            <pc:sldMk cId="2647392918" sldId="334"/>
            <ac:spMk id="29" creationId="{10105373-C0A4-84F4-D05B-4D66FB7B7C79}"/>
          </ac:spMkLst>
        </pc:spChg>
        <pc:spChg chg="mod ord">
          <ac:chgData name="Student - Lim Kay Yuen Darryl" userId="5c4f7223-9631-4c80-8d04-c8ed1ea29cb6" providerId="ADAL" clId="{E0DAE88D-C275-4A03-A386-C2A13470429B}" dt="2023-02-05T00:42:09.080" v="3374" actId="14100"/>
          <ac:spMkLst>
            <pc:docMk/>
            <pc:sldMk cId="2647392918" sldId="334"/>
            <ac:spMk id="29" creationId="{7625F025-DDE9-1422-F1EE-5C883ABF885B}"/>
          </ac:spMkLst>
        </pc:spChg>
        <pc:spChg chg="add mod">
          <ac:chgData name="Student - Lim Kay Yuen Darryl" userId="5c4f7223-9631-4c80-8d04-c8ed1ea29cb6" providerId="ADAL" clId="{E0DAE88D-C275-4A03-A386-C2A13470429B}" dt="2023-02-05T00:59:48.380" v="3590" actId="1037"/>
          <ac:spMkLst>
            <pc:docMk/>
            <pc:sldMk cId="2647392918" sldId="334"/>
            <ac:spMk id="30" creationId="{37C960D5-4284-F56A-2916-5CB0679DB20E}"/>
          </ac:spMkLst>
        </pc:spChg>
        <pc:spChg chg="del">
          <ac:chgData name="Student - Lim Kay Yuen Darryl" userId="5c4f7223-9631-4c80-8d04-c8ed1ea29cb6" providerId="ADAL" clId="{E0DAE88D-C275-4A03-A386-C2A13470429B}" dt="2023-02-03T05:43:10.716" v="852" actId="478"/>
          <ac:spMkLst>
            <pc:docMk/>
            <pc:sldMk cId="2647392918" sldId="334"/>
            <ac:spMk id="71" creationId="{7B63A7DD-806E-33C3-23AD-E2796ACE7404}"/>
          </ac:spMkLst>
        </pc:spChg>
        <pc:grpChg chg="del mod">
          <ac:chgData name="Student - Lim Kay Yuen Darryl" userId="5c4f7223-9631-4c80-8d04-c8ed1ea29cb6" providerId="ADAL" clId="{E0DAE88D-C275-4A03-A386-C2A13470429B}" dt="2023-02-05T00:38:16.147" v="3254" actId="478"/>
          <ac:grpSpMkLst>
            <pc:docMk/>
            <pc:sldMk cId="2647392918" sldId="334"/>
            <ac:grpSpMk id="7" creationId="{659266F7-9B4F-858B-4FFD-326A88AC098B}"/>
          </ac:grpSpMkLst>
        </pc:grpChg>
        <pc:grpChg chg="del">
          <ac:chgData name="Student - Lim Kay Yuen Darryl" userId="5c4f7223-9631-4c80-8d04-c8ed1ea29cb6" providerId="ADAL" clId="{E0DAE88D-C275-4A03-A386-C2A13470429B}" dt="2023-02-03T04:50:43.268" v="212" actId="478"/>
          <ac:grpSpMkLst>
            <pc:docMk/>
            <pc:sldMk cId="2647392918" sldId="334"/>
            <ac:grpSpMk id="55" creationId="{30BAC6E7-E5B2-D287-9754-97D5F4D83228}"/>
          </ac:grpSpMkLst>
        </pc:grpChg>
        <pc:grpChg chg="del">
          <ac:chgData name="Student - Lim Kay Yuen Darryl" userId="5c4f7223-9631-4c80-8d04-c8ed1ea29cb6" providerId="ADAL" clId="{E0DAE88D-C275-4A03-A386-C2A13470429B}" dt="2023-02-03T04:50:41.937" v="211" actId="478"/>
          <ac:grpSpMkLst>
            <pc:docMk/>
            <pc:sldMk cId="2647392918" sldId="334"/>
            <ac:grpSpMk id="59" creationId="{DBB87DAE-4D60-F3E8-9E31-5A1AE83FC4B4}"/>
          </ac:grpSpMkLst>
        </pc:grpChg>
        <pc:grpChg chg="add del">
          <ac:chgData name="Student - Lim Kay Yuen Darryl" userId="5c4f7223-9631-4c80-8d04-c8ed1ea29cb6" providerId="ADAL" clId="{E0DAE88D-C275-4A03-A386-C2A13470429B}" dt="2023-02-03T05:43:10.716" v="852" actId="478"/>
          <ac:grpSpMkLst>
            <pc:docMk/>
            <pc:sldMk cId="2647392918" sldId="334"/>
            <ac:grpSpMk id="60" creationId="{1F339AFA-7B4E-BB44-5541-5E3F9FC84B9F}"/>
          </ac:grpSpMkLst>
        </pc:grpChg>
        <pc:grpChg chg="del">
          <ac:chgData name="Student - Lim Kay Yuen Darryl" userId="5c4f7223-9631-4c80-8d04-c8ed1ea29cb6" providerId="ADAL" clId="{E0DAE88D-C275-4A03-A386-C2A13470429B}" dt="2023-02-03T05:43:10.716" v="852" actId="478"/>
          <ac:grpSpMkLst>
            <pc:docMk/>
            <pc:sldMk cId="2647392918" sldId="334"/>
            <ac:grpSpMk id="68" creationId="{58E49F69-2788-1D94-64E2-362DC1AD04E7}"/>
          </ac:grpSpMkLst>
        </pc:grpChg>
        <pc:picChg chg="add mod">
          <ac:chgData name="Student - Lim Kay Yuen Darryl" userId="5c4f7223-9631-4c80-8d04-c8ed1ea29cb6" providerId="ADAL" clId="{E0DAE88D-C275-4A03-A386-C2A13470429B}" dt="2023-02-03T05:48:49.111" v="877" actId="1076"/>
          <ac:picMkLst>
            <pc:docMk/>
            <pc:sldMk cId="2647392918" sldId="334"/>
            <ac:picMk id="12" creationId="{65C52CF7-BB6D-9FAD-B951-0C6639D01B88}"/>
          </ac:picMkLst>
        </pc:picChg>
        <pc:picChg chg="add del mod">
          <ac:chgData name="Student - Lim Kay Yuen Darryl" userId="5c4f7223-9631-4c80-8d04-c8ed1ea29cb6" providerId="ADAL" clId="{E0DAE88D-C275-4A03-A386-C2A13470429B}" dt="2023-02-05T00:36:26.853" v="3234" actId="478"/>
          <ac:picMkLst>
            <pc:docMk/>
            <pc:sldMk cId="2647392918" sldId="334"/>
            <ac:picMk id="15" creationId="{4EC925DC-A9C9-9142-A703-32E36EB850A6}"/>
          </ac:picMkLst>
        </pc:picChg>
        <pc:picChg chg="add mod">
          <ac:chgData name="Student - Lim Kay Yuen Darryl" userId="5c4f7223-9631-4c80-8d04-c8ed1ea29cb6" providerId="ADAL" clId="{E0DAE88D-C275-4A03-A386-C2A13470429B}" dt="2023-02-03T05:48:46.861" v="876" actId="1076"/>
          <ac:picMkLst>
            <pc:docMk/>
            <pc:sldMk cId="2647392918" sldId="334"/>
            <ac:picMk id="16" creationId="{C9C72FB1-CEBE-B08D-DAE2-C2478B8F7BA8}"/>
          </ac:picMkLst>
        </pc:picChg>
        <pc:picChg chg="mod">
          <ac:chgData name="Student - Lim Kay Yuen Darryl" userId="5c4f7223-9631-4c80-8d04-c8ed1ea29cb6" providerId="ADAL" clId="{E0DAE88D-C275-4A03-A386-C2A13470429B}" dt="2023-02-05T00:41:04.630" v="3366" actId="1035"/>
          <ac:picMkLst>
            <pc:docMk/>
            <pc:sldMk cId="2647392918" sldId="334"/>
            <ac:picMk id="17" creationId="{C3C782E4-6724-C60F-D87B-D73608D5682F}"/>
          </ac:picMkLst>
        </pc:picChg>
        <pc:picChg chg="mod">
          <ac:chgData name="Student - Lim Kay Yuen Darryl" userId="5c4f7223-9631-4c80-8d04-c8ed1ea29cb6" providerId="ADAL" clId="{E0DAE88D-C275-4A03-A386-C2A13470429B}" dt="2023-02-05T00:41:04.630" v="3366" actId="1035"/>
          <ac:picMkLst>
            <pc:docMk/>
            <pc:sldMk cId="2647392918" sldId="334"/>
            <ac:picMk id="18" creationId="{8D00BD55-B3EE-E1EE-CBB2-BDB47E133578}"/>
          </ac:picMkLst>
        </pc:picChg>
        <pc:picChg chg="mod">
          <ac:chgData name="Student - Lim Kay Yuen Darryl" userId="5c4f7223-9631-4c80-8d04-c8ed1ea29cb6" providerId="ADAL" clId="{E0DAE88D-C275-4A03-A386-C2A13470429B}" dt="2023-02-05T00:41:04.630" v="3366" actId="1035"/>
          <ac:picMkLst>
            <pc:docMk/>
            <pc:sldMk cId="2647392918" sldId="334"/>
            <ac:picMk id="19" creationId="{F4CFE3EC-9681-58F4-2B04-6F75B7ABD551}"/>
          </ac:picMkLst>
        </pc:picChg>
        <pc:picChg chg="add mod">
          <ac:chgData name="Student - Lim Kay Yuen Darryl" userId="5c4f7223-9631-4c80-8d04-c8ed1ea29cb6" providerId="ADAL" clId="{E0DAE88D-C275-4A03-A386-C2A13470429B}" dt="2023-02-05T00:42:29.756" v="3381" actId="14100"/>
          <ac:picMkLst>
            <pc:docMk/>
            <pc:sldMk cId="2647392918" sldId="334"/>
            <ac:picMk id="20" creationId="{71206566-AD36-D03D-415E-EDCBD93E4ECE}"/>
          </ac:picMkLst>
        </pc:picChg>
        <pc:picChg chg="add mod">
          <ac:chgData name="Student - Lim Kay Yuen Darryl" userId="5c4f7223-9631-4c80-8d04-c8ed1ea29cb6" providerId="ADAL" clId="{E0DAE88D-C275-4A03-A386-C2A13470429B}" dt="2023-02-03T05:53:12.024" v="1001" actId="207"/>
          <ac:picMkLst>
            <pc:docMk/>
            <pc:sldMk cId="2647392918" sldId="334"/>
            <ac:picMk id="23" creationId="{F0457B54-ABF7-F49D-3806-6235B58B9687}"/>
          </ac:picMkLst>
        </pc:picChg>
        <pc:picChg chg="add mod">
          <ac:chgData name="Student - Lim Kay Yuen Darryl" userId="5c4f7223-9631-4c80-8d04-c8ed1ea29cb6" providerId="ADAL" clId="{E0DAE88D-C275-4A03-A386-C2A13470429B}" dt="2023-02-05T00:41:10.411" v="3367" actId="1076"/>
          <ac:picMkLst>
            <pc:docMk/>
            <pc:sldMk cId="2647392918" sldId="334"/>
            <ac:picMk id="1026" creationId="{18704BEF-6E17-E068-F7A5-78E9B0D7A20E}"/>
          </ac:picMkLst>
        </pc:picChg>
        <pc:picChg chg="add del mod">
          <ac:chgData name="Student - Lim Kay Yuen Darryl" userId="5c4f7223-9631-4c80-8d04-c8ed1ea29cb6" providerId="ADAL" clId="{E0DAE88D-C275-4A03-A386-C2A13470429B}" dt="2023-02-03T05:43:46.461" v="858" actId="478"/>
          <ac:picMkLst>
            <pc:docMk/>
            <pc:sldMk cId="2647392918" sldId="334"/>
            <ac:picMk id="1026" creationId="{601E1CA3-0045-25C0-F3A1-38C78238F4A6}"/>
          </ac:picMkLst>
        </pc:picChg>
        <pc:cxnChg chg="mod">
          <ac:chgData name="Student - Lim Kay Yuen Darryl" userId="5c4f7223-9631-4c80-8d04-c8ed1ea29cb6" providerId="ADAL" clId="{E0DAE88D-C275-4A03-A386-C2A13470429B}" dt="2023-02-03T05:43:10.716" v="852" actId="478"/>
          <ac:cxnSpMkLst>
            <pc:docMk/>
            <pc:sldMk cId="2647392918" sldId="334"/>
            <ac:cxnSpMk id="21" creationId="{AAC7510D-D1AD-D2CE-B405-C5994E83690B}"/>
          </ac:cxnSpMkLst>
        </pc:cxnChg>
      </pc:sldChg>
      <pc:sldChg chg="del">
        <pc:chgData name="Student - Lim Kay Yuen Darryl" userId="5c4f7223-9631-4c80-8d04-c8ed1ea29cb6" providerId="ADAL" clId="{E0DAE88D-C275-4A03-A386-C2A13470429B}" dt="2023-02-02T17:52:12.987" v="7" actId="47"/>
        <pc:sldMkLst>
          <pc:docMk/>
          <pc:sldMk cId="3922688333" sldId="335"/>
        </pc:sldMkLst>
      </pc:sldChg>
      <pc:sldChg chg="del">
        <pc:chgData name="Student - Lim Kay Yuen Darryl" userId="5c4f7223-9631-4c80-8d04-c8ed1ea29cb6" providerId="ADAL" clId="{E0DAE88D-C275-4A03-A386-C2A13470429B}" dt="2023-02-02T17:52:06.889" v="3" actId="47"/>
        <pc:sldMkLst>
          <pc:docMk/>
          <pc:sldMk cId="1158434839" sldId="336"/>
        </pc:sldMkLst>
      </pc:sldChg>
      <pc:sldChg chg="del">
        <pc:chgData name="Student - Lim Kay Yuen Darryl" userId="5c4f7223-9631-4c80-8d04-c8ed1ea29cb6" providerId="ADAL" clId="{E0DAE88D-C275-4A03-A386-C2A13470429B}" dt="2023-02-02T17:52:06.082" v="2" actId="47"/>
        <pc:sldMkLst>
          <pc:docMk/>
          <pc:sldMk cId="3085069513" sldId="337"/>
        </pc:sldMkLst>
      </pc:sldChg>
      <pc:sldChg chg="del">
        <pc:chgData name="Student - Lim Kay Yuen Darryl" userId="5c4f7223-9631-4c80-8d04-c8ed1ea29cb6" providerId="ADAL" clId="{E0DAE88D-C275-4A03-A386-C2A13470429B}" dt="2023-02-02T17:52:11.662" v="6" actId="47"/>
        <pc:sldMkLst>
          <pc:docMk/>
          <pc:sldMk cId="864047301" sldId="338"/>
        </pc:sldMkLst>
      </pc:sldChg>
      <pc:sldChg chg="del">
        <pc:chgData name="Student - Lim Kay Yuen Darryl" userId="5c4f7223-9631-4c80-8d04-c8ed1ea29cb6" providerId="ADAL" clId="{E0DAE88D-C275-4A03-A386-C2A13470429B}" dt="2023-02-02T17:52:08.519" v="4" actId="47"/>
        <pc:sldMkLst>
          <pc:docMk/>
          <pc:sldMk cId="445002400" sldId="340"/>
        </pc:sldMkLst>
      </pc:sldChg>
      <pc:sldChg chg="modSp mod">
        <pc:chgData name="Student - Lim Kay Yuen Darryl" userId="5c4f7223-9631-4c80-8d04-c8ed1ea29cb6" providerId="ADAL" clId="{E0DAE88D-C275-4A03-A386-C2A13470429B}" dt="2023-02-03T20:39:09.642" v="2572" actId="1035"/>
        <pc:sldMkLst>
          <pc:docMk/>
          <pc:sldMk cId="2612624956" sldId="346"/>
        </pc:sldMkLst>
        <pc:spChg chg="mod">
          <ac:chgData name="Student - Lim Kay Yuen Darryl" userId="5c4f7223-9631-4c80-8d04-c8ed1ea29cb6" providerId="ADAL" clId="{E0DAE88D-C275-4A03-A386-C2A13470429B}" dt="2023-02-03T20:39:09.642" v="2572" actId="1035"/>
          <ac:spMkLst>
            <pc:docMk/>
            <pc:sldMk cId="2612624956" sldId="346"/>
            <ac:spMk id="16" creationId="{B4A043D6-B3E5-35ED-8049-8F3784BAA118}"/>
          </ac:spMkLst>
        </pc:spChg>
      </pc:sldChg>
      <pc:sldChg chg="modSp mod">
        <pc:chgData name="Student - Lim Kay Yuen Darryl" userId="5c4f7223-9631-4c80-8d04-c8ed1ea29cb6" providerId="ADAL" clId="{E0DAE88D-C275-4A03-A386-C2A13470429B}" dt="2023-02-07T07:38:01.956" v="4491" actId="14100"/>
        <pc:sldMkLst>
          <pc:docMk/>
          <pc:sldMk cId="3088281261" sldId="352"/>
        </pc:sldMkLst>
        <pc:spChg chg="mod">
          <ac:chgData name="Student - Lim Kay Yuen Darryl" userId="5c4f7223-9631-4c80-8d04-c8ed1ea29cb6" providerId="ADAL" clId="{E0DAE88D-C275-4A03-A386-C2A13470429B}" dt="2023-02-06T19:26:20.332" v="4454" actId="20577"/>
          <ac:spMkLst>
            <pc:docMk/>
            <pc:sldMk cId="3088281261" sldId="352"/>
            <ac:spMk id="3" creationId="{B23B8BB9-3E68-073F-5114-AA4EA98A13EF}"/>
          </ac:spMkLst>
        </pc:spChg>
        <pc:spChg chg="mod">
          <ac:chgData name="Student - Lim Kay Yuen Darryl" userId="5c4f7223-9631-4c80-8d04-c8ed1ea29cb6" providerId="ADAL" clId="{E0DAE88D-C275-4A03-A386-C2A13470429B}" dt="2023-02-06T18:30:13.569" v="4357" actId="207"/>
          <ac:spMkLst>
            <pc:docMk/>
            <pc:sldMk cId="3088281261" sldId="352"/>
            <ac:spMk id="7" creationId="{50CC65E2-2864-24EE-258A-82E30CE30604}"/>
          </ac:spMkLst>
        </pc:spChg>
        <pc:spChg chg="mod">
          <ac:chgData name="Student - Lim Kay Yuen Darryl" userId="5c4f7223-9631-4c80-8d04-c8ed1ea29cb6" providerId="ADAL" clId="{E0DAE88D-C275-4A03-A386-C2A13470429B}" dt="2023-02-06T18:29:59.740" v="4355" actId="207"/>
          <ac:spMkLst>
            <pc:docMk/>
            <pc:sldMk cId="3088281261" sldId="352"/>
            <ac:spMk id="8" creationId="{3BF0DC3C-D4FA-AFB0-FE75-F243EB9BEBDF}"/>
          </ac:spMkLst>
        </pc:spChg>
        <pc:spChg chg="mod">
          <ac:chgData name="Student - Lim Kay Yuen Darryl" userId="5c4f7223-9631-4c80-8d04-c8ed1ea29cb6" providerId="ADAL" clId="{E0DAE88D-C275-4A03-A386-C2A13470429B}" dt="2023-02-06T18:29:32.810" v="4352" actId="207"/>
          <ac:spMkLst>
            <pc:docMk/>
            <pc:sldMk cId="3088281261" sldId="352"/>
            <ac:spMk id="9" creationId="{9D910925-407B-0E43-065A-94D05994C4AE}"/>
          </ac:spMkLst>
        </pc:spChg>
        <pc:spChg chg="mod">
          <ac:chgData name="Student - Lim Kay Yuen Darryl" userId="5c4f7223-9631-4c80-8d04-c8ed1ea29cb6" providerId="ADAL" clId="{E0DAE88D-C275-4A03-A386-C2A13470429B}" dt="2023-02-06T18:30:17.420" v="4358" actId="207"/>
          <ac:spMkLst>
            <pc:docMk/>
            <pc:sldMk cId="3088281261" sldId="352"/>
            <ac:spMk id="10" creationId="{1BE9AD18-0420-ED95-10A6-D5B4EED1B82F}"/>
          </ac:spMkLst>
        </pc:spChg>
        <pc:spChg chg="mod">
          <ac:chgData name="Student - Lim Kay Yuen Darryl" userId="5c4f7223-9631-4c80-8d04-c8ed1ea29cb6" providerId="ADAL" clId="{E0DAE88D-C275-4A03-A386-C2A13470429B}" dt="2023-02-07T07:31:51.205" v="4488" actId="1076"/>
          <ac:spMkLst>
            <pc:docMk/>
            <pc:sldMk cId="3088281261" sldId="352"/>
            <ac:spMk id="11" creationId="{825E5197-47BB-1C8C-7313-F5D4FCC6DAFE}"/>
          </ac:spMkLst>
        </pc:spChg>
        <pc:spChg chg="mod">
          <ac:chgData name="Student - Lim Kay Yuen Darryl" userId="5c4f7223-9631-4c80-8d04-c8ed1ea29cb6" providerId="ADAL" clId="{E0DAE88D-C275-4A03-A386-C2A13470429B}" dt="2023-02-06T18:29:19.375" v="4351" actId="207"/>
          <ac:spMkLst>
            <pc:docMk/>
            <pc:sldMk cId="3088281261" sldId="352"/>
            <ac:spMk id="12" creationId="{95BBD290-1865-0CCE-367F-9B3371E15ACD}"/>
          </ac:spMkLst>
        </pc:spChg>
        <pc:grpChg chg="mod">
          <ac:chgData name="Student - Lim Kay Yuen Darryl" userId="5c4f7223-9631-4c80-8d04-c8ed1ea29cb6" providerId="ADAL" clId="{E0DAE88D-C275-4A03-A386-C2A13470429B}" dt="2023-02-07T07:37:59.580" v="4490" actId="14100"/>
          <ac:grpSpMkLst>
            <pc:docMk/>
            <pc:sldMk cId="3088281261" sldId="352"/>
            <ac:grpSpMk id="24" creationId="{F93B7280-8282-2F5B-8013-DDA43A1209AD}"/>
          </ac:grpSpMkLst>
        </pc:grpChg>
        <pc:grpChg chg="mod">
          <ac:chgData name="Student - Lim Kay Yuen Darryl" userId="5c4f7223-9631-4c80-8d04-c8ed1ea29cb6" providerId="ADAL" clId="{E0DAE88D-C275-4A03-A386-C2A13470429B}" dt="2023-02-07T07:30:52.740" v="4485" actId="14100"/>
          <ac:grpSpMkLst>
            <pc:docMk/>
            <pc:sldMk cId="3088281261" sldId="352"/>
            <ac:grpSpMk id="25" creationId="{A344DDE5-E13D-8DBA-86DB-34FA8CCB6FC1}"/>
          </ac:grpSpMkLst>
        </pc:grpChg>
        <pc:grpChg chg="mod">
          <ac:chgData name="Student - Lim Kay Yuen Darryl" userId="5c4f7223-9631-4c80-8d04-c8ed1ea29cb6" providerId="ADAL" clId="{E0DAE88D-C275-4A03-A386-C2A13470429B}" dt="2023-02-07T07:38:01.956" v="4491" actId="14100"/>
          <ac:grpSpMkLst>
            <pc:docMk/>
            <pc:sldMk cId="3088281261" sldId="352"/>
            <ac:grpSpMk id="26" creationId="{EC84596B-8D39-52DC-482B-A1A432EB45D1}"/>
          </ac:grpSpMkLst>
        </pc:grpChg>
        <pc:picChg chg="mod">
          <ac:chgData name="Student - Lim Kay Yuen Darryl" userId="5c4f7223-9631-4c80-8d04-c8ed1ea29cb6" providerId="ADAL" clId="{E0DAE88D-C275-4A03-A386-C2A13470429B}" dt="2023-02-06T18:29:19.375" v="4351" actId="207"/>
          <ac:picMkLst>
            <pc:docMk/>
            <pc:sldMk cId="3088281261" sldId="352"/>
            <ac:picMk id="17" creationId="{344FCB37-4952-BC00-0039-738E5A742851}"/>
          </ac:picMkLst>
        </pc:picChg>
        <pc:picChg chg="mod">
          <ac:chgData name="Student - Lim Kay Yuen Darryl" userId="5c4f7223-9631-4c80-8d04-c8ed1ea29cb6" providerId="ADAL" clId="{E0DAE88D-C275-4A03-A386-C2A13470429B}" dt="2023-02-06T18:29:49.675" v="4354" actId="207"/>
          <ac:picMkLst>
            <pc:docMk/>
            <pc:sldMk cId="3088281261" sldId="352"/>
            <ac:picMk id="19" creationId="{0BDD04BE-AC85-EBD9-7EF7-A369B554493D}"/>
          </ac:picMkLst>
        </pc:picChg>
        <pc:picChg chg="mod">
          <ac:chgData name="Student - Lim Kay Yuen Darryl" userId="5c4f7223-9631-4c80-8d04-c8ed1ea29cb6" providerId="ADAL" clId="{E0DAE88D-C275-4A03-A386-C2A13470429B}" dt="2023-02-06T18:29:19.375" v="4351" actId="207"/>
          <ac:picMkLst>
            <pc:docMk/>
            <pc:sldMk cId="3088281261" sldId="352"/>
            <ac:picMk id="23" creationId="{4232F1E1-7B0A-35BF-5E43-36D36F5DD563}"/>
          </ac:picMkLst>
        </pc:picChg>
      </pc:sldChg>
      <pc:sldChg chg="delSp del mod">
        <pc:chgData name="Student - Lim Kay Yuen Darryl" userId="5c4f7223-9631-4c80-8d04-c8ed1ea29cb6" providerId="ADAL" clId="{E0DAE88D-C275-4A03-A386-C2A13470429B}" dt="2023-02-06T18:27:56.664" v="4347" actId="47"/>
        <pc:sldMkLst>
          <pc:docMk/>
          <pc:sldMk cId="2646366753" sldId="355"/>
        </pc:sldMkLst>
        <pc:graphicFrameChg chg="del">
          <ac:chgData name="Student - Lim Kay Yuen Darryl" userId="5c4f7223-9631-4c80-8d04-c8ed1ea29cb6" providerId="ADAL" clId="{E0DAE88D-C275-4A03-A386-C2A13470429B}" dt="2023-02-06T18:27:54.838" v="4346" actId="478"/>
          <ac:graphicFrameMkLst>
            <pc:docMk/>
            <pc:sldMk cId="2646366753" sldId="355"/>
            <ac:graphicFrameMk id="5" creationId="{6F6DD32C-4907-D5D9-FE0E-2F5F6BE7CDE6}"/>
          </ac:graphicFrameMkLst>
        </pc:graphicFrameChg>
      </pc:sldChg>
      <pc:sldChg chg="modSp mod">
        <pc:chgData name="Student - Lim Kay Yuen Darryl" userId="5c4f7223-9631-4c80-8d04-c8ed1ea29cb6" providerId="ADAL" clId="{E0DAE88D-C275-4A03-A386-C2A13470429B}" dt="2023-02-07T09:19:55.876" v="4765" actId="20577"/>
        <pc:sldMkLst>
          <pc:docMk/>
          <pc:sldMk cId="336467191" sldId="359"/>
        </pc:sldMkLst>
        <pc:spChg chg="mod">
          <ac:chgData name="Student - Lim Kay Yuen Darryl" userId="5c4f7223-9631-4c80-8d04-c8ed1ea29cb6" providerId="ADAL" clId="{E0DAE88D-C275-4A03-A386-C2A13470429B}" dt="2023-02-07T09:19:55.876" v="4765" actId="20577"/>
          <ac:spMkLst>
            <pc:docMk/>
            <pc:sldMk cId="336467191" sldId="359"/>
            <ac:spMk id="3" creationId="{DEBF87A4-ECE5-1B67-1714-4EC3C790DE3D}"/>
          </ac:spMkLst>
        </pc:spChg>
      </pc:sldChg>
      <pc:sldChg chg="modAnim">
        <pc:chgData name="Student - Lim Kay Yuen Darryl" userId="5c4f7223-9631-4c80-8d04-c8ed1ea29cb6" providerId="ADAL" clId="{E0DAE88D-C275-4A03-A386-C2A13470429B}" dt="2023-02-03T21:23:10.087" v="2634"/>
        <pc:sldMkLst>
          <pc:docMk/>
          <pc:sldMk cId="3266094007" sldId="361"/>
        </pc:sldMkLst>
      </pc:sldChg>
      <pc:sldChg chg="del">
        <pc:chgData name="Student - Lim Kay Yuen Darryl" userId="5c4f7223-9631-4c80-8d04-c8ed1ea29cb6" providerId="ADAL" clId="{E0DAE88D-C275-4A03-A386-C2A13470429B}" dt="2023-02-02T17:51:59.620" v="1" actId="47"/>
        <pc:sldMkLst>
          <pc:docMk/>
          <pc:sldMk cId="3964819158" sldId="363"/>
        </pc:sldMkLst>
      </pc:sldChg>
      <pc:sldChg chg="modSp mod modNotesTx">
        <pc:chgData name="Student - Lim Kay Yuen Darryl" userId="5c4f7223-9631-4c80-8d04-c8ed1ea29cb6" providerId="ADAL" clId="{E0DAE88D-C275-4A03-A386-C2A13470429B}" dt="2023-02-06T18:33:39.544" v="4428" actId="20577"/>
        <pc:sldMkLst>
          <pc:docMk/>
          <pc:sldMk cId="1261893860" sldId="366"/>
        </pc:sldMkLst>
        <pc:spChg chg="mod">
          <ac:chgData name="Student - Lim Kay Yuen Darryl" userId="5c4f7223-9631-4c80-8d04-c8ed1ea29cb6" providerId="ADAL" clId="{E0DAE88D-C275-4A03-A386-C2A13470429B}" dt="2023-02-06T18:32:55.995" v="4425" actId="20577"/>
          <ac:spMkLst>
            <pc:docMk/>
            <pc:sldMk cId="1261893860" sldId="366"/>
            <ac:spMk id="6" creationId="{1EBAD2BD-4D91-EF75-7996-73D3100BED74}"/>
          </ac:spMkLst>
        </pc:spChg>
        <pc:spChg chg="mod">
          <ac:chgData name="Student - Lim Kay Yuen Darryl" userId="5c4f7223-9631-4c80-8d04-c8ed1ea29cb6" providerId="ADAL" clId="{E0DAE88D-C275-4A03-A386-C2A13470429B}" dt="2023-02-06T18:31:58.390" v="4402" actId="14100"/>
          <ac:spMkLst>
            <pc:docMk/>
            <pc:sldMk cId="1261893860" sldId="366"/>
            <ac:spMk id="9" creationId="{7BA177EA-20C5-F38D-E7BA-6C2EC1E71B6B}"/>
          </ac:spMkLst>
        </pc:spChg>
        <pc:graphicFrameChg chg="mod">
          <ac:chgData name="Student - Lim Kay Yuen Darryl" userId="5c4f7223-9631-4c80-8d04-c8ed1ea29cb6" providerId="ADAL" clId="{E0DAE88D-C275-4A03-A386-C2A13470429B}" dt="2023-02-03T04:34:47.166" v="44"/>
          <ac:graphicFrameMkLst>
            <pc:docMk/>
            <pc:sldMk cId="1261893860" sldId="366"/>
            <ac:graphicFrameMk id="5" creationId="{436F3B8B-A06D-EF0F-F6E5-7AFBA3E0BB62}"/>
          </ac:graphicFrameMkLst>
        </pc:graphicFrameChg>
        <pc:graphicFrameChg chg="mod">
          <ac:chgData name="Student - Lim Kay Yuen Darryl" userId="5c4f7223-9631-4c80-8d04-c8ed1ea29cb6" providerId="ADAL" clId="{E0DAE88D-C275-4A03-A386-C2A13470429B}" dt="2023-02-06T18:31:53.061" v="4401"/>
          <ac:graphicFrameMkLst>
            <pc:docMk/>
            <pc:sldMk cId="1261893860" sldId="366"/>
            <ac:graphicFrameMk id="13" creationId="{B709BF05-5720-BCA2-F081-C33420B6FEDD}"/>
          </ac:graphicFrameMkLst>
        </pc:graphicFrameChg>
        <pc:picChg chg="mod">
          <ac:chgData name="Student - Lim Kay Yuen Darryl" userId="5c4f7223-9631-4c80-8d04-c8ed1ea29cb6" providerId="ADAL" clId="{E0DAE88D-C275-4A03-A386-C2A13470429B}" dt="2023-02-06T18:31:26.240" v="4399" actId="1036"/>
          <ac:picMkLst>
            <pc:docMk/>
            <pc:sldMk cId="1261893860" sldId="366"/>
            <ac:picMk id="14" creationId="{057FAC7B-249B-D83E-B222-CB63DBEA57D4}"/>
          </ac:picMkLst>
        </pc:picChg>
        <pc:picChg chg="mod">
          <ac:chgData name="Student - Lim Kay Yuen Darryl" userId="5c4f7223-9631-4c80-8d04-c8ed1ea29cb6" providerId="ADAL" clId="{E0DAE88D-C275-4A03-A386-C2A13470429B}" dt="2023-02-06T18:31:26.240" v="4399" actId="1036"/>
          <ac:picMkLst>
            <pc:docMk/>
            <pc:sldMk cId="1261893860" sldId="366"/>
            <ac:picMk id="15" creationId="{A82941E8-7FF5-790D-C21F-773F64704939}"/>
          </ac:picMkLst>
        </pc:picChg>
        <pc:picChg chg="mod">
          <ac:chgData name="Student - Lim Kay Yuen Darryl" userId="5c4f7223-9631-4c80-8d04-c8ed1ea29cb6" providerId="ADAL" clId="{E0DAE88D-C275-4A03-A386-C2A13470429B}" dt="2023-02-06T18:31:26.240" v="4399" actId="1036"/>
          <ac:picMkLst>
            <pc:docMk/>
            <pc:sldMk cId="1261893860" sldId="366"/>
            <ac:picMk id="16" creationId="{4458AADD-D99E-2FCD-D528-B13CAD423C72}"/>
          </ac:picMkLst>
        </pc:picChg>
        <pc:picChg chg="mod">
          <ac:chgData name="Student - Lim Kay Yuen Darryl" userId="5c4f7223-9631-4c80-8d04-c8ed1ea29cb6" providerId="ADAL" clId="{E0DAE88D-C275-4A03-A386-C2A13470429B}" dt="2023-02-06T18:31:26.240" v="4399" actId="1036"/>
          <ac:picMkLst>
            <pc:docMk/>
            <pc:sldMk cId="1261893860" sldId="366"/>
            <ac:picMk id="4102" creationId="{85EF7C36-B9AA-7D00-F78A-BFCE9D2E388D}"/>
          </ac:picMkLst>
        </pc:picChg>
      </pc:sldChg>
      <pc:sldChg chg="del">
        <pc:chgData name="Student - Lim Kay Yuen Darryl" userId="5c4f7223-9631-4c80-8d04-c8ed1ea29cb6" providerId="ADAL" clId="{E0DAE88D-C275-4A03-A386-C2A13470429B}" dt="2023-02-06T18:28:15.246" v="4348" actId="47"/>
        <pc:sldMkLst>
          <pc:docMk/>
          <pc:sldMk cId="166860747" sldId="369"/>
        </pc:sldMkLst>
      </pc:sldChg>
      <pc:sldChg chg="addSp delSp modSp new mod">
        <pc:chgData name="Student - Lim Kay Yuen Darryl" userId="5c4f7223-9631-4c80-8d04-c8ed1ea29cb6" providerId="ADAL" clId="{E0DAE88D-C275-4A03-A386-C2A13470429B}" dt="2023-02-07T08:20:26.943" v="4523" actId="20577"/>
        <pc:sldMkLst>
          <pc:docMk/>
          <pc:sldMk cId="1726022225" sldId="371"/>
        </pc:sldMkLst>
        <pc:spChg chg="del">
          <ac:chgData name="Student - Lim Kay Yuen Darryl" userId="5c4f7223-9631-4c80-8d04-c8ed1ea29cb6" providerId="ADAL" clId="{E0DAE88D-C275-4A03-A386-C2A13470429B}" dt="2023-02-03T04:32:33.037" v="35" actId="478"/>
          <ac:spMkLst>
            <pc:docMk/>
            <pc:sldMk cId="1726022225" sldId="371"/>
            <ac:spMk id="2" creationId="{751864EE-F39E-0430-9DDB-D3915B8F75D6}"/>
          </ac:spMkLst>
        </pc:spChg>
        <pc:spChg chg="mod">
          <ac:chgData name="Student - Lim Kay Yuen Darryl" userId="5c4f7223-9631-4c80-8d04-c8ed1ea29cb6" providerId="ADAL" clId="{E0DAE88D-C275-4A03-A386-C2A13470429B}" dt="2023-02-07T08:20:26.943" v="4523" actId="20577"/>
          <ac:spMkLst>
            <pc:docMk/>
            <pc:sldMk cId="1726022225" sldId="371"/>
            <ac:spMk id="2" creationId="{95FA62A0-1CF1-7C35-CF6A-48C3A73E3E49}"/>
          </ac:spMkLst>
        </pc:spChg>
        <pc:spChg chg="del">
          <ac:chgData name="Student - Lim Kay Yuen Darryl" userId="5c4f7223-9631-4c80-8d04-c8ed1ea29cb6" providerId="ADAL" clId="{E0DAE88D-C275-4A03-A386-C2A13470429B}" dt="2023-02-03T04:32:35.041" v="36" actId="478"/>
          <ac:spMkLst>
            <pc:docMk/>
            <pc:sldMk cId="1726022225" sldId="371"/>
            <ac:spMk id="3" creationId="{72C7913D-61D7-A2B6-76F9-C1C13D9F8723}"/>
          </ac:spMkLst>
        </pc:spChg>
        <pc:spChg chg="add mod">
          <ac:chgData name="Student - Lim Kay Yuen Darryl" userId="5c4f7223-9631-4c80-8d04-c8ed1ea29cb6" providerId="ADAL" clId="{E0DAE88D-C275-4A03-A386-C2A13470429B}" dt="2023-02-03T05:31:28.445" v="593" actId="20577"/>
          <ac:spMkLst>
            <pc:docMk/>
            <pc:sldMk cId="1726022225" sldId="371"/>
            <ac:spMk id="5" creationId="{62BCEF5A-422F-F524-08F4-B12D56988C4D}"/>
          </ac:spMkLst>
        </pc:spChg>
        <pc:spChg chg="add mod">
          <ac:chgData name="Student - Lim Kay Yuen Darryl" userId="5c4f7223-9631-4c80-8d04-c8ed1ea29cb6" providerId="ADAL" clId="{E0DAE88D-C275-4A03-A386-C2A13470429B}" dt="2023-02-03T04:32:39.655" v="38"/>
          <ac:spMkLst>
            <pc:docMk/>
            <pc:sldMk cId="1726022225" sldId="371"/>
            <ac:spMk id="6" creationId="{F0BF6F6E-53B5-795C-8A6F-6B255FECD75D}"/>
          </ac:spMkLst>
        </pc:spChg>
        <pc:spChg chg="del mod">
          <ac:chgData name="Student - Lim Kay Yuen Darryl" userId="5c4f7223-9631-4c80-8d04-c8ed1ea29cb6" providerId="ADAL" clId="{E0DAE88D-C275-4A03-A386-C2A13470429B}" dt="2023-02-03T04:39:47.530" v="66" actId="478"/>
          <ac:spMkLst>
            <pc:docMk/>
            <pc:sldMk cId="1726022225" sldId="371"/>
            <ac:spMk id="9" creationId="{4A1E6183-A43E-302B-B3D6-9EF0C2661D11}"/>
          </ac:spMkLst>
        </pc:spChg>
        <pc:spChg chg="del mod">
          <ac:chgData name="Student - Lim Kay Yuen Darryl" userId="5c4f7223-9631-4c80-8d04-c8ed1ea29cb6" providerId="ADAL" clId="{E0DAE88D-C275-4A03-A386-C2A13470429B}" dt="2023-02-03T04:39:57.329" v="69" actId="478"/>
          <ac:spMkLst>
            <pc:docMk/>
            <pc:sldMk cId="1726022225" sldId="371"/>
            <ac:spMk id="10" creationId="{3D13E9F4-449B-DE54-E38B-9B6092332B88}"/>
          </ac:spMkLst>
        </pc:spChg>
        <pc:spChg chg="del mod">
          <ac:chgData name="Student - Lim Kay Yuen Darryl" userId="5c4f7223-9631-4c80-8d04-c8ed1ea29cb6" providerId="ADAL" clId="{E0DAE88D-C275-4A03-A386-C2A13470429B}" dt="2023-02-03T04:39:35.131" v="61" actId="478"/>
          <ac:spMkLst>
            <pc:docMk/>
            <pc:sldMk cId="1726022225" sldId="371"/>
            <ac:spMk id="11" creationId="{4305A6AB-4503-E4FF-D120-1329B413AA96}"/>
          </ac:spMkLst>
        </pc:spChg>
        <pc:spChg chg="del mod">
          <ac:chgData name="Student - Lim Kay Yuen Darryl" userId="5c4f7223-9631-4c80-8d04-c8ed1ea29cb6" providerId="ADAL" clId="{E0DAE88D-C275-4A03-A386-C2A13470429B}" dt="2023-02-03T04:39:40.323" v="64" actId="478"/>
          <ac:spMkLst>
            <pc:docMk/>
            <pc:sldMk cId="1726022225" sldId="371"/>
            <ac:spMk id="12" creationId="{76668A75-DE86-6421-4741-E51C75FF7E6F}"/>
          </ac:spMkLst>
        </pc:spChg>
        <pc:spChg chg="del mod">
          <ac:chgData name="Student - Lim Kay Yuen Darryl" userId="5c4f7223-9631-4c80-8d04-c8ed1ea29cb6" providerId="ADAL" clId="{E0DAE88D-C275-4A03-A386-C2A13470429B}" dt="2023-02-03T04:39:51.084" v="67" actId="478"/>
          <ac:spMkLst>
            <pc:docMk/>
            <pc:sldMk cId="1726022225" sldId="371"/>
            <ac:spMk id="13" creationId="{4CF4C230-1894-7047-8341-FAB083438733}"/>
          </ac:spMkLst>
        </pc:spChg>
        <pc:spChg chg="del mod">
          <ac:chgData name="Student - Lim Kay Yuen Darryl" userId="5c4f7223-9631-4c80-8d04-c8ed1ea29cb6" providerId="ADAL" clId="{E0DAE88D-C275-4A03-A386-C2A13470429B}" dt="2023-02-03T04:39:45.956" v="65" actId="478"/>
          <ac:spMkLst>
            <pc:docMk/>
            <pc:sldMk cId="1726022225" sldId="371"/>
            <ac:spMk id="14" creationId="{460D651B-E710-6759-FA5C-7F866A13395E}"/>
          </ac:spMkLst>
        </pc:spChg>
        <pc:spChg chg="del mod">
          <ac:chgData name="Student - Lim Kay Yuen Darryl" userId="5c4f7223-9631-4c80-8d04-c8ed1ea29cb6" providerId="ADAL" clId="{E0DAE88D-C275-4A03-A386-C2A13470429B}" dt="2023-02-03T04:39:55.147" v="68" actId="478"/>
          <ac:spMkLst>
            <pc:docMk/>
            <pc:sldMk cId="1726022225" sldId="371"/>
            <ac:spMk id="15" creationId="{0B1AFA95-A99E-76EC-6D77-A76059B2203F}"/>
          </ac:spMkLst>
        </pc:spChg>
        <pc:spChg chg="del mod">
          <ac:chgData name="Student - Lim Kay Yuen Darryl" userId="5c4f7223-9631-4c80-8d04-c8ed1ea29cb6" providerId="ADAL" clId="{E0DAE88D-C275-4A03-A386-C2A13470429B}" dt="2023-02-03T04:40:12.557" v="74" actId="478"/>
          <ac:spMkLst>
            <pc:docMk/>
            <pc:sldMk cId="1726022225" sldId="371"/>
            <ac:spMk id="16" creationId="{259C4C27-2C6D-1A62-9376-2406D721C08F}"/>
          </ac:spMkLst>
        </pc:spChg>
        <pc:spChg chg="del mod">
          <ac:chgData name="Student - Lim Kay Yuen Darryl" userId="5c4f7223-9631-4c80-8d04-c8ed1ea29cb6" providerId="ADAL" clId="{E0DAE88D-C275-4A03-A386-C2A13470429B}" dt="2023-02-03T04:40:10.896" v="73" actId="478"/>
          <ac:spMkLst>
            <pc:docMk/>
            <pc:sldMk cId="1726022225" sldId="371"/>
            <ac:spMk id="17" creationId="{1D1AE2F6-6E1D-97EA-D918-10A23DDE4AE6}"/>
          </ac:spMkLst>
        </pc:spChg>
        <pc:spChg chg="del mod">
          <ac:chgData name="Student - Lim Kay Yuen Darryl" userId="5c4f7223-9631-4c80-8d04-c8ed1ea29cb6" providerId="ADAL" clId="{E0DAE88D-C275-4A03-A386-C2A13470429B}" dt="2023-02-03T04:40:08.988" v="72" actId="478"/>
          <ac:spMkLst>
            <pc:docMk/>
            <pc:sldMk cId="1726022225" sldId="371"/>
            <ac:spMk id="18" creationId="{BCCE077B-C897-259E-8CC4-4DDC9BBD0150}"/>
          </ac:spMkLst>
        </pc:spChg>
        <pc:spChg chg="del mod">
          <ac:chgData name="Student - Lim Kay Yuen Darryl" userId="5c4f7223-9631-4c80-8d04-c8ed1ea29cb6" providerId="ADAL" clId="{E0DAE88D-C275-4A03-A386-C2A13470429B}" dt="2023-02-03T04:40:05.734" v="71" actId="478"/>
          <ac:spMkLst>
            <pc:docMk/>
            <pc:sldMk cId="1726022225" sldId="371"/>
            <ac:spMk id="19" creationId="{A76FF2B4-1BFA-A5C4-7350-9185D08A7746}"/>
          </ac:spMkLst>
        </pc:spChg>
        <pc:spChg chg="del mod">
          <ac:chgData name="Student - Lim Kay Yuen Darryl" userId="5c4f7223-9631-4c80-8d04-c8ed1ea29cb6" providerId="ADAL" clId="{E0DAE88D-C275-4A03-A386-C2A13470429B}" dt="2023-02-03T04:39:59.823" v="70" actId="478"/>
          <ac:spMkLst>
            <pc:docMk/>
            <pc:sldMk cId="1726022225" sldId="371"/>
            <ac:spMk id="20" creationId="{5987F83A-7555-D4B5-CAE7-EB5EFC1BD7C5}"/>
          </ac:spMkLst>
        </pc:spChg>
        <pc:spChg chg="del mod">
          <ac:chgData name="Student - Lim Kay Yuen Darryl" userId="5c4f7223-9631-4c80-8d04-c8ed1ea29cb6" providerId="ADAL" clId="{E0DAE88D-C275-4A03-A386-C2A13470429B}" dt="2023-02-03T04:40:15.350" v="75" actId="478"/>
          <ac:spMkLst>
            <pc:docMk/>
            <pc:sldMk cId="1726022225" sldId="371"/>
            <ac:spMk id="21" creationId="{C64E9EEF-D10C-0D7B-F395-033415A931ED}"/>
          </ac:spMkLst>
        </pc:spChg>
        <pc:spChg chg="mod">
          <ac:chgData name="Student - Lim Kay Yuen Darryl" userId="5c4f7223-9631-4c80-8d04-c8ed1ea29cb6" providerId="ADAL" clId="{E0DAE88D-C275-4A03-A386-C2A13470429B}" dt="2023-02-03T04:36:58.510" v="57" actId="1076"/>
          <ac:spMkLst>
            <pc:docMk/>
            <pc:sldMk cId="1726022225" sldId="371"/>
            <ac:spMk id="23" creationId="{57934BEE-D8DC-5A77-C7E9-3E84A58D0084}"/>
          </ac:spMkLst>
        </pc:spChg>
        <pc:spChg chg="mod">
          <ac:chgData name="Student - Lim Kay Yuen Darryl" userId="5c4f7223-9631-4c80-8d04-c8ed1ea29cb6" providerId="ADAL" clId="{E0DAE88D-C275-4A03-A386-C2A13470429B}" dt="2023-02-03T04:37:06.051" v="58" actId="1076"/>
          <ac:spMkLst>
            <pc:docMk/>
            <pc:sldMk cId="1726022225" sldId="371"/>
            <ac:spMk id="24" creationId="{088D7177-41E2-486E-40F9-4D5CE9A2271B}"/>
          </ac:spMkLst>
        </pc:spChg>
        <pc:spChg chg="mod">
          <ac:chgData name="Student - Lim Kay Yuen Darryl" userId="5c4f7223-9631-4c80-8d04-c8ed1ea29cb6" providerId="ADAL" clId="{E0DAE88D-C275-4A03-A386-C2A13470429B}" dt="2023-02-03T04:43:27.729" v="152" actId="1038"/>
          <ac:spMkLst>
            <pc:docMk/>
            <pc:sldMk cId="1726022225" sldId="371"/>
            <ac:spMk id="26" creationId="{EE0D2255-026C-FC83-B5F6-926C816FDFE0}"/>
          </ac:spMkLst>
        </pc:spChg>
        <pc:spChg chg="mod">
          <ac:chgData name="Student - Lim Kay Yuen Darryl" userId="5c4f7223-9631-4c80-8d04-c8ed1ea29cb6" providerId="ADAL" clId="{E0DAE88D-C275-4A03-A386-C2A13470429B}" dt="2023-02-03T04:43:35.357" v="154" actId="1037"/>
          <ac:spMkLst>
            <pc:docMk/>
            <pc:sldMk cId="1726022225" sldId="371"/>
            <ac:spMk id="27" creationId="{6EAD8BBE-A3FE-4173-721B-D428C0CFE834}"/>
          </ac:spMkLst>
        </pc:spChg>
        <pc:grpChg chg="add del mod">
          <ac:chgData name="Student - Lim Kay Yuen Darryl" userId="5c4f7223-9631-4c80-8d04-c8ed1ea29cb6" providerId="ADAL" clId="{E0DAE88D-C275-4A03-A386-C2A13470429B}" dt="2023-02-03T04:39:37.720" v="63" actId="478"/>
          <ac:grpSpMkLst>
            <pc:docMk/>
            <pc:sldMk cId="1726022225" sldId="371"/>
            <ac:grpSpMk id="7" creationId="{EC37BB75-E088-B964-2C59-2133D86188BF}"/>
          </ac:grpSpMkLst>
        </pc:grpChg>
        <pc:grpChg chg="mod">
          <ac:chgData name="Student - Lim Kay Yuen Darryl" userId="5c4f7223-9631-4c80-8d04-c8ed1ea29cb6" providerId="ADAL" clId="{E0DAE88D-C275-4A03-A386-C2A13470429B}" dt="2023-02-03T04:33:29.249" v="39"/>
          <ac:grpSpMkLst>
            <pc:docMk/>
            <pc:sldMk cId="1726022225" sldId="371"/>
            <ac:grpSpMk id="22" creationId="{A89AA828-127B-8E2E-E083-AC2B5EBB48DD}"/>
          </ac:grpSpMkLst>
        </pc:grpChg>
        <pc:grpChg chg="add mod">
          <ac:chgData name="Student - Lim Kay Yuen Darryl" userId="5c4f7223-9631-4c80-8d04-c8ed1ea29cb6" providerId="ADAL" clId="{E0DAE88D-C275-4A03-A386-C2A13470429B}" dt="2023-02-03T04:43:41.423" v="174" actId="1037"/>
          <ac:grpSpMkLst>
            <pc:docMk/>
            <pc:sldMk cId="1726022225" sldId="371"/>
            <ac:grpSpMk id="25" creationId="{CE01C2AC-9792-C064-9E18-F4ABCAE1EA9E}"/>
          </ac:grpSpMkLst>
        </pc:grpChg>
        <pc:graphicFrameChg chg="mod">
          <ac:chgData name="Student - Lim Kay Yuen Darryl" userId="5c4f7223-9631-4c80-8d04-c8ed1ea29cb6" providerId="ADAL" clId="{E0DAE88D-C275-4A03-A386-C2A13470429B}" dt="2023-02-03T04:36:46.659" v="55" actId="1076"/>
          <ac:graphicFrameMkLst>
            <pc:docMk/>
            <pc:sldMk cId="1726022225" sldId="371"/>
            <ac:graphicFrameMk id="8" creationId="{E9C6A367-1538-D58B-0EF6-CEE68A742F78}"/>
          </ac:graphicFrameMkLst>
        </pc:graphicFrameChg>
        <pc:cxnChg chg="add mod">
          <ac:chgData name="Student - Lim Kay Yuen Darryl" userId="5c4f7223-9631-4c80-8d04-c8ed1ea29cb6" providerId="ADAL" clId="{E0DAE88D-C275-4A03-A386-C2A13470429B}" dt="2023-02-03T04:42:30.753" v="93" actId="1036"/>
          <ac:cxnSpMkLst>
            <pc:docMk/>
            <pc:sldMk cId="1726022225" sldId="371"/>
            <ac:cxnSpMk id="29" creationId="{3B6C37CD-07EA-2575-5F75-9A7350E01A39}"/>
          </ac:cxnSpMkLst>
        </pc:cxnChg>
      </pc:sldChg>
      <pc:sldChg chg="new del">
        <pc:chgData name="Student - Lim Kay Yuen Darryl" userId="5c4f7223-9631-4c80-8d04-c8ed1ea29cb6" providerId="ADAL" clId="{E0DAE88D-C275-4A03-A386-C2A13470429B}" dt="2023-02-03T04:48:33.396" v="177" actId="47"/>
        <pc:sldMkLst>
          <pc:docMk/>
          <pc:sldMk cId="2012398964" sldId="372"/>
        </pc:sldMkLst>
      </pc:sldChg>
      <pc:sldChg chg="addSp delSp modSp mod modNotesTx">
        <pc:chgData name="Student - Lim Kay Yuen Darryl" userId="5c4f7223-9631-4c80-8d04-c8ed1ea29cb6" providerId="ADAL" clId="{E0DAE88D-C275-4A03-A386-C2A13470429B}" dt="2023-02-07T09:33:16.400" v="4774" actId="20577"/>
        <pc:sldMkLst>
          <pc:docMk/>
          <pc:sldMk cId="3454318420" sldId="372"/>
        </pc:sldMkLst>
        <pc:spChg chg="add mod">
          <ac:chgData name="Student - Lim Kay Yuen Darryl" userId="5c4f7223-9631-4c80-8d04-c8ed1ea29cb6" providerId="ADAL" clId="{E0DAE88D-C275-4A03-A386-C2A13470429B}" dt="2023-02-07T09:33:16.400" v="4774" actId="20577"/>
          <ac:spMkLst>
            <pc:docMk/>
            <pc:sldMk cId="3454318420" sldId="372"/>
            <ac:spMk id="2" creationId="{AB4097C8-EFB0-B8A3-93D1-D5EB27FAEF7B}"/>
          </ac:spMkLst>
        </pc:spChg>
        <pc:spChg chg="mod">
          <ac:chgData name="Student - Lim Kay Yuen Darryl" userId="5c4f7223-9631-4c80-8d04-c8ed1ea29cb6" providerId="ADAL" clId="{E0DAE88D-C275-4A03-A386-C2A13470429B}" dt="2023-02-07T09:33:11.546" v="4772" actId="20577"/>
          <ac:spMkLst>
            <pc:docMk/>
            <pc:sldMk cId="3454318420" sldId="372"/>
            <ac:spMk id="6" creationId="{1EBAD2BD-4D91-EF75-7996-73D3100BED74}"/>
          </ac:spMkLst>
        </pc:spChg>
        <pc:spChg chg="mod">
          <ac:chgData name="Student - Lim Kay Yuen Darryl" userId="5c4f7223-9631-4c80-8d04-c8ed1ea29cb6" providerId="ADAL" clId="{E0DAE88D-C275-4A03-A386-C2A13470429B}" dt="2023-02-07T05:50:33.903" v="4472" actId="1076"/>
          <ac:spMkLst>
            <pc:docMk/>
            <pc:sldMk cId="3454318420" sldId="372"/>
            <ac:spMk id="10" creationId="{902B2D50-78A6-1648-0856-E34B4D019A7C}"/>
          </ac:spMkLst>
        </pc:spChg>
        <pc:spChg chg="del mod">
          <ac:chgData name="Student - Lim Kay Yuen Darryl" userId="5c4f7223-9631-4c80-8d04-c8ed1ea29cb6" providerId="ADAL" clId="{E0DAE88D-C275-4A03-A386-C2A13470429B}" dt="2023-02-04T06:55:01.594" v="2748"/>
          <ac:spMkLst>
            <pc:docMk/>
            <pc:sldMk cId="3454318420" sldId="372"/>
            <ac:spMk id="11" creationId="{A4AC8926-BCAD-8FD8-314F-6173450B4734}"/>
          </ac:spMkLst>
        </pc:spChg>
        <pc:spChg chg="mod">
          <ac:chgData name="Student - Lim Kay Yuen Darryl" userId="5c4f7223-9631-4c80-8d04-c8ed1ea29cb6" providerId="ADAL" clId="{E0DAE88D-C275-4A03-A386-C2A13470429B}" dt="2023-02-03T20:38:27.587" v="2555" actId="20577"/>
          <ac:spMkLst>
            <pc:docMk/>
            <pc:sldMk cId="3454318420" sldId="372"/>
            <ac:spMk id="12" creationId="{6853E599-FCA7-5468-6E04-017C1659B100}"/>
          </ac:spMkLst>
        </pc:spChg>
        <pc:grpChg chg="mod">
          <ac:chgData name="Student - Lim Kay Yuen Darryl" userId="5c4f7223-9631-4c80-8d04-c8ed1ea29cb6" providerId="ADAL" clId="{E0DAE88D-C275-4A03-A386-C2A13470429B}" dt="2023-02-07T05:50:30.029" v="4471" actId="1076"/>
          <ac:grpSpMkLst>
            <pc:docMk/>
            <pc:sldMk cId="3454318420" sldId="372"/>
            <ac:grpSpMk id="7" creationId="{89A6DF21-B60A-0881-7CF9-6C54AE5CA131}"/>
          </ac:grpSpMkLst>
        </pc:grpChg>
        <pc:picChg chg="mod">
          <ac:chgData name="Student - Lim Kay Yuen Darryl" userId="5c4f7223-9631-4c80-8d04-c8ed1ea29cb6" providerId="ADAL" clId="{E0DAE88D-C275-4A03-A386-C2A13470429B}" dt="2023-02-07T05:50:30.029" v="4471" actId="1076"/>
          <ac:picMkLst>
            <pc:docMk/>
            <pc:sldMk cId="3454318420" sldId="372"/>
            <ac:picMk id="5" creationId="{7CB638DE-ACFE-4C5F-E9D4-46A886C357A8}"/>
          </ac:picMkLst>
        </pc:picChg>
        <pc:picChg chg="mod">
          <ac:chgData name="Student - Lim Kay Yuen Darryl" userId="5c4f7223-9631-4c80-8d04-c8ed1ea29cb6" providerId="ADAL" clId="{E0DAE88D-C275-4A03-A386-C2A13470429B}" dt="2023-02-07T05:50:30.029" v="4471" actId="1076"/>
          <ac:picMkLst>
            <pc:docMk/>
            <pc:sldMk cId="3454318420" sldId="372"/>
            <ac:picMk id="1028" creationId="{279DA848-2547-73AB-EA17-7B6D0DC881D2}"/>
          </ac:picMkLst>
        </pc:picChg>
        <pc:picChg chg="mod">
          <ac:chgData name="Student - Lim Kay Yuen Darryl" userId="5c4f7223-9631-4c80-8d04-c8ed1ea29cb6" providerId="ADAL" clId="{E0DAE88D-C275-4A03-A386-C2A13470429B}" dt="2023-02-03T18:10:38.373" v="1582" actId="1037"/>
          <ac:picMkLst>
            <pc:docMk/>
            <pc:sldMk cId="3454318420" sldId="372"/>
            <ac:picMk id="3074" creationId="{50F7D6CE-172B-BBE1-67AB-BB3597978F48}"/>
          </ac:picMkLst>
        </pc:picChg>
      </pc:sldChg>
      <pc:sldChg chg="addSp delSp modSp add mod">
        <pc:chgData name="Student - Lim Kay Yuen Darryl" userId="5c4f7223-9631-4c80-8d04-c8ed1ea29cb6" providerId="ADAL" clId="{E0DAE88D-C275-4A03-A386-C2A13470429B}" dt="2023-02-03T05:41:10.973" v="846" actId="20577"/>
        <pc:sldMkLst>
          <pc:docMk/>
          <pc:sldMk cId="3083002410" sldId="373"/>
        </pc:sldMkLst>
        <pc:spChg chg="mod">
          <ac:chgData name="Student - Lim Kay Yuen Darryl" userId="5c4f7223-9631-4c80-8d04-c8ed1ea29cb6" providerId="ADAL" clId="{E0DAE88D-C275-4A03-A386-C2A13470429B}" dt="2023-02-03T04:51:37.389" v="313" actId="20577"/>
          <ac:spMkLst>
            <pc:docMk/>
            <pc:sldMk cId="3083002410" sldId="373"/>
            <ac:spMk id="5" creationId="{62BCEF5A-422F-F524-08F4-B12D56988C4D}"/>
          </ac:spMkLst>
        </pc:spChg>
        <pc:spChg chg="add del">
          <ac:chgData name="Student - Lim Kay Yuen Darryl" userId="5c4f7223-9631-4c80-8d04-c8ed1ea29cb6" providerId="ADAL" clId="{E0DAE88D-C275-4A03-A386-C2A13470429B}" dt="2023-02-03T05:18:01.469" v="345" actId="478"/>
          <ac:spMkLst>
            <pc:docMk/>
            <pc:sldMk cId="3083002410" sldId="373"/>
            <ac:spMk id="7" creationId="{3BAE6EF8-2705-1CB6-B553-41EB56BEFDD7}"/>
          </ac:spMkLst>
        </pc:spChg>
        <pc:spChg chg="mod">
          <ac:chgData name="Student - Lim Kay Yuen Darryl" userId="5c4f7223-9631-4c80-8d04-c8ed1ea29cb6" providerId="ADAL" clId="{E0DAE88D-C275-4A03-A386-C2A13470429B}" dt="2023-02-03T05:31:48.194" v="594"/>
          <ac:spMkLst>
            <pc:docMk/>
            <pc:sldMk cId="3083002410" sldId="373"/>
            <ac:spMk id="11" creationId="{3E1FE9F6-F462-270D-671D-81AEAADD261F}"/>
          </ac:spMkLst>
        </pc:spChg>
        <pc:spChg chg="mod">
          <ac:chgData name="Student - Lim Kay Yuen Darryl" userId="5c4f7223-9631-4c80-8d04-c8ed1ea29cb6" providerId="ADAL" clId="{E0DAE88D-C275-4A03-A386-C2A13470429B}" dt="2023-02-03T05:33:14.454" v="705" actId="20577"/>
          <ac:spMkLst>
            <pc:docMk/>
            <pc:sldMk cId="3083002410" sldId="373"/>
            <ac:spMk id="12" creationId="{F93D54A2-D265-4A55-12AB-F73C4D38C6E3}"/>
          </ac:spMkLst>
        </pc:spChg>
        <pc:spChg chg="mod">
          <ac:chgData name="Student - Lim Kay Yuen Darryl" userId="5c4f7223-9631-4c80-8d04-c8ed1ea29cb6" providerId="ADAL" clId="{E0DAE88D-C275-4A03-A386-C2A13470429B}" dt="2023-02-03T05:33:21.426" v="707"/>
          <ac:spMkLst>
            <pc:docMk/>
            <pc:sldMk cId="3083002410" sldId="373"/>
            <ac:spMk id="14" creationId="{09ECEF7E-9F26-3C92-FC42-42A65CC879E9}"/>
          </ac:spMkLst>
        </pc:spChg>
        <pc:spChg chg="mod">
          <ac:chgData name="Student - Lim Kay Yuen Darryl" userId="5c4f7223-9631-4c80-8d04-c8ed1ea29cb6" providerId="ADAL" clId="{E0DAE88D-C275-4A03-A386-C2A13470429B}" dt="2023-02-03T05:33:38.280" v="717" actId="20577"/>
          <ac:spMkLst>
            <pc:docMk/>
            <pc:sldMk cId="3083002410" sldId="373"/>
            <ac:spMk id="15" creationId="{5378D458-F2A4-FA11-377E-2E32A0923DB4}"/>
          </ac:spMkLst>
        </pc:spChg>
        <pc:spChg chg="mod">
          <ac:chgData name="Student - Lim Kay Yuen Darryl" userId="5c4f7223-9631-4c80-8d04-c8ed1ea29cb6" providerId="ADAL" clId="{E0DAE88D-C275-4A03-A386-C2A13470429B}" dt="2023-02-03T05:33:42.049" v="718"/>
          <ac:spMkLst>
            <pc:docMk/>
            <pc:sldMk cId="3083002410" sldId="373"/>
            <ac:spMk id="17" creationId="{9C1B9FA2-ADBA-5D9A-F30E-0C791F98FB74}"/>
          </ac:spMkLst>
        </pc:spChg>
        <pc:spChg chg="mod">
          <ac:chgData name="Student - Lim Kay Yuen Darryl" userId="5c4f7223-9631-4c80-8d04-c8ed1ea29cb6" providerId="ADAL" clId="{E0DAE88D-C275-4A03-A386-C2A13470429B}" dt="2023-02-03T05:33:55.770" v="743" actId="20577"/>
          <ac:spMkLst>
            <pc:docMk/>
            <pc:sldMk cId="3083002410" sldId="373"/>
            <ac:spMk id="18" creationId="{85E58D5A-3848-1D86-168E-0E861CC9938B}"/>
          </ac:spMkLst>
        </pc:spChg>
        <pc:spChg chg="add del mod">
          <ac:chgData name="Student - Lim Kay Yuen Darryl" userId="5c4f7223-9631-4c80-8d04-c8ed1ea29cb6" providerId="ADAL" clId="{E0DAE88D-C275-4A03-A386-C2A13470429B}" dt="2023-02-03T05:34:47.181" v="749" actId="478"/>
          <ac:spMkLst>
            <pc:docMk/>
            <pc:sldMk cId="3083002410" sldId="373"/>
            <ac:spMk id="19" creationId="{E86DEDBA-9489-E86E-D71E-72830551C41C}"/>
          </ac:spMkLst>
        </pc:spChg>
        <pc:spChg chg="mod">
          <ac:chgData name="Student - Lim Kay Yuen Darryl" userId="5c4f7223-9631-4c80-8d04-c8ed1ea29cb6" providerId="ADAL" clId="{E0DAE88D-C275-4A03-A386-C2A13470429B}" dt="2023-02-03T05:35:03.518" v="754" actId="207"/>
          <ac:spMkLst>
            <pc:docMk/>
            <pc:sldMk cId="3083002410" sldId="373"/>
            <ac:spMk id="21" creationId="{CC51A606-9FD4-303E-EE45-EAE86C135F5A}"/>
          </ac:spMkLst>
        </pc:spChg>
        <pc:spChg chg="mod">
          <ac:chgData name="Student - Lim Kay Yuen Darryl" userId="5c4f7223-9631-4c80-8d04-c8ed1ea29cb6" providerId="ADAL" clId="{E0DAE88D-C275-4A03-A386-C2A13470429B}" dt="2023-02-03T05:41:10.973" v="846" actId="20577"/>
          <ac:spMkLst>
            <pc:docMk/>
            <pc:sldMk cId="3083002410" sldId="373"/>
            <ac:spMk id="22" creationId="{E3D48419-40DB-E27A-3318-274A26CF9CE9}"/>
          </ac:spMkLst>
        </pc:spChg>
        <pc:grpChg chg="del">
          <ac:chgData name="Student - Lim Kay Yuen Darryl" userId="5c4f7223-9631-4c80-8d04-c8ed1ea29cb6" providerId="ADAL" clId="{E0DAE88D-C275-4A03-A386-C2A13470429B}" dt="2023-02-03T04:50:32.794" v="210" actId="478"/>
          <ac:grpSpMkLst>
            <pc:docMk/>
            <pc:sldMk cId="3083002410" sldId="373"/>
            <ac:grpSpMk id="7" creationId="{EC37BB75-E088-B964-2C59-2133D86188BF}"/>
          </ac:grpSpMkLst>
        </pc:grpChg>
        <pc:grpChg chg="add mod">
          <ac:chgData name="Student - Lim Kay Yuen Darryl" userId="5c4f7223-9631-4c80-8d04-c8ed1ea29cb6" providerId="ADAL" clId="{E0DAE88D-C275-4A03-A386-C2A13470429B}" dt="2023-02-03T05:33:33.777" v="712" actId="14100"/>
          <ac:grpSpMkLst>
            <pc:docMk/>
            <pc:sldMk cId="3083002410" sldId="373"/>
            <ac:grpSpMk id="10" creationId="{DC338B55-F230-82E5-5986-69421BF9CDBE}"/>
          </ac:grpSpMkLst>
        </pc:grpChg>
        <pc:grpChg chg="add mod">
          <ac:chgData name="Student - Lim Kay Yuen Darryl" userId="5c4f7223-9631-4c80-8d04-c8ed1ea29cb6" providerId="ADAL" clId="{E0DAE88D-C275-4A03-A386-C2A13470429B}" dt="2023-02-03T05:33:28.289" v="710" actId="14100"/>
          <ac:grpSpMkLst>
            <pc:docMk/>
            <pc:sldMk cId="3083002410" sldId="373"/>
            <ac:grpSpMk id="13" creationId="{23B55D68-14D3-7BA9-609A-3D5BD4F83274}"/>
          </ac:grpSpMkLst>
        </pc:grpChg>
        <pc:grpChg chg="add mod">
          <ac:chgData name="Student - Lim Kay Yuen Darryl" userId="5c4f7223-9631-4c80-8d04-c8ed1ea29cb6" providerId="ADAL" clId="{E0DAE88D-C275-4A03-A386-C2A13470429B}" dt="2023-02-03T05:34:02.969" v="747" actId="1076"/>
          <ac:grpSpMkLst>
            <pc:docMk/>
            <pc:sldMk cId="3083002410" sldId="373"/>
            <ac:grpSpMk id="16" creationId="{32796581-E542-EE2F-9811-78E41E029D48}"/>
          </ac:grpSpMkLst>
        </pc:grpChg>
        <pc:grpChg chg="add mod">
          <ac:chgData name="Student - Lim Kay Yuen Darryl" userId="5c4f7223-9631-4c80-8d04-c8ed1ea29cb6" providerId="ADAL" clId="{E0DAE88D-C275-4A03-A386-C2A13470429B}" dt="2023-02-03T05:35:25.462" v="757" actId="14100"/>
          <ac:grpSpMkLst>
            <pc:docMk/>
            <pc:sldMk cId="3083002410" sldId="373"/>
            <ac:grpSpMk id="20" creationId="{F47420F0-E8B8-E7B2-638B-E2E8271E9BCA}"/>
          </ac:grpSpMkLst>
        </pc:grpChg>
        <pc:grpChg chg="del">
          <ac:chgData name="Student - Lim Kay Yuen Darryl" userId="5c4f7223-9631-4c80-8d04-c8ed1ea29cb6" providerId="ADAL" clId="{E0DAE88D-C275-4A03-A386-C2A13470429B}" dt="2023-02-03T04:50:32.794" v="210" actId="478"/>
          <ac:grpSpMkLst>
            <pc:docMk/>
            <pc:sldMk cId="3083002410" sldId="373"/>
            <ac:grpSpMk id="25" creationId="{CE01C2AC-9792-C064-9E18-F4ABCAE1EA9E}"/>
          </ac:grpSpMkLst>
        </pc:grpChg>
        <pc:picChg chg="add mod modCrop">
          <ac:chgData name="Student - Lim Kay Yuen Darryl" userId="5c4f7223-9631-4c80-8d04-c8ed1ea29cb6" providerId="ADAL" clId="{E0DAE88D-C275-4A03-A386-C2A13470429B}" dt="2023-02-03T05:23:37.564" v="498" actId="14861"/>
          <ac:picMkLst>
            <pc:docMk/>
            <pc:sldMk cId="3083002410" sldId="373"/>
            <ac:picMk id="3" creationId="{27E52C71-EBD6-A4BC-242D-DAC7FBCED448}"/>
          </ac:picMkLst>
        </pc:picChg>
        <pc:picChg chg="add mod modCrop">
          <ac:chgData name="Student - Lim Kay Yuen Darryl" userId="5c4f7223-9631-4c80-8d04-c8ed1ea29cb6" providerId="ADAL" clId="{E0DAE88D-C275-4A03-A386-C2A13470429B}" dt="2023-02-03T05:23:37.564" v="498" actId="14861"/>
          <ac:picMkLst>
            <pc:docMk/>
            <pc:sldMk cId="3083002410" sldId="373"/>
            <ac:picMk id="8" creationId="{E793738D-6174-9FAE-B51C-DF731C9209A6}"/>
          </ac:picMkLst>
        </pc:picChg>
        <pc:picChg chg="add mod modCrop">
          <ac:chgData name="Student - Lim Kay Yuen Darryl" userId="5c4f7223-9631-4c80-8d04-c8ed1ea29cb6" providerId="ADAL" clId="{E0DAE88D-C275-4A03-A386-C2A13470429B}" dt="2023-02-03T05:23:37.564" v="498" actId="14861"/>
          <ac:picMkLst>
            <pc:docMk/>
            <pc:sldMk cId="3083002410" sldId="373"/>
            <ac:picMk id="9" creationId="{6409512B-3F5A-1369-A2A3-2C0B21D3552D}"/>
          </ac:picMkLst>
        </pc:picChg>
        <pc:cxnChg chg="del">
          <ac:chgData name="Student - Lim Kay Yuen Darryl" userId="5c4f7223-9631-4c80-8d04-c8ed1ea29cb6" providerId="ADAL" clId="{E0DAE88D-C275-4A03-A386-C2A13470429B}" dt="2023-02-03T04:50:32.794" v="210" actId="478"/>
          <ac:cxnSpMkLst>
            <pc:docMk/>
            <pc:sldMk cId="3083002410" sldId="373"/>
            <ac:cxnSpMk id="29" creationId="{3B6C37CD-07EA-2575-5F75-9A7350E01A39}"/>
          </ac:cxnSpMkLst>
        </pc:cxnChg>
      </pc:sldChg>
      <pc:sldChg chg="addSp modSp new del mod">
        <pc:chgData name="Student - Lim Kay Yuen Darryl" userId="5c4f7223-9631-4c80-8d04-c8ed1ea29cb6" providerId="ADAL" clId="{E0DAE88D-C275-4A03-A386-C2A13470429B}" dt="2023-02-03T06:13:07.515" v="1193" actId="47"/>
        <pc:sldMkLst>
          <pc:docMk/>
          <pc:sldMk cId="2910537232" sldId="374"/>
        </pc:sldMkLst>
        <pc:graphicFrameChg chg="add mod">
          <ac:chgData name="Student - Lim Kay Yuen Darryl" userId="5c4f7223-9631-4c80-8d04-c8ed1ea29cb6" providerId="ADAL" clId="{E0DAE88D-C275-4A03-A386-C2A13470429B}" dt="2023-02-03T06:01:30.264" v="1012"/>
          <ac:graphicFrameMkLst>
            <pc:docMk/>
            <pc:sldMk cId="2910537232" sldId="374"/>
            <ac:graphicFrameMk id="6" creationId="{8BC1A20E-64FF-E08F-A15B-A8F67B20B902}"/>
          </ac:graphicFrameMkLst>
        </pc:graphicFrameChg>
      </pc:sldChg>
      <pc:sldChg chg="add del">
        <pc:chgData name="Student - Lim Kay Yuen Darryl" userId="5c4f7223-9631-4c80-8d04-c8ed1ea29cb6" providerId="ADAL" clId="{E0DAE88D-C275-4A03-A386-C2A13470429B}" dt="2023-02-03T05:53:30.474" v="1002" actId="47"/>
        <pc:sldMkLst>
          <pc:docMk/>
          <pc:sldMk cId="3891527532" sldId="374"/>
        </pc:sldMkLst>
      </pc:sldChg>
      <pc:sldChg chg="addSp delSp modSp add del mod modNotesTx">
        <pc:chgData name="Student - Lim Kay Yuen Darryl" userId="5c4f7223-9631-4c80-8d04-c8ed1ea29cb6" providerId="ADAL" clId="{E0DAE88D-C275-4A03-A386-C2A13470429B}" dt="2023-02-06T18:27:29.743" v="4345" actId="47"/>
        <pc:sldMkLst>
          <pc:docMk/>
          <pc:sldMk cId="2058274258" sldId="375"/>
        </pc:sldMkLst>
        <pc:spChg chg="add del mod">
          <ac:chgData name="Student - Lim Kay Yuen Darryl" userId="5c4f7223-9631-4c80-8d04-c8ed1ea29cb6" providerId="ADAL" clId="{E0DAE88D-C275-4A03-A386-C2A13470429B}" dt="2023-02-05T00:00:30.428" v="2853"/>
          <ac:spMkLst>
            <pc:docMk/>
            <pc:sldMk cId="2058274258" sldId="375"/>
            <ac:spMk id="3" creationId="{D15A0217-1750-FB7F-7CC6-3E28062378F4}"/>
          </ac:spMkLst>
        </pc:spChg>
        <pc:spChg chg="add del mod">
          <ac:chgData name="Student - Lim Kay Yuen Darryl" userId="5c4f7223-9631-4c80-8d04-c8ed1ea29cb6" providerId="ADAL" clId="{E0DAE88D-C275-4A03-A386-C2A13470429B}" dt="2023-02-05T00:10:34.361" v="2878"/>
          <ac:spMkLst>
            <pc:docMk/>
            <pc:sldMk cId="2058274258" sldId="375"/>
            <ac:spMk id="5" creationId="{74647FE0-4281-5D60-B271-F07EEE747108}"/>
          </ac:spMkLst>
        </pc:spChg>
        <pc:spChg chg="del">
          <ac:chgData name="Student - Lim Kay Yuen Darryl" userId="5c4f7223-9631-4c80-8d04-c8ed1ea29cb6" providerId="ADAL" clId="{E0DAE88D-C275-4A03-A386-C2A13470429B}" dt="2023-02-03T06:01:26.209" v="1009" actId="478"/>
          <ac:spMkLst>
            <pc:docMk/>
            <pc:sldMk cId="2058274258" sldId="375"/>
            <ac:spMk id="5" creationId="{86CBB6BC-3AD0-421E-28A8-06F4FE8F8848}"/>
          </ac:spMkLst>
        </pc:spChg>
        <pc:spChg chg="add del mod">
          <ac:chgData name="Student - Lim Kay Yuen Darryl" userId="5c4f7223-9631-4c80-8d04-c8ed1ea29cb6" providerId="ADAL" clId="{E0DAE88D-C275-4A03-A386-C2A13470429B}" dt="2023-02-05T00:13:16.226" v="2898" actId="478"/>
          <ac:spMkLst>
            <pc:docMk/>
            <pc:sldMk cId="2058274258" sldId="375"/>
            <ac:spMk id="6" creationId="{0EB024FA-745D-74DB-F0FB-3520C708205C}"/>
          </ac:spMkLst>
        </pc:spChg>
        <pc:spChg chg="add del mod">
          <ac:chgData name="Student - Lim Kay Yuen Darryl" userId="5c4f7223-9631-4c80-8d04-c8ed1ea29cb6" providerId="ADAL" clId="{E0DAE88D-C275-4A03-A386-C2A13470429B}" dt="2023-02-05T00:26:59.020" v="3166" actId="478"/>
          <ac:spMkLst>
            <pc:docMk/>
            <pc:sldMk cId="2058274258" sldId="375"/>
            <ac:spMk id="7" creationId="{2E98548D-348A-D22A-EA67-BEA2D689E483}"/>
          </ac:spMkLst>
        </pc:spChg>
        <pc:spChg chg="add mod">
          <ac:chgData name="Student - Lim Kay Yuen Darryl" userId="5c4f7223-9631-4c80-8d04-c8ed1ea29cb6" providerId="ADAL" clId="{E0DAE88D-C275-4A03-A386-C2A13470429B}" dt="2023-02-05T00:17:35.536" v="3044" actId="20577"/>
          <ac:spMkLst>
            <pc:docMk/>
            <pc:sldMk cId="2058274258" sldId="375"/>
            <ac:spMk id="8" creationId="{5492D22A-CA52-7407-9C33-BD8625E55782}"/>
          </ac:spMkLst>
        </pc:spChg>
        <pc:spChg chg="add mod">
          <ac:chgData name="Student - Lim Kay Yuen Darryl" userId="5c4f7223-9631-4c80-8d04-c8ed1ea29cb6" providerId="ADAL" clId="{E0DAE88D-C275-4A03-A386-C2A13470429B}" dt="2023-02-05T00:33:39.151" v="3222" actId="1037"/>
          <ac:spMkLst>
            <pc:docMk/>
            <pc:sldMk cId="2058274258" sldId="375"/>
            <ac:spMk id="9" creationId="{BB1E3DA5-3416-3B01-1C96-CD3684B41E37}"/>
          </ac:spMkLst>
        </pc:spChg>
        <pc:spChg chg="mod">
          <ac:chgData name="Student - Lim Kay Yuen Darryl" userId="5c4f7223-9631-4c80-8d04-c8ed1ea29cb6" providerId="ADAL" clId="{E0DAE88D-C275-4A03-A386-C2A13470429B}" dt="2023-02-05T00:27:09.969" v="3179" actId="20577"/>
          <ac:spMkLst>
            <pc:docMk/>
            <pc:sldMk cId="2058274258" sldId="375"/>
            <ac:spMk id="10" creationId="{E332C4B9-B42A-124E-C765-4C7231D88AC4}"/>
          </ac:spMkLst>
        </pc:spChg>
        <pc:spChg chg="add del mod">
          <ac:chgData name="Student - Lim Kay Yuen Darryl" userId="5c4f7223-9631-4c80-8d04-c8ed1ea29cb6" providerId="ADAL" clId="{E0DAE88D-C275-4A03-A386-C2A13470429B}" dt="2023-02-05T00:20:04.836" v="3071" actId="478"/>
          <ac:spMkLst>
            <pc:docMk/>
            <pc:sldMk cId="2058274258" sldId="375"/>
            <ac:spMk id="11" creationId="{4893DE96-60EB-487E-C8B9-2245D726CD12}"/>
          </ac:spMkLst>
        </pc:spChg>
        <pc:spChg chg="del">
          <ac:chgData name="Student - Lim Kay Yuen Darryl" userId="5c4f7223-9631-4c80-8d04-c8ed1ea29cb6" providerId="ADAL" clId="{E0DAE88D-C275-4A03-A386-C2A13470429B}" dt="2023-02-03T06:01:19.561" v="1008" actId="478"/>
          <ac:spMkLst>
            <pc:docMk/>
            <pc:sldMk cId="2058274258" sldId="375"/>
            <ac:spMk id="12" creationId="{433D2BD5-4D78-1614-47EA-CE8DFD9717A0}"/>
          </ac:spMkLst>
        </pc:spChg>
        <pc:spChg chg="add mod">
          <ac:chgData name="Student - Lim Kay Yuen Darryl" userId="5c4f7223-9631-4c80-8d04-c8ed1ea29cb6" providerId="ADAL" clId="{E0DAE88D-C275-4A03-A386-C2A13470429B}" dt="2023-02-05T00:34:45.961" v="3224" actId="20577"/>
          <ac:spMkLst>
            <pc:docMk/>
            <pc:sldMk cId="2058274258" sldId="375"/>
            <ac:spMk id="12" creationId="{82E9E880-0E4F-9B64-55E2-D9CFA8C48AC0}"/>
          </ac:spMkLst>
        </pc:spChg>
        <pc:spChg chg="del">
          <ac:chgData name="Student - Lim Kay Yuen Darryl" userId="5c4f7223-9631-4c80-8d04-c8ed1ea29cb6" providerId="ADAL" clId="{E0DAE88D-C275-4A03-A386-C2A13470429B}" dt="2023-02-03T06:01:19.561" v="1008" actId="478"/>
          <ac:spMkLst>
            <pc:docMk/>
            <pc:sldMk cId="2058274258" sldId="375"/>
            <ac:spMk id="13" creationId="{27546920-091B-7E1B-910D-8166E6EADF30}"/>
          </ac:spMkLst>
        </pc:spChg>
        <pc:spChg chg="add del mod ord">
          <ac:chgData name="Student - Lim Kay Yuen Darryl" userId="5c4f7223-9631-4c80-8d04-c8ed1ea29cb6" providerId="ADAL" clId="{E0DAE88D-C275-4A03-A386-C2A13470429B}" dt="2023-02-05T00:26:44.963" v="3130" actId="478"/>
          <ac:spMkLst>
            <pc:docMk/>
            <pc:sldMk cId="2058274258" sldId="375"/>
            <ac:spMk id="13" creationId="{8866DA68-CE88-FE20-6C3C-B3469880C301}"/>
          </ac:spMkLst>
        </pc:spChg>
        <pc:spChg chg="del">
          <ac:chgData name="Student - Lim Kay Yuen Darryl" userId="5c4f7223-9631-4c80-8d04-c8ed1ea29cb6" providerId="ADAL" clId="{E0DAE88D-C275-4A03-A386-C2A13470429B}" dt="2023-02-03T06:01:19.561" v="1008" actId="478"/>
          <ac:spMkLst>
            <pc:docMk/>
            <pc:sldMk cId="2058274258" sldId="375"/>
            <ac:spMk id="14" creationId="{1A1671AC-173B-EC4B-96BE-4FA99EC9624B}"/>
          </ac:spMkLst>
        </pc:spChg>
        <pc:spChg chg="del">
          <ac:chgData name="Student - Lim Kay Yuen Darryl" userId="5c4f7223-9631-4c80-8d04-c8ed1ea29cb6" providerId="ADAL" clId="{E0DAE88D-C275-4A03-A386-C2A13470429B}" dt="2023-02-03T06:01:19.561" v="1008" actId="478"/>
          <ac:spMkLst>
            <pc:docMk/>
            <pc:sldMk cId="2058274258" sldId="375"/>
            <ac:spMk id="15" creationId="{1218B13F-F08C-2C2B-E87F-FBC7274F6D3C}"/>
          </ac:spMkLst>
        </pc:spChg>
        <pc:spChg chg="del">
          <ac:chgData name="Student - Lim Kay Yuen Darryl" userId="5c4f7223-9631-4c80-8d04-c8ed1ea29cb6" providerId="ADAL" clId="{E0DAE88D-C275-4A03-A386-C2A13470429B}" dt="2023-02-03T06:01:19.561" v="1008" actId="478"/>
          <ac:spMkLst>
            <pc:docMk/>
            <pc:sldMk cId="2058274258" sldId="375"/>
            <ac:spMk id="17" creationId="{93B4A4F8-4980-2265-CBE4-EB5DFBC307D4}"/>
          </ac:spMkLst>
        </pc:spChg>
        <pc:spChg chg="del">
          <ac:chgData name="Student - Lim Kay Yuen Darryl" userId="5c4f7223-9631-4c80-8d04-c8ed1ea29cb6" providerId="ADAL" clId="{E0DAE88D-C275-4A03-A386-C2A13470429B}" dt="2023-02-03T06:01:19.561" v="1008" actId="478"/>
          <ac:spMkLst>
            <pc:docMk/>
            <pc:sldMk cId="2058274258" sldId="375"/>
            <ac:spMk id="18" creationId="{05B04DFF-557D-10AE-AD4D-CAD92AEF9AA5}"/>
          </ac:spMkLst>
        </pc:spChg>
        <pc:spChg chg="del">
          <ac:chgData name="Student - Lim Kay Yuen Darryl" userId="5c4f7223-9631-4c80-8d04-c8ed1ea29cb6" providerId="ADAL" clId="{E0DAE88D-C275-4A03-A386-C2A13470429B}" dt="2023-02-03T06:01:19.561" v="1008" actId="478"/>
          <ac:spMkLst>
            <pc:docMk/>
            <pc:sldMk cId="2058274258" sldId="375"/>
            <ac:spMk id="19" creationId="{E938E744-D3EF-3EFD-0A6C-D86C70E752EA}"/>
          </ac:spMkLst>
        </pc:spChg>
        <pc:spChg chg="del">
          <ac:chgData name="Student - Lim Kay Yuen Darryl" userId="5c4f7223-9631-4c80-8d04-c8ed1ea29cb6" providerId="ADAL" clId="{E0DAE88D-C275-4A03-A386-C2A13470429B}" dt="2023-02-03T06:01:19.561" v="1008" actId="478"/>
          <ac:spMkLst>
            <pc:docMk/>
            <pc:sldMk cId="2058274258" sldId="375"/>
            <ac:spMk id="20" creationId="{49031580-3706-1146-8BA0-7DF35FB7BB25}"/>
          </ac:spMkLst>
        </pc:spChg>
        <pc:spChg chg="del">
          <ac:chgData name="Student - Lim Kay Yuen Darryl" userId="5c4f7223-9631-4c80-8d04-c8ed1ea29cb6" providerId="ADAL" clId="{E0DAE88D-C275-4A03-A386-C2A13470429B}" dt="2023-02-03T06:01:19.561" v="1008" actId="478"/>
          <ac:spMkLst>
            <pc:docMk/>
            <pc:sldMk cId="2058274258" sldId="375"/>
            <ac:spMk id="21" creationId="{1F52C859-7759-AC03-0CDB-D4528E786A2C}"/>
          </ac:spMkLst>
        </pc:spChg>
        <pc:spChg chg="del">
          <ac:chgData name="Student - Lim Kay Yuen Darryl" userId="5c4f7223-9631-4c80-8d04-c8ed1ea29cb6" providerId="ADAL" clId="{E0DAE88D-C275-4A03-A386-C2A13470429B}" dt="2023-02-03T06:01:19.561" v="1008" actId="478"/>
          <ac:spMkLst>
            <pc:docMk/>
            <pc:sldMk cId="2058274258" sldId="375"/>
            <ac:spMk id="22" creationId="{8525B46E-0563-C7B3-D0B7-3F1D49299E86}"/>
          </ac:spMkLst>
        </pc:spChg>
        <pc:spChg chg="del">
          <ac:chgData name="Student - Lim Kay Yuen Darryl" userId="5c4f7223-9631-4c80-8d04-c8ed1ea29cb6" providerId="ADAL" clId="{E0DAE88D-C275-4A03-A386-C2A13470429B}" dt="2023-02-03T06:01:19.561" v="1008" actId="478"/>
          <ac:spMkLst>
            <pc:docMk/>
            <pc:sldMk cId="2058274258" sldId="375"/>
            <ac:spMk id="23" creationId="{8CF9EA4C-6FAB-CA7A-0656-DDC469FD68F0}"/>
          </ac:spMkLst>
        </pc:spChg>
        <pc:spChg chg="del">
          <ac:chgData name="Student - Lim Kay Yuen Darryl" userId="5c4f7223-9631-4c80-8d04-c8ed1ea29cb6" providerId="ADAL" clId="{E0DAE88D-C275-4A03-A386-C2A13470429B}" dt="2023-02-03T06:01:19.561" v="1008" actId="478"/>
          <ac:spMkLst>
            <pc:docMk/>
            <pc:sldMk cId="2058274258" sldId="375"/>
            <ac:spMk id="24" creationId="{02DD3905-6CAE-D31B-4CC9-D0B312EFA710}"/>
          </ac:spMkLst>
        </pc:spChg>
        <pc:spChg chg="del">
          <ac:chgData name="Student - Lim Kay Yuen Darryl" userId="5c4f7223-9631-4c80-8d04-c8ed1ea29cb6" providerId="ADAL" clId="{E0DAE88D-C275-4A03-A386-C2A13470429B}" dt="2023-02-03T06:01:19.561" v="1008" actId="478"/>
          <ac:spMkLst>
            <pc:docMk/>
            <pc:sldMk cId="2058274258" sldId="375"/>
            <ac:spMk id="25" creationId="{22F2F662-3127-6956-087B-0579170FDDDC}"/>
          </ac:spMkLst>
        </pc:spChg>
        <pc:spChg chg="add mod">
          <ac:chgData name="Student - Lim Kay Yuen Darryl" userId="5c4f7223-9631-4c80-8d04-c8ed1ea29cb6" providerId="ADAL" clId="{E0DAE88D-C275-4A03-A386-C2A13470429B}" dt="2023-02-03T08:03:19.154" v="1331" actId="1076"/>
          <ac:spMkLst>
            <pc:docMk/>
            <pc:sldMk cId="2058274258" sldId="375"/>
            <ac:spMk id="26" creationId="{6799FEC4-953B-8616-1B59-4E2841E1CAF1}"/>
          </ac:spMkLst>
        </pc:spChg>
        <pc:spChg chg="add mod">
          <ac:chgData name="Student - Lim Kay Yuen Darryl" userId="5c4f7223-9631-4c80-8d04-c8ed1ea29cb6" providerId="ADAL" clId="{E0DAE88D-C275-4A03-A386-C2A13470429B}" dt="2023-02-05T00:33:39.151" v="3222" actId="1037"/>
          <ac:spMkLst>
            <pc:docMk/>
            <pc:sldMk cId="2058274258" sldId="375"/>
            <ac:spMk id="27" creationId="{1AD0B97F-84AA-C905-31FA-7561198FD2DF}"/>
          </ac:spMkLst>
        </pc:spChg>
        <pc:spChg chg="add mod">
          <ac:chgData name="Student - Lim Kay Yuen Darryl" userId="5c4f7223-9631-4c80-8d04-c8ed1ea29cb6" providerId="ADAL" clId="{E0DAE88D-C275-4A03-A386-C2A13470429B}" dt="2023-02-05T00:33:39.151" v="3222" actId="1037"/>
          <ac:spMkLst>
            <pc:docMk/>
            <pc:sldMk cId="2058274258" sldId="375"/>
            <ac:spMk id="28" creationId="{E0B932F8-0DF4-1107-1B6E-7B5BCBE00287}"/>
          </ac:spMkLst>
        </pc:spChg>
        <pc:spChg chg="del">
          <ac:chgData name="Student - Lim Kay Yuen Darryl" userId="5c4f7223-9631-4c80-8d04-c8ed1ea29cb6" providerId="ADAL" clId="{E0DAE88D-C275-4A03-A386-C2A13470429B}" dt="2023-02-03T07:51:39.807" v="1235" actId="478"/>
          <ac:spMkLst>
            <pc:docMk/>
            <pc:sldMk cId="2058274258" sldId="375"/>
            <ac:spMk id="30" creationId="{D4C3B1D8-7EAD-7D04-D665-924118158F17}"/>
          </ac:spMkLst>
        </pc:spChg>
        <pc:spChg chg="add mod">
          <ac:chgData name="Student - Lim Kay Yuen Darryl" userId="5c4f7223-9631-4c80-8d04-c8ed1ea29cb6" providerId="ADAL" clId="{E0DAE88D-C275-4A03-A386-C2A13470429B}" dt="2023-02-05T00:33:39.151" v="3222" actId="1037"/>
          <ac:spMkLst>
            <pc:docMk/>
            <pc:sldMk cId="2058274258" sldId="375"/>
            <ac:spMk id="31" creationId="{5AD2FDB5-776A-B892-0C22-89BC038753D0}"/>
          </ac:spMkLst>
        </pc:spChg>
        <pc:spChg chg="del">
          <ac:chgData name="Student - Lim Kay Yuen Darryl" userId="5c4f7223-9631-4c80-8d04-c8ed1ea29cb6" providerId="ADAL" clId="{E0DAE88D-C275-4A03-A386-C2A13470429B}" dt="2023-02-03T07:51:39.807" v="1235" actId="478"/>
          <ac:spMkLst>
            <pc:docMk/>
            <pc:sldMk cId="2058274258" sldId="375"/>
            <ac:spMk id="46" creationId="{D1EA9F8D-36BB-545F-21B6-E63BCE1538C9}"/>
          </ac:spMkLst>
        </pc:spChg>
        <pc:grpChg chg="del">
          <ac:chgData name="Student - Lim Kay Yuen Darryl" userId="5c4f7223-9631-4c80-8d04-c8ed1ea29cb6" providerId="ADAL" clId="{E0DAE88D-C275-4A03-A386-C2A13470429B}" dt="2023-02-03T07:51:33.738" v="1233" actId="478"/>
          <ac:grpSpMkLst>
            <pc:docMk/>
            <pc:sldMk cId="2058274258" sldId="375"/>
            <ac:grpSpMk id="43" creationId="{8893E62D-18A5-E6DD-A046-EA6C2C542D61}"/>
          </ac:grpSpMkLst>
        </pc:grpChg>
        <pc:grpChg chg="del">
          <ac:chgData name="Student - Lim Kay Yuen Darryl" userId="5c4f7223-9631-4c80-8d04-c8ed1ea29cb6" providerId="ADAL" clId="{E0DAE88D-C275-4A03-A386-C2A13470429B}" dt="2023-02-03T07:51:36.714" v="1234" actId="478"/>
          <ac:grpSpMkLst>
            <pc:docMk/>
            <pc:sldMk cId="2058274258" sldId="375"/>
            <ac:grpSpMk id="53" creationId="{13CFC8A0-1FD9-8BDF-55C5-948647228390}"/>
          </ac:grpSpMkLst>
        </pc:grpChg>
        <pc:graphicFrameChg chg="del">
          <ac:chgData name="Student - Lim Kay Yuen Darryl" userId="5c4f7223-9631-4c80-8d04-c8ed1ea29cb6" providerId="ADAL" clId="{E0DAE88D-C275-4A03-A386-C2A13470429B}" dt="2023-02-03T06:01:15.373" v="1007" actId="478"/>
          <ac:graphicFrameMkLst>
            <pc:docMk/>
            <pc:sldMk cId="2058274258" sldId="375"/>
            <ac:graphicFrameMk id="2" creationId="{6FB9B82C-2ADB-AAA8-A700-12381CB5A0D6}"/>
          </ac:graphicFrameMkLst>
        </pc:graphicFrameChg>
        <pc:graphicFrameChg chg="add del mod">
          <ac:chgData name="Student - Lim Kay Yuen Darryl" userId="5c4f7223-9631-4c80-8d04-c8ed1ea29cb6" providerId="ADAL" clId="{E0DAE88D-C275-4A03-A386-C2A13470429B}" dt="2023-02-03T07:55:33.321" v="1293" actId="478"/>
          <ac:graphicFrameMkLst>
            <pc:docMk/>
            <pc:sldMk cId="2058274258" sldId="375"/>
            <ac:graphicFrameMk id="9" creationId="{28EBFF5F-8A69-27C4-9BDE-E7970A392F40}"/>
          </ac:graphicFrameMkLst>
        </pc:graphicFrameChg>
        <pc:picChg chg="add del mod">
          <ac:chgData name="Student - Lim Kay Yuen Darryl" userId="5c4f7223-9631-4c80-8d04-c8ed1ea29cb6" providerId="ADAL" clId="{E0DAE88D-C275-4A03-A386-C2A13470429B}" dt="2023-02-03T08:07:41.098" v="1332" actId="478"/>
          <ac:picMkLst>
            <pc:docMk/>
            <pc:sldMk cId="2058274258" sldId="375"/>
            <ac:picMk id="16" creationId="{3798A4F8-5F69-DAD4-EF7C-F86FE6094C6E}"/>
          </ac:picMkLst>
        </pc:picChg>
        <pc:cxnChg chg="mod">
          <ac:chgData name="Student - Lim Kay Yuen Darryl" userId="5c4f7223-9631-4c80-8d04-c8ed1ea29cb6" providerId="ADAL" clId="{E0DAE88D-C275-4A03-A386-C2A13470429B}" dt="2023-02-03T07:51:36.714" v="1234" actId="478"/>
          <ac:cxnSpMkLst>
            <pc:docMk/>
            <pc:sldMk cId="2058274258" sldId="375"/>
            <ac:cxnSpMk id="8" creationId="{84BC4E40-A28B-9ACC-5B30-28D1B27540D2}"/>
          </ac:cxnSpMkLst>
        </pc:cxnChg>
        <pc:cxnChg chg="mod">
          <ac:chgData name="Student - Lim Kay Yuen Darryl" userId="5c4f7223-9631-4c80-8d04-c8ed1ea29cb6" providerId="ADAL" clId="{E0DAE88D-C275-4A03-A386-C2A13470429B}" dt="2023-02-03T07:51:36.714" v="1234" actId="478"/>
          <ac:cxnSpMkLst>
            <pc:docMk/>
            <pc:sldMk cId="2058274258" sldId="375"/>
            <ac:cxnSpMk id="38" creationId="{6E3D3C6E-E7DE-18D7-D545-E1A4A5E64E9B}"/>
          </ac:cxnSpMkLst>
        </pc:cxnChg>
      </pc:sldChg>
      <pc:sldChg chg="add del">
        <pc:chgData name="Student - Lim Kay Yuen Darryl" userId="5c4f7223-9631-4c80-8d04-c8ed1ea29cb6" providerId="ADAL" clId="{E0DAE88D-C275-4A03-A386-C2A13470429B}" dt="2023-02-03T06:01:28.755" v="1011"/>
        <pc:sldMkLst>
          <pc:docMk/>
          <pc:sldMk cId="2865710" sldId="376"/>
        </pc:sldMkLst>
      </pc:sldChg>
      <pc:sldChg chg="delSp modSp mod">
        <pc:chgData name="Student - Lim Kay Yuen Darryl" userId="5c4f7223-9631-4c80-8d04-c8ed1ea29cb6" providerId="ADAL" clId="{E0DAE88D-C275-4A03-A386-C2A13470429B}" dt="2023-02-07T09:37:46.907" v="4804" actId="20577"/>
        <pc:sldMkLst>
          <pc:docMk/>
          <pc:sldMk cId="1939555118" sldId="376"/>
        </pc:sldMkLst>
        <pc:spChg chg="mod">
          <ac:chgData name="Student - Lim Kay Yuen Darryl" userId="5c4f7223-9631-4c80-8d04-c8ed1ea29cb6" providerId="ADAL" clId="{E0DAE88D-C275-4A03-A386-C2A13470429B}" dt="2023-02-07T09:37:46.907" v="4804" actId="20577"/>
          <ac:spMkLst>
            <pc:docMk/>
            <pc:sldMk cId="1939555118" sldId="376"/>
            <ac:spMk id="5" creationId="{F6887F3D-A21D-A6EA-E996-9601CA6FF769}"/>
          </ac:spMkLst>
        </pc:spChg>
        <pc:spChg chg="del">
          <ac:chgData name="Student - Lim Kay Yuen Darryl" userId="5c4f7223-9631-4c80-8d04-c8ed1ea29cb6" providerId="ADAL" clId="{E0DAE88D-C275-4A03-A386-C2A13470429B}" dt="2023-02-07T08:21:31.785" v="4529" actId="478"/>
          <ac:spMkLst>
            <pc:docMk/>
            <pc:sldMk cId="1939555118" sldId="376"/>
            <ac:spMk id="9" creationId="{44E374E3-080B-89CC-BECD-102CC0DD8213}"/>
          </ac:spMkLst>
        </pc:spChg>
      </pc:sldChg>
      <pc:sldChg chg="addSp delSp modSp add mod modNotesTx">
        <pc:chgData name="Student - Lim Kay Yuen Darryl" userId="5c4f7223-9631-4c80-8d04-c8ed1ea29cb6" providerId="ADAL" clId="{E0DAE88D-C275-4A03-A386-C2A13470429B}" dt="2023-02-07T09:46:55.504" v="4829" actId="1035"/>
        <pc:sldMkLst>
          <pc:docMk/>
          <pc:sldMk cId="845339649" sldId="377"/>
        </pc:sldMkLst>
        <pc:spChg chg="del">
          <ac:chgData name="Student - Lim Kay Yuen Darryl" userId="5c4f7223-9631-4c80-8d04-c8ed1ea29cb6" providerId="ADAL" clId="{E0DAE88D-C275-4A03-A386-C2A13470429B}" dt="2023-02-03T07:54:01.559" v="1286" actId="478"/>
          <ac:spMkLst>
            <pc:docMk/>
            <pc:sldMk cId="845339649" sldId="377"/>
            <ac:spMk id="4" creationId="{713BCBCC-7EF3-ECF3-DFDC-9BD0FA2CBC98}"/>
          </ac:spMkLst>
        </pc:spChg>
        <pc:spChg chg="mod">
          <ac:chgData name="Student - Lim Kay Yuen Darryl" userId="5c4f7223-9631-4c80-8d04-c8ed1ea29cb6" providerId="ADAL" clId="{E0DAE88D-C275-4A03-A386-C2A13470429B}" dt="2023-02-07T08:21:15.258" v="4528" actId="14100"/>
          <ac:spMkLst>
            <pc:docMk/>
            <pc:sldMk cId="845339649" sldId="377"/>
            <ac:spMk id="7" creationId="{54D9FC67-0845-DAD5-5536-4E0F8B018EE6}"/>
          </ac:spMkLst>
        </pc:spChg>
        <pc:spChg chg="mod">
          <ac:chgData name="Student - Lim Kay Yuen Darryl" userId="5c4f7223-9631-4c80-8d04-c8ed1ea29cb6" providerId="ADAL" clId="{E0DAE88D-C275-4A03-A386-C2A13470429B}" dt="2023-02-07T09:46:55.504" v="4829" actId="1035"/>
          <ac:spMkLst>
            <pc:docMk/>
            <pc:sldMk cId="845339649" sldId="377"/>
            <ac:spMk id="10" creationId="{E332C4B9-B42A-124E-C765-4C7231D88AC4}"/>
          </ac:spMkLst>
        </pc:spChg>
        <pc:spChg chg="del">
          <ac:chgData name="Student - Lim Kay Yuen Darryl" userId="5c4f7223-9631-4c80-8d04-c8ed1ea29cb6" providerId="ADAL" clId="{E0DAE88D-C275-4A03-A386-C2A13470429B}" dt="2023-02-03T07:54:01.559" v="1286" actId="478"/>
          <ac:spMkLst>
            <pc:docMk/>
            <pc:sldMk cId="845339649" sldId="377"/>
            <ac:spMk id="30" creationId="{D4C3B1D8-7EAD-7D04-D665-924118158F17}"/>
          </ac:spMkLst>
        </pc:spChg>
        <pc:spChg chg="del">
          <ac:chgData name="Student - Lim Kay Yuen Darryl" userId="5c4f7223-9631-4c80-8d04-c8ed1ea29cb6" providerId="ADAL" clId="{E0DAE88D-C275-4A03-A386-C2A13470429B}" dt="2023-02-03T07:54:01.559" v="1286" actId="478"/>
          <ac:spMkLst>
            <pc:docMk/>
            <pc:sldMk cId="845339649" sldId="377"/>
            <ac:spMk id="46" creationId="{D1EA9F8D-36BB-545F-21B6-E63BCE1538C9}"/>
          </ac:spMkLst>
        </pc:spChg>
        <pc:grpChg chg="add del">
          <ac:chgData name="Student - Lim Kay Yuen Darryl" userId="5c4f7223-9631-4c80-8d04-c8ed1ea29cb6" providerId="ADAL" clId="{E0DAE88D-C275-4A03-A386-C2A13470429B}" dt="2023-02-03T07:54:02.829" v="1287" actId="478"/>
          <ac:grpSpMkLst>
            <pc:docMk/>
            <pc:sldMk cId="845339649" sldId="377"/>
            <ac:grpSpMk id="43" creationId="{8893E62D-18A5-E6DD-A046-EA6C2C542D61}"/>
          </ac:grpSpMkLst>
        </pc:grpChg>
        <pc:grpChg chg="del">
          <ac:chgData name="Student - Lim Kay Yuen Darryl" userId="5c4f7223-9631-4c80-8d04-c8ed1ea29cb6" providerId="ADAL" clId="{E0DAE88D-C275-4A03-A386-C2A13470429B}" dt="2023-02-03T07:54:01.559" v="1286" actId="478"/>
          <ac:grpSpMkLst>
            <pc:docMk/>
            <pc:sldMk cId="845339649" sldId="377"/>
            <ac:grpSpMk id="53" creationId="{13CFC8A0-1FD9-8BDF-55C5-948647228390}"/>
          </ac:grpSpMkLst>
        </pc:grpChg>
        <pc:graphicFrameChg chg="add mod">
          <ac:chgData name="Student - Lim Kay Yuen Darryl" userId="5c4f7223-9631-4c80-8d04-c8ed1ea29cb6" providerId="ADAL" clId="{E0DAE88D-C275-4A03-A386-C2A13470429B}" dt="2023-02-03T08:37:59.919" v="1557" actId="14100"/>
          <ac:graphicFrameMkLst>
            <pc:docMk/>
            <pc:sldMk cId="845339649" sldId="377"/>
            <ac:graphicFrameMk id="2" creationId="{D0848080-EB68-121A-5E5A-689B00B53BBA}"/>
          </ac:graphicFrameMkLst>
        </pc:graphicFrameChg>
        <pc:graphicFrameChg chg="del">
          <ac:chgData name="Student - Lim Kay Yuen Darryl" userId="5c4f7223-9631-4c80-8d04-c8ed1ea29cb6" providerId="ADAL" clId="{E0DAE88D-C275-4A03-A386-C2A13470429B}" dt="2023-02-03T07:54:01.559" v="1286" actId="478"/>
          <ac:graphicFrameMkLst>
            <pc:docMk/>
            <pc:sldMk cId="845339649" sldId="377"/>
            <ac:graphicFrameMk id="9" creationId="{28EBFF5F-8A69-27C4-9BDE-E7970A392F40}"/>
          </ac:graphicFrameMkLst>
        </pc:graphicFrameChg>
        <pc:cxnChg chg="mod">
          <ac:chgData name="Student - Lim Kay Yuen Darryl" userId="5c4f7223-9631-4c80-8d04-c8ed1ea29cb6" providerId="ADAL" clId="{E0DAE88D-C275-4A03-A386-C2A13470429B}" dt="2023-02-03T07:54:01.559" v="1286" actId="478"/>
          <ac:cxnSpMkLst>
            <pc:docMk/>
            <pc:sldMk cId="845339649" sldId="377"/>
            <ac:cxnSpMk id="8" creationId="{84BC4E40-A28B-9ACC-5B30-28D1B27540D2}"/>
          </ac:cxnSpMkLst>
        </pc:cxnChg>
        <pc:cxnChg chg="mod">
          <ac:chgData name="Student - Lim Kay Yuen Darryl" userId="5c4f7223-9631-4c80-8d04-c8ed1ea29cb6" providerId="ADAL" clId="{E0DAE88D-C275-4A03-A386-C2A13470429B}" dt="2023-02-03T07:54:01.559" v="1286" actId="478"/>
          <ac:cxnSpMkLst>
            <pc:docMk/>
            <pc:sldMk cId="845339649" sldId="377"/>
            <ac:cxnSpMk id="38" creationId="{6E3D3C6E-E7DE-18D7-D545-E1A4A5E64E9B}"/>
          </ac:cxnSpMkLst>
        </pc:cxnChg>
      </pc:sldChg>
      <pc:sldChg chg="addSp modSp mod modNotesTx">
        <pc:chgData name="Student - Lim Kay Yuen Darryl" userId="5c4f7223-9631-4c80-8d04-c8ed1ea29cb6" providerId="ADAL" clId="{E0DAE88D-C275-4A03-A386-C2A13470429B}" dt="2023-02-06T18:34:10.642" v="4433" actId="20577"/>
        <pc:sldMkLst>
          <pc:docMk/>
          <pc:sldMk cId="2949398713" sldId="378"/>
        </pc:sldMkLst>
        <pc:spChg chg="add mod">
          <ac:chgData name="Student - Lim Kay Yuen Darryl" userId="5c4f7223-9631-4c80-8d04-c8ed1ea29cb6" providerId="ADAL" clId="{E0DAE88D-C275-4A03-A386-C2A13470429B}" dt="2023-02-05T00:47:46.494" v="3415" actId="1076"/>
          <ac:spMkLst>
            <pc:docMk/>
            <pc:sldMk cId="2949398713" sldId="378"/>
            <ac:spMk id="3" creationId="{2645371A-2C38-5A1E-6E97-FEA74691399A}"/>
          </ac:spMkLst>
        </pc:spChg>
      </pc:sldChg>
      <pc:sldChg chg="delSp modSp mod modNotesTx">
        <pc:chgData name="Student - Lim Kay Yuen Darryl" userId="5c4f7223-9631-4c80-8d04-c8ed1ea29cb6" providerId="ADAL" clId="{E0DAE88D-C275-4A03-A386-C2A13470429B}" dt="2023-02-07T09:16:32.187" v="4741" actId="1035"/>
        <pc:sldMkLst>
          <pc:docMk/>
          <pc:sldMk cId="3164501263" sldId="379"/>
        </pc:sldMkLst>
        <pc:spChg chg="mod">
          <ac:chgData name="Student - Lim Kay Yuen Darryl" userId="5c4f7223-9631-4c80-8d04-c8ed1ea29cb6" providerId="ADAL" clId="{E0DAE88D-C275-4A03-A386-C2A13470429B}" dt="2023-02-07T09:15:55.788" v="4728" actId="255"/>
          <ac:spMkLst>
            <pc:docMk/>
            <pc:sldMk cId="3164501263" sldId="379"/>
            <ac:spMk id="10" creationId="{E332C4B9-B42A-124E-C765-4C7231D88AC4}"/>
          </ac:spMkLst>
        </pc:spChg>
        <pc:spChg chg="del">
          <ac:chgData name="Student - Lim Kay Yuen Darryl" userId="5c4f7223-9631-4c80-8d04-c8ed1ea29cb6" providerId="ADAL" clId="{E0DAE88D-C275-4A03-A386-C2A13470429B}" dt="2023-02-07T09:16:11.345" v="4729" actId="478"/>
          <ac:spMkLst>
            <pc:docMk/>
            <pc:sldMk cId="3164501263" sldId="379"/>
            <ac:spMk id="13" creationId="{8F3B7B5C-7165-A830-D404-0673D96AE4D6}"/>
          </ac:spMkLst>
        </pc:spChg>
        <pc:spChg chg="mod">
          <ac:chgData name="Student - Lim Kay Yuen Darryl" userId="5c4f7223-9631-4c80-8d04-c8ed1ea29cb6" providerId="ADAL" clId="{E0DAE88D-C275-4A03-A386-C2A13470429B}" dt="2023-02-07T09:16:32.187" v="4741" actId="1035"/>
          <ac:spMkLst>
            <pc:docMk/>
            <pc:sldMk cId="3164501263" sldId="379"/>
            <ac:spMk id="16" creationId="{8C8A7012-BAE5-6520-4F6C-AB9A0856FE22}"/>
          </ac:spMkLst>
        </pc:spChg>
        <pc:spChg chg="mod">
          <ac:chgData name="Student - Lim Kay Yuen Darryl" userId="5c4f7223-9631-4c80-8d04-c8ed1ea29cb6" providerId="ADAL" clId="{E0DAE88D-C275-4A03-A386-C2A13470429B}" dt="2023-02-07T09:16:32.187" v="4741" actId="1035"/>
          <ac:spMkLst>
            <pc:docMk/>
            <pc:sldMk cId="3164501263" sldId="379"/>
            <ac:spMk id="17" creationId="{C041A139-8140-03F2-983D-C14C18FFE784}"/>
          </ac:spMkLst>
        </pc:spChg>
        <pc:spChg chg="mod">
          <ac:chgData name="Student - Lim Kay Yuen Darryl" userId="5c4f7223-9631-4c80-8d04-c8ed1ea29cb6" providerId="ADAL" clId="{E0DAE88D-C275-4A03-A386-C2A13470429B}" dt="2023-02-07T09:16:32.187" v="4741" actId="1035"/>
          <ac:spMkLst>
            <pc:docMk/>
            <pc:sldMk cId="3164501263" sldId="379"/>
            <ac:spMk id="21" creationId="{80FF38AF-5578-5385-0AB6-9F7947274FDF}"/>
          </ac:spMkLst>
        </pc:spChg>
        <pc:spChg chg="mod">
          <ac:chgData name="Student - Lim Kay Yuen Darryl" userId="5c4f7223-9631-4c80-8d04-c8ed1ea29cb6" providerId="ADAL" clId="{E0DAE88D-C275-4A03-A386-C2A13470429B}" dt="2023-02-07T09:16:32.187" v="4741" actId="1035"/>
          <ac:spMkLst>
            <pc:docMk/>
            <pc:sldMk cId="3164501263" sldId="379"/>
            <ac:spMk id="22" creationId="{DBE17813-EFAC-0FA1-1926-344270B2798B}"/>
          </ac:spMkLst>
        </pc:spChg>
        <pc:spChg chg="mod">
          <ac:chgData name="Student - Lim Kay Yuen Darryl" userId="5c4f7223-9631-4c80-8d04-c8ed1ea29cb6" providerId="ADAL" clId="{E0DAE88D-C275-4A03-A386-C2A13470429B}" dt="2023-02-07T09:16:32.187" v="4741" actId="1035"/>
          <ac:spMkLst>
            <pc:docMk/>
            <pc:sldMk cId="3164501263" sldId="379"/>
            <ac:spMk id="23" creationId="{3EB200C9-CE77-0813-D800-93D19354D4B1}"/>
          </ac:spMkLst>
        </pc:spChg>
        <pc:picChg chg="mod">
          <ac:chgData name="Student - Lim Kay Yuen Darryl" userId="5c4f7223-9631-4c80-8d04-c8ed1ea29cb6" providerId="ADAL" clId="{E0DAE88D-C275-4A03-A386-C2A13470429B}" dt="2023-02-07T09:16:32.187" v="4741" actId="1035"/>
          <ac:picMkLst>
            <pc:docMk/>
            <pc:sldMk cId="3164501263" sldId="379"/>
            <ac:picMk id="19" creationId="{987FAC22-848A-831E-AAB7-B97059856A4E}"/>
          </ac:picMkLst>
        </pc:picChg>
      </pc:sldChg>
      <pc:sldChg chg="addSp modSp add mod">
        <pc:chgData name="Student - Lim Kay Yuen Darryl" userId="5c4f7223-9631-4c80-8d04-c8ed1ea29cb6" providerId="ADAL" clId="{E0DAE88D-C275-4A03-A386-C2A13470429B}" dt="2023-02-03T20:41:26.539" v="2614" actId="207"/>
        <pc:sldMkLst>
          <pc:docMk/>
          <pc:sldMk cId="566207117" sldId="380"/>
        </pc:sldMkLst>
        <pc:spChg chg="mod">
          <ac:chgData name="Student - Lim Kay Yuen Darryl" userId="5c4f7223-9631-4c80-8d04-c8ed1ea29cb6" providerId="ADAL" clId="{E0DAE88D-C275-4A03-A386-C2A13470429B}" dt="2023-02-03T20:41:26.539" v="2614" actId="207"/>
          <ac:spMkLst>
            <pc:docMk/>
            <pc:sldMk cId="566207117" sldId="380"/>
            <ac:spMk id="6" creationId="{A58AE196-DCA8-AF57-BC86-3E2CD2800FC0}"/>
          </ac:spMkLst>
        </pc:spChg>
        <pc:spChg chg="mod">
          <ac:chgData name="Student - Lim Kay Yuen Darryl" userId="5c4f7223-9631-4c80-8d04-c8ed1ea29cb6" providerId="ADAL" clId="{E0DAE88D-C275-4A03-A386-C2A13470429B}" dt="2023-02-03T08:19:46.424" v="1546" actId="20577"/>
          <ac:spMkLst>
            <pc:docMk/>
            <pc:sldMk cId="566207117" sldId="380"/>
            <ac:spMk id="10" creationId="{E332C4B9-B42A-124E-C765-4C7231D88AC4}"/>
          </ac:spMkLst>
        </pc:spChg>
        <pc:graphicFrameChg chg="add mod">
          <ac:chgData name="Student - Lim Kay Yuen Darryl" userId="5c4f7223-9631-4c80-8d04-c8ed1ea29cb6" providerId="ADAL" clId="{E0DAE88D-C275-4A03-A386-C2A13470429B}" dt="2023-02-03T07:55:19.974" v="1292" actId="1076"/>
          <ac:graphicFrameMkLst>
            <pc:docMk/>
            <pc:sldMk cId="566207117" sldId="380"/>
            <ac:graphicFrameMk id="2" creationId="{CB31382C-B67A-6253-6A28-2C88E902AA91}"/>
          </ac:graphicFrameMkLst>
        </pc:graphicFrameChg>
      </pc:sldChg>
      <pc:sldChg chg="modSp mod modNotesTx">
        <pc:chgData name="Student - Lim Kay Yuen Darryl" userId="5c4f7223-9631-4c80-8d04-c8ed1ea29cb6" providerId="ADAL" clId="{E0DAE88D-C275-4A03-A386-C2A13470429B}" dt="2023-02-07T09:47:26.869" v="4846" actId="1038"/>
        <pc:sldMkLst>
          <pc:docMk/>
          <pc:sldMk cId="901799863" sldId="381"/>
        </pc:sldMkLst>
        <pc:spChg chg="mod">
          <ac:chgData name="Student - Lim Kay Yuen Darryl" userId="5c4f7223-9631-4c80-8d04-c8ed1ea29cb6" providerId="ADAL" clId="{E0DAE88D-C275-4A03-A386-C2A13470429B}" dt="2023-02-07T09:47:26.869" v="4846" actId="1038"/>
          <ac:spMkLst>
            <pc:docMk/>
            <pc:sldMk cId="901799863" sldId="381"/>
            <ac:spMk id="6" creationId="{1EBAD2BD-4D91-EF75-7996-73D3100BED74}"/>
          </ac:spMkLst>
        </pc:spChg>
        <pc:picChg chg="mod">
          <ac:chgData name="Student - Lim Kay Yuen Darryl" userId="5c4f7223-9631-4c80-8d04-c8ed1ea29cb6" providerId="ADAL" clId="{E0DAE88D-C275-4A03-A386-C2A13470429B}" dt="2023-02-03T18:45:11.762" v="1604" actId="207"/>
          <ac:picMkLst>
            <pc:docMk/>
            <pc:sldMk cId="901799863" sldId="381"/>
            <ac:picMk id="2052" creationId="{EA676029-EDFA-99F0-9B30-72E8D51A61CA}"/>
          </ac:picMkLst>
        </pc:picChg>
      </pc:sldChg>
      <pc:sldChg chg="new del ord">
        <pc:chgData name="Student - Lim Kay Yuen Darryl" userId="5c4f7223-9631-4c80-8d04-c8ed1ea29cb6" providerId="ADAL" clId="{E0DAE88D-C275-4A03-A386-C2A13470429B}" dt="2023-02-03T18:39:50.608" v="1598" actId="47"/>
        <pc:sldMkLst>
          <pc:docMk/>
          <pc:sldMk cId="2829379945" sldId="383"/>
        </pc:sldMkLst>
      </pc:sldChg>
      <pc:sldChg chg="addSp delSp modSp add mod">
        <pc:chgData name="Student - Lim Kay Yuen Darryl" userId="5c4f7223-9631-4c80-8d04-c8ed1ea29cb6" providerId="ADAL" clId="{E0DAE88D-C275-4A03-A386-C2A13470429B}" dt="2023-02-07T09:36:12.566" v="4803" actId="20577"/>
        <pc:sldMkLst>
          <pc:docMk/>
          <pc:sldMk cId="83298355" sldId="384"/>
        </pc:sldMkLst>
        <pc:spChg chg="mod">
          <ac:chgData name="Student - Lim Kay Yuen Darryl" userId="5c4f7223-9631-4c80-8d04-c8ed1ea29cb6" providerId="ADAL" clId="{E0DAE88D-C275-4A03-A386-C2A13470429B}" dt="2023-02-06T17:06:02.134" v="3623" actId="20577"/>
          <ac:spMkLst>
            <pc:docMk/>
            <pc:sldMk cId="83298355" sldId="384"/>
            <ac:spMk id="2" creationId="{33EF3FD5-D386-8625-1B65-42EE4191126F}"/>
          </ac:spMkLst>
        </pc:spChg>
        <pc:spChg chg="mod">
          <ac:chgData name="Student - Lim Kay Yuen Darryl" userId="5c4f7223-9631-4c80-8d04-c8ed1ea29cb6" providerId="ADAL" clId="{E0DAE88D-C275-4A03-A386-C2A13470429B}" dt="2023-02-06T18:07:50.239" v="4207" actId="20577"/>
          <ac:spMkLst>
            <pc:docMk/>
            <pc:sldMk cId="83298355" sldId="384"/>
            <ac:spMk id="3" creationId="{F4D52139-69A2-5F8F-F772-396494A3623B}"/>
          </ac:spMkLst>
        </pc:spChg>
        <pc:spChg chg="mod">
          <ac:chgData name="Student - Lim Kay Yuen Darryl" userId="5c4f7223-9631-4c80-8d04-c8ed1ea29cb6" providerId="ADAL" clId="{E0DAE88D-C275-4A03-A386-C2A13470429B}" dt="2023-02-03T19:28:54.577" v="2352" actId="14100"/>
          <ac:spMkLst>
            <pc:docMk/>
            <pc:sldMk cId="83298355" sldId="384"/>
            <ac:spMk id="29" creationId="{E865F9E6-479C-9CB9-E079-2D383F649F1A}"/>
          </ac:spMkLst>
        </pc:spChg>
        <pc:spChg chg="mod">
          <ac:chgData name="Student - Lim Kay Yuen Darryl" userId="5c4f7223-9631-4c80-8d04-c8ed1ea29cb6" providerId="ADAL" clId="{E0DAE88D-C275-4A03-A386-C2A13470429B}" dt="2023-02-03T19:28:54.577" v="2352" actId="14100"/>
          <ac:spMkLst>
            <pc:docMk/>
            <pc:sldMk cId="83298355" sldId="384"/>
            <ac:spMk id="32" creationId="{443DED8F-0909-4FA2-E9D8-E9DB7757611B}"/>
          </ac:spMkLst>
        </pc:spChg>
        <pc:spChg chg="mod">
          <ac:chgData name="Student - Lim Kay Yuen Darryl" userId="5c4f7223-9631-4c80-8d04-c8ed1ea29cb6" providerId="ADAL" clId="{E0DAE88D-C275-4A03-A386-C2A13470429B}" dt="2023-02-03T19:28:54.577" v="2352" actId="14100"/>
          <ac:spMkLst>
            <pc:docMk/>
            <pc:sldMk cId="83298355" sldId="384"/>
            <ac:spMk id="33" creationId="{8FC20FE6-1E3E-7BE2-B8E2-E54DEF352AC0}"/>
          </ac:spMkLst>
        </pc:spChg>
        <pc:spChg chg="mod">
          <ac:chgData name="Student - Lim Kay Yuen Darryl" userId="5c4f7223-9631-4c80-8d04-c8ed1ea29cb6" providerId="ADAL" clId="{E0DAE88D-C275-4A03-A386-C2A13470429B}" dt="2023-02-03T19:28:54.577" v="2352" actId="14100"/>
          <ac:spMkLst>
            <pc:docMk/>
            <pc:sldMk cId="83298355" sldId="384"/>
            <ac:spMk id="34" creationId="{89BCD5B9-C5F5-7831-D90B-4EC31343B68A}"/>
          </ac:spMkLst>
        </pc:spChg>
        <pc:spChg chg="del">
          <ac:chgData name="Student - Lim Kay Yuen Darryl" userId="5c4f7223-9631-4c80-8d04-c8ed1ea29cb6" providerId="ADAL" clId="{E0DAE88D-C275-4A03-A386-C2A13470429B}" dt="2023-02-03T19:15:26.812" v="2188" actId="478"/>
          <ac:spMkLst>
            <pc:docMk/>
            <pc:sldMk cId="83298355" sldId="384"/>
            <ac:spMk id="36" creationId="{21A8CB6B-21F5-08D6-C98A-916107F385A5}"/>
          </ac:spMkLst>
        </pc:spChg>
        <pc:spChg chg="mod">
          <ac:chgData name="Student - Lim Kay Yuen Darryl" userId="5c4f7223-9631-4c80-8d04-c8ed1ea29cb6" providerId="ADAL" clId="{E0DAE88D-C275-4A03-A386-C2A13470429B}" dt="2023-02-06T18:15:49.259" v="4259" actId="20577"/>
          <ac:spMkLst>
            <pc:docMk/>
            <pc:sldMk cId="83298355" sldId="384"/>
            <ac:spMk id="37" creationId="{F3F08C3F-DC7A-1754-0672-F1C0C270589A}"/>
          </ac:spMkLst>
        </pc:spChg>
        <pc:spChg chg="del">
          <ac:chgData name="Student - Lim Kay Yuen Darryl" userId="5c4f7223-9631-4c80-8d04-c8ed1ea29cb6" providerId="ADAL" clId="{E0DAE88D-C275-4A03-A386-C2A13470429B}" dt="2023-02-03T19:15:26.812" v="2188" actId="478"/>
          <ac:spMkLst>
            <pc:docMk/>
            <pc:sldMk cId="83298355" sldId="384"/>
            <ac:spMk id="38" creationId="{42790188-150D-2631-28C5-9404AAEF9548}"/>
          </ac:spMkLst>
        </pc:spChg>
        <pc:spChg chg="mod">
          <ac:chgData name="Student - Lim Kay Yuen Darryl" userId="5c4f7223-9631-4c80-8d04-c8ed1ea29cb6" providerId="ADAL" clId="{E0DAE88D-C275-4A03-A386-C2A13470429B}" dt="2023-02-06T18:15:32.151" v="4243" actId="20577"/>
          <ac:spMkLst>
            <pc:docMk/>
            <pc:sldMk cId="83298355" sldId="384"/>
            <ac:spMk id="39" creationId="{1E27C19E-4ED7-B978-FB8B-769A571A9EB6}"/>
          </ac:spMkLst>
        </pc:spChg>
        <pc:spChg chg="del">
          <ac:chgData name="Student - Lim Kay Yuen Darryl" userId="5c4f7223-9631-4c80-8d04-c8ed1ea29cb6" providerId="ADAL" clId="{E0DAE88D-C275-4A03-A386-C2A13470429B}" dt="2023-02-03T19:15:26.812" v="2188" actId="478"/>
          <ac:spMkLst>
            <pc:docMk/>
            <pc:sldMk cId="83298355" sldId="384"/>
            <ac:spMk id="40" creationId="{42DD05CB-2209-5A5B-6612-2769CC7155ED}"/>
          </ac:spMkLst>
        </pc:spChg>
        <pc:spChg chg="mod">
          <ac:chgData name="Student - Lim Kay Yuen Darryl" userId="5c4f7223-9631-4c80-8d04-c8ed1ea29cb6" providerId="ADAL" clId="{E0DAE88D-C275-4A03-A386-C2A13470429B}" dt="2023-02-06T18:15:33.980" v="4244" actId="20577"/>
          <ac:spMkLst>
            <pc:docMk/>
            <pc:sldMk cId="83298355" sldId="384"/>
            <ac:spMk id="41" creationId="{867DF65E-9A01-5C3E-ABED-165F8C055086}"/>
          </ac:spMkLst>
        </pc:spChg>
        <pc:spChg chg="del">
          <ac:chgData name="Student - Lim Kay Yuen Darryl" userId="5c4f7223-9631-4c80-8d04-c8ed1ea29cb6" providerId="ADAL" clId="{E0DAE88D-C275-4A03-A386-C2A13470429B}" dt="2023-02-03T19:15:26.812" v="2188" actId="478"/>
          <ac:spMkLst>
            <pc:docMk/>
            <pc:sldMk cId="83298355" sldId="384"/>
            <ac:spMk id="42" creationId="{19BA084B-C3BC-DD6E-833F-E9C9D7BF5A63}"/>
          </ac:spMkLst>
        </pc:spChg>
        <pc:spChg chg="mod">
          <ac:chgData name="Student - Lim Kay Yuen Darryl" userId="5c4f7223-9631-4c80-8d04-c8ed1ea29cb6" providerId="ADAL" clId="{E0DAE88D-C275-4A03-A386-C2A13470429B}" dt="2023-02-06T18:15:39.208" v="4249" actId="20577"/>
          <ac:spMkLst>
            <pc:docMk/>
            <pc:sldMk cId="83298355" sldId="384"/>
            <ac:spMk id="43" creationId="{4075B2E5-FB19-23F3-C35D-B53DDCA379D3}"/>
          </ac:spMkLst>
        </pc:spChg>
        <pc:spChg chg="del mod">
          <ac:chgData name="Student - Lim Kay Yuen Darryl" userId="5c4f7223-9631-4c80-8d04-c8ed1ea29cb6" providerId="ADAL" clId="{E0DAE88D-C275-4A03-A386-C2A13470429B}" dt="2023-02-03T19:15:26.812" v="2188" actId="478"/>
          <ac:spMkLst>
            <pc:docMk/>
            <pc:sldMk cId="83298355" sldId="384"/>
            <ac:spMk id="44" creationId="{74210DD9-375A-8867-1B2A-60B2B3359F4E}"/>
          </ac:spMkLst>
        </pc:spChg>
        <pc:spChg chg="mod">
          <ac:chgData name="Student - Lim Kay Yuen Darryl" userId="5c4f7223-9631-4c80-8d04-c8ed1ea29cb6" providerId="ADAL" clId="{E0DAE88D-C275-4A03-A386-C2A13470429B}" dt="2023-02-06T18:15:44.175" v="4256" actId="20577"/>
          <ac:spMkLst>
            <pc:docMk/>
            <pc:sldMk cId="83298355" sldId="384"/>
            <ac:spMk id="45" creationId="{74728ADF-6991-6257-C8F7-6D0A2A3AABF6}"/>
          </ac:spMkLst>
        </pc:spChg>
        <pc:spChg chg="del mod">
          <ac:chgData name="Student - Lim Kay Yuen Darryl" userId="5c4f7223-9631-4c80-8d04-c8ed1ea29cb6" providerId="ADAL" clId="{E0DAE88D-C275-4A03-A386-C2A13470429B}" dt="2023-02-03T19:15:26.812" v="2188" actId="478"/>
          <ac:spMkLst>
            <pc:docMk/>
            <pc:sldMk cId="83298355" sldId="384"/>
            <ac:spMk id="47" creationId="{504CD54C-F470-F8BB-DBF1-FB3E2B2A03E0}"/>
          </ac:spMkLst>
        </pc:spChg>
        <pc:spChg chg="del mod">
          <ac:chgData name="Student - Lim Kay Yuen Darryl" userId="5c4f7223-9631-4c80-8d04-c8ed1ea29cb6" providerId="ADAL" clId="{E0DAE88D-C275-4A03-A386-C2A13470429B}" dt="2023-02-03T19:15:26.812" v="2188" actId="478"/>
          <ac:spMkLst>
            <pc:docMk/>
            <pc:sldMk cId="83298355" sldId="384"/>
            <ac:spMk id="48" creationId="{1EE100A6-3FCD-B484-43DE-483DA019CB5E}"/>
          </ac:spMkLst>
        </pc:spChg>
        <pc:spChg chg="mod">
          <ac:chgData name="Student - Lim Kay Yuen Darryl" userId="5c4f7223-9631-4c80-8d04-c8ed1ea29cb6" providerId="ADAL" clId="{E0DAE88D-C275-4A03-A386-C2A13470429B}" dt="2023-02-03T19:28:54.577" v="2352" actId="14100"/>
          <ac:spMkLst>
            <pc:docMk/>
            <pc:sldMk cId="83298355" sldId="384"/>
            <ac:spMk id="49" creationId="{DDE1EF07-C06E-30AF-7579-9DB891C715C6}"/>
          </ac:spMkLst>
        </pc:spChg>
        <pc:spChg chg="mod">
          <ac:chgData name="Student - Lim Kay Yuen Darryl" userId="5c4f7223-9631-4c80-8d04-c8ed1ea29cb6" providerId="ADAL" clId="{E0DAE88D-C275-4A03-A386-C2A13470429B}" dt="2023-02-03T19:28:54.577" v="2352" actId="14100"/>
          <ac:spMkLst>
            <pc:docMk/>
            <pc:sldMk cId="83298355" sldId="384"/>
            <ac:spMk id="50" creationId="{3EA06680-C6BC-7799-7613-D82D6982918D}"/>
          </ac:spMkLst>
        </pc:spChg>
        <pc:spChg chg="mod">
          <ac:chgData name="Student - Lim Kay Yuen Darryl" userId="5c4f7223-9631-4c80-8d04-c8ed1ea29cb6" providerId="ADAL" clId="{E0DAE88D-C275-4A03-A386-C2A13470429B}" dt="2023-02-03T19:28:54.577" v="2352" actId="14100"/>
          <ac:spMkLst>
            <pc:docMk/>
            <pc:sldMk cId="83298355" sldId="384"/>
            <ac:spMk id="51" creationId="{A8774EB9-0C72-ACF5-4521-DA8A682FA759}"/>
          </ac:spMkLst>
        </pc:spChg>
        <pc:spChg chg="mod">
          <ac:chgData name="Student - Lim Kay Yuen Darryl" userId="5c4f7223-9631-4c80-8d04-c8ed1ea29cb6" providerId="ADAL" clId="{E0DAE88D-C275-4A03-A386-C2A13470429B}" dt="2023-02-03T19:28:54.577" v="2352" actId="14100"/>
          <ac:spMkLst>
            <pc:docMk/>
            <pc:sldMk cId="83298355" sldId="384"/>
            <ac:spMk id="52" creationId="{F137F39F-C6D1-BBA5-50CE-F110F879071E}"/>
          </ac:spMkLst>
        </pc:spChg>
        <pc:spChg chg="mod">
          <ac:chgData name="Student - Lim Kay Yuen Darryl" userId="5c4f7223-9631-4c80-8d04-c8ed1ea29cb6" providerId="ADAL" clId="{E0DAE88D-C275-4A03-A386-C2A13470429B}" dt="2023-02-03T19:28:54.577" v="2352" actId="14100"/>
          <ac:spMkLst>
            <pc:docMk/>
            <pc:sldMk cId="83298355" sldId="384"/>
            <ac:spMk id="53" creationId="{536340C7-5A0A-65CD-D0EC-C69ECA28ED76}"/>
          </ac:spMkLst>
        </pc:spChg>
        <pc:spChg chg="del mod">
          <ac:chgData name="Student - Lim Kay Yuen Darryl" userId="5c4f7223-9631-4c80-8d04-c8ed1ea29cb6" providerId="ADAL" clId="{E0DAE88D-C275-4A03-A386-C2A13470429B}" dt="2023-02-03T19:15:26.812" v="2188" actId="478"/>
          <ac:spMkLst>
            <pc:docMk/>
            <pc:sldMk cId="83298355" sldId="384"/>
            <ac:spMk id="54" creationId="{727CD96B-526E-11DC-594D-75C75B34464B}"/>
          </ac:spMkLst>
        </pc:spChg>
        <pc:spChg chg="mod">
          <ac:chgData name="Student - Lim Kay Yuen Darryl" userId="5c4f7223-9631-4c80-8d04-c8ed1ea29cb6" providerId="ADAL" clId="{E0DAE88D-C275-4A03-A386-C2A13470429B}" dt="2023-02-03T20:44:17.436" v="2621" actId="1037"/>
          <ac:spMkLst>
            <pc:docMk/>
            <pc:sldMk cId="83298355" sldId="384"/>
            <ac:spMk id="55" creationId="{045F3450-0F1B-541C-1719-C8B0506EBCCE}"/>
          </ac:spMkLst>
        </pc:spChg>
        <pc:spChg chg="del">
          <ac:chgData name="Student - Lim Kay Yuen Darryl" userId="5c4f7223-9631-4c80-8d04-c8ed1ea29cb6" providerId="ADAL" clId="{E0DAE88D-C275-4A03-A386-C2A13470429B}" dt="2023-02-03T19:15:31.090" v="2190" actId="478"/>
          <ac:spMkLst>
            <pc:docMk/>
            <pc:sldMk cId="83298355" sldId="384"/>
            <ac:spMk id="56" creationId="{FA5991F2-D7ED-AD8D-898D-9FF368EC18A0}"/>
          </ac:spMkLst>
        </pc:spChg>
        <pc:spChg chg="del">
          <ac:chgData name="Student - Lim Kay Yuen Darryl" userId="5c4f7223-9631-4c80-8d04-c8ed1ea29cb6" providerId="ADAL" clId="{E0DAE88D-C275-4A03-A386-C2A13470429B}" dt="2023-02-03T19:15:30.423" v="2189" actId="478"/>
          <ac:spMkLst>
            <pc:docMk/>
            <pc:sldMk cId="83298355" sldId="384"/>
            <ac:spMk id="57" creationId="{594BAEC0-5C1D-598D-E346-E07A2EFCA36F}"/>
          </ac:spMkLst>
        </pc:spChg>
        <pc:spChg chg="del">
          <ac:chgData name="Student - Lim Kay Yuen Darryl" userId="5c4f7223-9631-4c80-8d04-c8ed1ea29cb6" providerId="ADAL" clId="{E0DAE88D-C275-4A03-A386-C2A13470429B}" dt="2023-02-03T19:15:32.744" v="2191" actId="478"/>
          <ac:spMkLst>
            <pc:docMk/>
            <pc:sldMk cId="83298355" sldId="384"/>
            <ac:spMk id="58" creationId="{0C924E19-BA06-F614-3809-248CA8EDEBD2}"/>
          </ac:spMkLst>
        </pc:spChg>
        <pc:spChg chg="del">
          <ac:chgData name="Student - Lim Kay Yuen Darryl" userId="5c4f7223-9631-4c80-8d04-c8ed1ea29cb6" providerId="ADAL" clId="{E0DAE88D-C275-4A03-A386-C2A13470429B}" dt="2023-02-03T19:15:33.339" v="2192" actId="478"/>
          <ac:spMkLst>
            <pc:docMk/>
            <pc:sldMk cId="83298355" sldId="384"/>
            <ac:spMk id="59" creationId="{FD082239-750C-CD79-EE01-7A2B0B24B025}"/>
          </ac:spMkLst>
        </pc:spChg>
        <pc:spChg chg="del">
          <ac:chgData name="Student - Lim Kay Yuen Darryl" userId="5c4f7223-9631-4c80-8d04-c8ed1ea29cb6" providerId="ADAL" clId="{E0DAE88D-C275-4A03-A386-C2A13470429B}" dt="2023-02-03T19:15:26.812" v="2188" actId="478"/>
          <ac:spMkLst>
            <pc:docMk/>
            <pc:sldMk cId="83298355" sldId="384"/>
            <ac:spMk id="60" creationId="{16DF4344-E668-1834-B91E-A688F53711E3}"/>
          </ac:spMkLst>
        </pc:spChg>
        <pc:spChg chg="del">
          <ac:chgData name="Student - Lim Kay Yuen Darryl" userId="5c4f7223-9631-4c80-8d04-c8ed1ea29cb6" providerId="ADAL" clId="{E0DAE88D-C275-4A03-A386-C2A13470429B}" dt="2023-02-03T19:15:26.812" v="2188" actId="478"/>
          <ac:spMkLst>
            <pc:docMk/>
            <pc:sldMk cId="83298355" sldId="384"/>
            <ac:spMk id="61" creationId="{C05F73F0-8D71-D98F-8EC7-7114D4E657BD}"/>
          </ac:spMkLst>
        </pc:spChg>
        <pc:spChg chg="del">
          <ac:chgData name="Student - Lim Kay Yuen Darryl" userId="5c4f7223-9631-4c80-8d04-c8ed1ea29cb6" providerId="ADAL" clId="{E0DAE88D-C275-4A03-A386-C2A13470429B}" dt="2023-02-03T19:15:26.812" v="2188" actId="478"/>
          <ac:spMkLst>
            <pc:docMk/>
            <pc:sldMk cId="83298355" sldId="384"/>
            <ac:spMk id="62" creationId="{09397818-C6CC-47D8-6DA7-7AC2D0B1FD1C}"/>
          </ac:spMkLst>
        </pc:spChg>
        <pc:spChg chg="add mod ord">
          <ac:chgData name="Student - Lim Kay Yuen Darryl" userId="5c4f7223-9631-4c80-8d04-c8ed1ea29cb6" providerId="ADAL" clId="{E0DAE88D-C275-4A03-A386-C2A13470429B}" dt="2023-02-03T19:22:13.260" v="2273" actId="207"/>
          <ac:spMkLst>
            <pc:docMk/>
            <pc:sldMk cId="83298355" sldId="384"/>
            <ac:spMk id="66" creationId="{EDE6F196-772E-BF6C-02B3-69C16279914E}"/>
          </ac:spMkLst>
        </pc:spChg>
        <pc:spChg chg="add mod">
          <ac:chgData name="Student - Lim Kay Yuen Darryl" userId="5c4f7223-9631-4c80-8d04-c8ed1ea29cb6" providerId="ADAL" clId="{E0DAE88D-C275-4A03-A386-C2A13470429B}" dt="2023-02-06T18:14:57.069" v="4230" actId="20577"/>
          <ac:spMkLst>
            <pc:docMk/>
            <pc:sldMk cId="83298355" sldId="384"/>
            <ac:spMk id="67" creationId="{0532A981-8378-BB51-F0CA-818B165A4CCC}"/>
          </ac:spMkLst>
        </pc:spChg>
        <pc:spChg chg="add mod">
          <ac:chgData name="Student - Lim Kay Yuen Darryl" userId="5c4f7223-9631-4c80-8d04-c8ed1ea29cb6" providerId="ADAL" clId="{E0DAE88D-C275-4A03-A386-C2A13470429B}" dt="2023-02-07T09:36:12.566" v="4803" actId="20577"/>
          <ac:spMkLst>
            <pc:docMk/>
            <pc:sldMk cId="83298355" sldId="384"/>
            <ac:spMk id="68" creationId="{B1055723-9E5D-0A55-1392-5A61E51180CF}"/>
          </ac:spMkLst>
        </pc:spChg>
        <pc:grpChg chg="mod">
          <ac:chgData name="Student - Lim Kay Yuen Darryl" userId="5c4f7223-9631-4c80-8d04-c8ed1ea29cb6" providerId="ADAL" clId="{E0DAE88D-C275-4A03-A386-C2A13470429B}" dt="2023-02-03T19:28:54.577" v="2352" actId="14100"/>
          <ac:grpSpMkLst>
            <pc:docMk/>
            <pc:sldMk cId="83298355" sldId="384"/>
            <ac:grpSpMk id="6" creationId="{50A1ACCC-A67E-566E-B37E-AEC98ED62DC5}"/>
          </ac:grpSpMkLst>
        </pc:grpChg>
        <pc:grpChg chg="mod">
          <ac:chgData name="Student - Lim Kay Yuen Darryl" userId="5c4f7223-9631-4c80-8d04-c8ed1ea29cb6" providerId="ADAL" clId="{E0DAE88D-C275-4A03-A386-C2A13470429B}" dt="2023-02-03T19:28:54.577" v="2352" actId="14100"/>
          <ac:grpSpMkLst>
            <pc:docMk/>
            <pc:sldMk cId="83298355" sldId="384"/>
            <ac:grpSpMk id="65" creationId="{41101BC1-0054-588D-E0D3-E9AEF96BE409}"/>
          </ac:grpSpMkLst>
        </pc:grpChg>
        <pc:graphicFrameChg chg="mod modGraphic">
          <ac:chgData name="Student - Lim Kay Yuen Darryl" userId="5c4f7223-9631-4c80-8d04-c8ed1ea29cb6" providerId="ADAL" clId="{E0DAE88D-C275-4A03-A386-C2A13470429B}" dt="2023-02-06T18:16:09.707" v="4269" actId="20577"/>
          <ac:graphicFrameMkLst>
            <pc:docMk/>
            <pc:sldMk cId="83298355" sldId="384"/>
            <ac:graphicFrameMk id="46" creationId="{30415EF6-98AD-0E2C-CA39-D626A7A8EBE6}"/>
          </ac:graphicFrameMkLst>
        </pc:graphicFrameChg>
        <pc:graphicFrameChg chg="mod modGraphic">
          <ac:chgData name="Student - Lim Kay Yuen Darryl" userId="5c4f7223-9631-4c80-8d04-c8ed1ea29cb6" providerId="ADAL" clId="{E0DAE88D-C275-4A03-A386-C2A13470429B}" dt="2023-02-06T18:17:39.638" v="4328" actId="20577"/>
          <ac:graphicFrameMkLst>
            <pc:docMk/>
            <pc:sldMk cId="83298355" sldId="384"/>
            <ac:graphicFrameMk id="63" creationId="{A9BE0695-E21A-00EF-8DF2-EC1639DE67B3}"/>
          </ac:graphicFrameMkLst>
        </pc:graphicFrameChg>
        <pc:picChg chg="add del mod">
          <ac:chgData name="Student - Lim Kay Yuen Darryl" userId="5c4f7223-9631-4c80-8d04-c8ed1ea29cb6" providerId="ADAL" clId="{E0DAE88D-C275-4A03-A386-C2A13470429B}" dt="2023-02-03T19:19:05.724" v="2256" actId="478"/>
          <ac:picMkLst>
            <pc:docMk/>
            <pc:sldMk cId="83298355" sldId="384"/>
            <ac:picMk id="64" creationId="{4B736F17-1E85-8986-9F2D-DDB6D0369F8F}"/>
          </ac:picMkLst>
        </pc:picChg>
      </pc:sldChg>
      <pc:sldChg chg="delSp mod modShow modNotesTx">
        <pc:chgData name="Student - Lim Kay Yuen Darryl" userId="5c4f7223-9631-4c80-8d04-c8ed1ea29cb6" providerId="ADAL" clId="{E0DAE88D-C275-4A03-A386-C2A13470429B}" dt="2023-02-07T09:50:53.243" v="4847" actId="729"/>
        <pc:sldMkLst>
          <pc:docMk/>
          <pc:sldMk cId="1946067128" sldId="385"/>
        </pc:sldMkLst>
        <pc:spChg chg="del">
          <ac:chgData name="Student - Lim Kay Yuen Darryl" userId="5c4f7223-9631-4c80-8d04-c8ed1ea29cb6" providerId="ADAL" clId="{E0DAE88D-C275-4A03-A386-C2A13470429B}" dt="2023-02-07T09:09:33.075" v="4691" actId="478"/>
          <ac:spMkLst>
            <pc:docMk/>
            <pc:sldMk cId="1946067128" sldId="385"/>
            <ac:spMk id="6" creationId="{A58AE196-DCA8-AF57-BC86-3E2CD2800FC0}"/>
          </ac:spMkLst>
        </pc:spChg>
      </pc:sldChg>
      <pc:sldChg chg="addSp delSp modSp add del mod">
        <pc:chgData name="Student - Lim Kay Yuen Darryl" userId="5c4f7223-9631-4c80-8d04-c8ed1ea29cb6" providerId="ADAL" clId="{E0DAE88D-C275-4A03-A386-C2A13470429B}" dt="2023-02-06T18:08:06.396" v="4209" actId="20577"/>
        <pc:sldMkLst>
          <pc:docMk/>
          <pc:sldMk cId="677272951" sldId="388"/>
        </pc:sldMkLst>
        <pc:spChg chg="add mod">
          <ac:chgData name="Student - Lim Kay Yuen Darryl" userId="5c4f7223-9631-4c80-8d04-c8ed1ea29cb6" providerId="ADAL" clId="{E0DAE88D-C275-4A03-A386-C2A13470429B}" dt="2023-02-06T17:55:55.980" v="4118" actId="1037"/>
          <ac:spMkLst>
            <pc:docMk/>
            <pc:sldMk cId="677272951" sldId="388"/>
            <ac:spMk id="3" creationId="{83EA17F5-7FA8-DC67-F6D9-9717626865C9}"/>
          </ac:spMkLst>
        </pc:spChg>
        <pc:spChg chg="add mod">
          <ac:chgData name="Student - Lim Kay Yuen Darryl" userId="5c4f7223-9631-4c80-8d04-c8ed1ea29cb6" providerId="ADAL" clId="{E0DAE88D-C275-4A03-A386-C2A13470429B}" dt="2023-02-06T17:55:55.980" v="4118" actId="1037"/>
          <ac:spMkLst>
            <pc:docMk/>
            <pc:sldMk cId="677272951" sldId="388"/>
            <ac:spMk id="6" creationId="{AEAAFFB7-A310-9F1B-228D-8FFF257B7B0F}"/>
          </ac:spMkLst>
        </pc:spChg>
        <pc:spChg chg="add mod">
          <ac:chgData name="Student - Lim Kay Yuen Darryl" userId="5c4f7223-9631-4c80-8d04-c8ed1ea29cb6" providerId="ADAL" clId="{E0DAE88D-C275-4A03-A386-C2A13470429B}" dt="2023-02-06T17:55:55.980" v="4118" actId="1037"/>
          <ac:spMkLst>
            <pc:docMk/>
            <pc:sldMk cId="677272951" sldId="388"/>
            <ac:spMk id="7" creationId="{9BA309CA-74F9-9DE6-02D7-C773754BDD59}"/>
          </ac:spMkLst>
        </pc:spChg>
        <pc:spChg chg="add mod">
          <ac:chgData name="Student - Lim Kay Yuen Darryl" userId="5c4f7223-9631-4c80-8d04-c8ed1ea29cb6" providerId="ADAL" clId="{E0DAE88D-C275-4A03-A386-C2A13470429B}" dt="2023-02-06T17:55:55.980" v="4118" actId="1037"/>
          <ac:spMkLst>
            <pc:docMk/>
            <pc:sldMk cId="677272951" sldId="388"/>
            <ac:spMk id="8" creationId="{35D455C0-F6DF-04B5-9401-9B7CC51F8DB9}"/>
          </ac:spMkLst>
        </pc:spChg>
        <pc:spChg chg="add mod">
          <ac:chgData name="Student - Lim Kay Yuen Darryl" userId="5c4f7223-9631-4c80-8d04-c8ed1ea29cb6" providerId="ADAL" clId="{E0DAE88D-C275-4A03-A386-C2A13470429B}" dt="2023-02-06T18:03:30.123" v="4166" actId="1035"/>
          <ac:spMkLst>
            <pc:docMk/>
            <pc:sldMk cId="677272951" sldId="388"/>
            <ac:spMk id="9" creationId="{7521E807-35C4-1BE0-3225-41584C27D00C}"/>
          </ac:spMkLst>
        </pc:spChg>
        <pc:spChg chg="add mod">
          <ac:chgData name="Student - Lim Kay Yuen Darryl" userId="5c4f7223-9631-4c80-8d04-c8ed1ea29cb6" providerId="ADAL" clId="{E0DAE88D-C275-4A03-A386-C2A13470429B}" dt="2023-02-06T18:03:30.123" v="4166" actId="1035"/>
          <ac:spMkLst>
            <pc:docMk/>
            <pc:sldMk cId="677272951" sldId="388"/>
            <ac:spMk id="10" creationId="{5797F6EE-CFE1-5D1B-1C95-C87BBA2C626B}"/>
          </ac:spMkLst>
        </pc:spChg>
        <pc:spChg chg="add mod">
          <ac:chgData name="Student - Lim Kay Yuen Darryl" userId="5c4f7223-9631-4c80-8d04-c8ed1ea29cb6" providerId="ADAL" clId="{E0DAE88D-C275-4A03-A386-C2A13470429B}" dt="2023-02-06T17:55:24.942" v="4106" actId="1076"/>
          <ac:spMkLst>
            <pc:docMk/>
            <pc:sldMk cId="677272951" sldId="388"/>
            <ac:spMk id="11" creationId="{C71F1C81-E179-9A55-D790-2A57EE0D4D1D}"/>
          </ac:spMkLst>
        </pc:spChg>
        <pc:spChg chg="add mod">
          <ac:chgData name="Student - Lim Kay Yuen Darryl" userId="5c4f7223-9631-4c80-8d04-c8ed1ea29cb6" providerId="ADAL" clId="{E0DAE88D-C275-4A03-A386-C2A13470429B}" dt="2023-02-06T18:06:57.934" v="4205" actId="20577"/>
          <ac:spMkLst>
            <pc:docMk/>
            <pc:sldMk cId="677272951" sldId="388"/>
            <ac:spMk id="12" creationId="{99B5D3B5-E961-A719-E18F-774B19D53EFD}"/>
          </ac:spMkLst>
        </pc:spChg>
        <pc:spChg chg="add mod">
          <ac:chgData name="Student - Lim Kay Yuen Darryl" userId="5c4f7223-9631-4c80-8d04-c8ed1ea29cb6" providerId="ADAL" clId="{E0DAE88D-C275-4A03-A386-C2A13470429B}" dt="2023-02-06T18:08:06.396" v="4209" actId="20577"/>
          <ac:spMkLst>
            <pc:docMk/>
            <pc:sldMk cId="677272951" sldId="388"/>
            <ac:spMk id="13" creationId="{82BC2C96-81C0-8961-093E-42119DDE4FA7}"/>
          </ac:spMkLst>
        </pc:spChg>
        <pc:spChg chg="add mod">
          <ac:chgData name="Student - Lim Kay Yuen Darryl" userId="5c4f7223-9631-4c80-8d04-c8ed1ea29cb6" providerId="ADAL" clId="{E0DAE88D-C275-4A03-A386-C2A13470429B}" dt="2023-02-06T18:03:36.899" v="4172" actId="1035"/>
          <ac:spMkLst>
            <pc:docMk/>
            <pc:sldMk cId="677272951" sldId="388"/>
            <ac:spMk id="14" creationId="{D7B2F59A-3E96-D8BD-D45E-006F71A5F69F}"/>
          </ac:spMkLst>
        </pc:spChg>
        <pc:spChg chg="add mod">
          <ac:chgData name="Student - Lim Kay Yuen Darryl" userId="5c4f7223-9631-4c80-8d04-c8ed1ea29cb6" providerId="ADAL" clId="{E0DAE88D-C275-4A03-A386-C2A13470429B}" dt="2023-02-06T18:03:58.676" v="4184" actId="1036"/>
          <ac:spMkLst>
            <pc:docMk/>
            <pc:sldMk cId="677272951" sldId="388"/>
            <ac:spMk id="15" creationId="{EAA7ACBF-62CD-65C4-B80F-E9E879382D98}"/>
          </ac:spMkLst>
        </pc:spChg>
        <pc:spChg chg="add mod">
          <ac:chgData name="Student - Lim Kay Yuen Darryl" userId="5c4f7223-9631-4c80-8d04-c8ed1ea29cb6" providerId="ADAL" clId="{E0DAE88D-C275-4A03-A386-C2A13470429B}" dt="2023-02-06T18:03:58.676" v="4184" actId="1036"/>
          <ac:spMkLst>
            <pc:docMk/>
            <pc:sldMk cId="677272951" sldId="388"/>
            <ac:spMk id="16" creationId="{A5CD36D7-3CC2-A4C3-211D-82C7EB7B440B}"/>
          </ac:spMkLst>
        </pc:spChg>
        <pc:spChg chg="add del mod">
          <ac:chgData name="Student - Lim Kay Yuen Darryl" userId="5c4f7223-9631-4c80-8d04-c8ed1ea29cb6" providerId="ADAL" clId="{E0DAE88D-C275-4A03-A386-C2A13470429B}" dt="2023-02-06T17:44:26.464" v="3700"/>
          <ac:spMkLst>
            <pc:docMk/>
            <pc:sldMk cId="677272951" sldId="388"/>
            <ac:spMk id="17" creationId="{E8A0D582-D101-F54C-7B4B-F3719D3F8E9C}"/>
          </ac:spMkLst>
        </pc:spChg>
        <pc:spChg chg="add del mod">
          <ac:chgData name="Student - Lim Kay Yuen Darryl" userId="5c4f7223-9631-4c80-8d04-c8ed1ea29cb6" providerId="ADAL" clId="{E0DAE88D-C275-4A03-A386-C2A13470429B}" dt="2023-02-06T17:44:26.464" v="3700"/>
          <ac:spMkLst>
            <pc:docMk/>
            <pc:sldMk cId="677272951" sldId="388"/>
            <ac:spMk id="18" creationId="{1EB23A72-F860-BACF-A082-7FA05CD713F0}"/>
          </ac:spMkLst>
        </pc:spChg>
        <pc:spChg chg="add del mod">
          <ac:chgData name="Student - Lim Kay Yuen Darryl" userId="5c4f7223-9631-4c80-8d04-c8ed1ea29cb6" providerId="ADAL" clId="{E0DAE88D-C275-4A03-A386-C2A13470429B}" dt="2023-02-06T17:44:26.464" v="3700"/>
          <ac:spMkLst>
            <pc:docMk/>
            <pc:sldMk cId="677272951" sldId="388"/>
            <ac:spMk id="19" creationId="{7281A529-40B0-0359-6EF5-84A371A6F348}"/>
          </ac:spMkLst>
        </pc:spChg>
        <pc:spChg chg="add del mod">
          <ac:chgData name="Student - Lim Kay Yuen Darryl" userId="5c4f7223-9631-4c80-8d04-c8ed1ea29cb6" providerId="ADAL" clId="{E0DAE88D-C275-4A03-A386-C2A13470429B}" dt="2023-02-06T17:44:26.464" v="3700"/>
          <ac:spMkLst>
            <pc:docMk/>
            <pc:sldMk cId="677272951" sldId="388"/>
            <ac:spMk id="20" creationId="{75451408-1D94-D9BA-041C-3EC802FD56B2}"/>
          </ac:spMkLst>
        </pc:spChg>
        <pc:spChg chg="add mod">
          <ac:chgData name="Student - Lim Kay Yuen Darryl" userId="5c4f7223-9631-4c80-8d04-c8ed1ea29cb6" providerId="ADAL" clId="{E0DAE88D-C275-4A03-A386-C2A13470429B}" dt="2023-02-06T17:55:55.980" v="4118" actId="1037"/>
          <ac:spMkLst>
            <pc:docMk/>
            <pc:sldMk cId="677272951" sldId="388"/>
            <ac:spMk id="21" creationId="{1CF03745-1921-867C-3630-A1A60383A96D}"/>
          </ac:spMkLst>
        </pc:spChg>
        <pc:spChg chg="add mod">
          <ac:chgData name="Student - Lim Kay Yuen Darryl" userId="5c4f7223-9631-4c80-8d04-c8ed1ea29cb6" providerId="ADAL" clId="{E0DAE88D-C275-4A03-A386-C2A13470429B}" dt="2023-02-06T17:55:55.980" v="4118" actId="1037"/>
          <ac:spMkLst>
            <pc:docMk/>
            <pc:sldMk cId="677272951" sldId="388"/>
            <ac:spMk id="22" creationId="{62EA1364-EFA3-7426-A2FD-665C3A7B5245}"/>
          </ac:spMkLst>
        </pc:spChg>
        <pc:spChg chg="add mod">
          <ac:chgData name="Student - Lim Kay Yuen Darryl" userId="5c4f7223-9631-4c80-8d04-c8ed1ea29cb6" providerId="ADAL" clId="{E0DAE88D-C275-4A03-A386-C2A13470429B}" dt="2023-02-06T17:55:55.980" v="4118" actId="1037"/>
          <ac:spMkLst>
            <pc:docMk/>
            <pc:sldMk cId="677272951" sldId="388"/>
            <ac:spMk id="23" creationId="{3627257B-B660-2D45-914F-C431A8C218E8}"/>
          </ac:spMkLst>
        </pc:spChg>
        <pc:spChg chg="add mod">
          <ac:chgData name="Student - Lim Kay Yuen Darryl" userId="5c4f7223-9631-4c80-8d04-c8ed1ea29cb6" providerId="ADAL" clId="{E0DAE88D-C275-4A03-A386-C2A13470429B}" dt="2023-02-06T17:55:55.980" v="4118" actId="1037"/>
          <ac:spMkLst>
            <pc:docMk/>
            <pc:sldMk cId="677272951" sldId="388"/>
            <ac:spMk id="24" creationId="{F264904C-89C2-35C3-AB1B-9EBC23B9358D}"/>
          </ac:spMkLst>
        </pc:spChg>
        <pc:spChg chg="add mod">
          <ac:chgData name="Student - Lim Kay Yuen Darryl" userId="5c4f7223-9631-4c80-8d04-c8ed1ea29cb6" providerId="ADAL" clId="{E0DAE88D-C275-4A03-A386-C2A13470429B}" dt="2023-02-06T17:55:55.980" v="4118" actId="1037"/>
          <ac:spMkLst>
            <pc:docMk/>
            <pc:sldMk cId="677272951" sldId="388"/>
            <ac:spMk id="25" creationId="{97D2A745-EE4B-881C-402C-F0A85A9BE1FD}"/>
          </ac:spMkLst>
        </pc:spChg>
        <pc:spChg chg="add mod">
          <ac:chgData name="Student - Lim Kay Yuen Darryl" userId="5c4f7223-9631-4c80-8d04-c8ed1ea29cb6" providerId="ADAL" clId="{E0DAE88D-C275-4A03-A386-C2A13470429B}" dt="2023-02-06T17:55:55.980" v="4118" actId="1037"/>
          <ac:spMkLst>
            <pc:docMk/>
            <pc:sldMk cId="677272951" sldId="388"/>
            <ac:spMk id="26" creationId="{A182BCB4-585B-EFC1-84B6-5E8D0A71D2B2}"/>
          </ac:spMkLst>
        </pc:spChg>
        <pc:spChg chg="add mod">
          <ac:chgData name="Student - Lim Kay Yuen Darryl" userId="5c4f7223-9631-4c80-8d04-c8ed1ea29cb6" providerId="ADAL" clId="{E0DAE88D-C275-4A03-A386-C2A13470429B}" dt="2023-02-06T17:55:55.980" v="4118" actId="1037"/>
          <ac:spMkLst>
            <pc:docMk/>
            <pc:sldMk cId="677272951" sldId="388"/>
            <ac:spMk id="27" creationId="{EB8777A9-651A-11DB-A0E5-AFF6F355C314}"/>
          </ac:spMkLst>
        </pc:spChg>
        <pc:spChg chg="add mod">
          <ac:chgData name="Student - Lim Kay Yuen Darryl" userId="5c4f7223-9631-4c80-8d04-c8ed1ea29cb6" providerId="ADAL" clId="{E0DAE88D-C275-4A03-A386-C2A13470429B}" dt="2023-02-06T17:55:55.980" v="4118" actId="1037"/>
          <ac:spMkLst>
            <pc:docMk/>
            <pc:sldMk cId="677272951" sldId="388"/>
            <ac:spMk id="28" creationId="{25E7677D-B995-5149-4D18-98F2A5A76F51}"/>
          </ac:spMkLst>
        </pc:spChg>
        <pc:spChg chg="del">
          <ac:chgData name="Student - Lim Kay Yuen Darryl" userId="5c4f7223-9631-4c80-8d04-c8ed1ea29cb6" providerId="ADAL" clId="{E0DAE88D-C275-4A03-A386-C2A13470429B}" dt="2023-02-06T17:21:29.801" v="3647" actId="478"/>
          <ac:spMkLst>
            <pc:docMk/>
            <pc:sldMk cId="677272951" sldId="388"/>
            <ac:spMk id="66" creationId="{CB63241C-8536-986C-34CA-62C7D86906D8}"/>
          </ac:spMkLst>
        </pc:spChg>
        <pc:spChg chg="del">
          <ac:chgData name="Student - Lim Kay Yuen Darryl" userId="5c4f7223-9631-4c80-8d04-c8ed1ea29cb6" providerId="ADAL" clId="{E0DAE88D-C275-4A03-A386-C2A13470429B}" dt="2023-02-06T17:21:29.801" v="3647" actId="478"/>
          <ac:spMkLst>
            <pc:docMk/>
            <pc:sldMk cId="677272951" sldId="388"/>
            <ac:spMk id="67" creationId="{15D6A7A0-C54A-6979-D8D5-AFD5DC4EE14C}"/>
          </ac:spMkLst>
        </pc:spChg>
        <pc:spChg chg="del">
          <ac:chgData name="Student - Lim Kay Yuen Darryl" userId="5c4f7223-9631-4c80-8d04-c8ed1ea29cb6" providerId="ADAL" clId="{E0DAE88D-C275-4A03-A386-C2A13470429B}" dt="2023-02-06T17:21:29.801" v="3647" actId="478"/>
          <ac:spMkLst>
            <pc:docMk/>
            <pc:sldMk cId="677272951" sldId="388"/>
            <ac:spMk id="68" creationId="{CB39320B-818D-53C1-D89D-9356117C0336}"/>
          </ac:spMkLst>
        </pc:spChg>
        <pc:spChg chg="del">
          <ac:chgData name="Student - Lim Kay Yuen Darryl" userId="5c4f7223-9631-4c80-8d04-c8ed1ea29cb6" providerId="ADAL" clId="{E0DAE88D-C275-4A03-A386-C2A13470429B}" dt="2023-02-06T17:21:29.801" v="3647" actId="478"/>
          <ac:spMkLst>
            <pc:docMk/>
            <pc:sldMk cId="677272951" sldId="388"/>
            <ac:spMk id="72" creationId="{E06824E3-5BD9-2E92-C5E0-88D10DA02FE5}"/>
          </ac:spMkLst>
        </pc:spChg>
        <pc:spChg chg="del">
          <ac:chgData name="Student - Lim Kay Yuen Darryl" userId="5c4f7223-9631-4c80-8d04-c8ed1ea29cb6" providerId="ADAL" clId="{E0DAE88D-C275-4A03-A386-C2A13470429B}" dt="2023-02-06T17:21:29.801" v="3647" actId="478"/>
          <ac:spMkLst>
            <pc:docMk/>
            <pc:sldMk cId="677272951" sldId="388"/>
            <ac:spMk id="73" creationId="{A62AF8BE-369E-641E-B785-985FC6A54E7A}"/>
          </ac:spMkLst>
        </pc:spChg>
        <pc:spChg chg="del">
          <ac:chgData name="Student - Lim Kay Yuen Darryl" userId="5c4f7223-9631-4c80-8d04-c8ed1ea29cb6" providerId="ADAL" clId="{E0DAE88D-C275-4A03-A386-C2A13470429B}" dt="2023-02-06T17:21:29.801" v="3647" actId="478"/>
          <ac:spMkLst>
            <pc:docMk/>
            <pc:sldMk cId="677272951" sldId="388"/>
            <ac:spMk id="74" creationId="{3006A538-CA88-CAF7-9345-F3CB972DFA63}"/>
          </ac:spMkLst>
        </pc:spChg>
        <pc:spChg chg="del">
          <ac:chgData name="Student - Lim Kay Yuen Darryl" userId="5c4f7223-9631-4c80-8d04-c8ed1ea29cb6" providerId="ADAL" clId="{E0DAE88D-C275-4A03-A386-C2A13470429B}" dt="2023-02-06T17:21:29.801" v="3647" actId="478"/>
          <ac:spMkLst>
            <pc:docMk/>
            <pc:sldMk cId="677272951" sldId="388"/>
            <ac:spMk id="75" creationId="{7E6F3D28-C946-F9AB-7CBF-3AF2752348B9}"/>
          </ac:spMkLst>
        </pc:spChg>
        <pc:spChg chg="del">
          <ac:chgData name="Student - Lim Kay Yuen Darryl" userId="5c4f7223-9631-4c80-8d04-c8ed1ea29cb6" providerId="ADAL" clId="{E0DAE88D-C275-4A03-A386-C2A13470429B}" dt="2023-02-06T17:21:29.801" v="3647" actId="478"/>
          <ac:spMkLst>
            <pc:docMk/>
            <pc:sldMk cId="677272951" sldId="388"/>
            <ac:spMk id="76" creationId="{510AAD0E-CCA0-7C45-0542-59CFFC57DF7B}"/>
          </ac:spMkLst>
        </pc:spChg>
        <pc:spChg chg="del">
          <ac:chgData name="Student - Lim Kay Yuen Darryl" userId="5c4f7223-9631-4c80-8d04-c8ed1ea29cb6" providerId="ADAL" clId="{E0DAE88D-C275-4A03-A386-C2A13470429B}" dt="2023-02-06T17:21:29.801" v="3647" actId="478"/>
          <ac:spMkLst>
            <pc:docMk/>
            <pc:sldMk cId="677272951" sldId="388"/>
            <ac:spMk id="77" creationId="{55F7DDDB-8023-0F44-019B-6C9B3E94C553}"/>
          </ac:spMkLst>
        </pc:spChg>
        <pc:spChg chg="del">
          <ac:chgData name="Student - Lim Kay Yuen Darryl" userId="5c4f7223-9631-4c80-8d04-c8ed1ea29cb6" providerId="ADAL" clId="{E0DAE88D-C275-4A03-A386-C2A13470429B}" dt="2023-02-06T17:21:29.801" v="3647" actId="478"/>
          <ac:spMkLst>
            <pc:docMk/>
            <pc:sldMk cId="677272951" sldId="388"/>
            <ac:spMk id="78" creationId="{B3696317-91A9-3EFF-BF64-984CA438737B}"/>
          </ac:spMkLst>
        </pc:spChg>
        <pc:spChg chg="del">
          <ac:chgData name="Student - Lim Kay Yuen Darryl" userId="5c4f7223-9631-4c80-8d04-c8ed1ea29cb6" providerId="ADAL" clId="{E0DAE88D-C275-4A03-A386-C2A13470429B}" dt="2023-02-06T17:21:29.801" v="3647" actId="478"/>
          <ac:spMkLst>
            <pc:docMk/>
            <pc:sldMk cId="677272951" sldId="388"/>
            <ac:spMk id="79" creationId="{0DC65875-8138-1D52-4F4B-08850DD2B9B4}"/>
          </ac:spMkLst>
        </pc:spChg>
        <pc:spChg chg="del">
          <ac:chgData name="Student - Lim Kay Yuen Darryl" userId="5c4f7223-9631-4c80-8d04-c8ed1ea29cb6" providerId="ADAL" clId="{E0DAE88D-C275-4A03-A386-C2A13470429B}" dt="2023-02-06T17:21:29.801" v="3647" actId="478"/>
          <ac:spMkLst>
            <pc:docMk/>
            <pc:sldMk cId="677272951" sldId="388"/>
            <ac:spMk id="80" creationId="{54ED2CAD-51D4-96D4-1BA5-D71FE7E6B305}"/>
          </ac:spMkLst>
        </pc:spChg>
        <pc:spChg chg="del">
          <ac:chgData name="Student - Lim Kay Yuen Darryl" userId="5c4f7223-9631-4c80-8d04-c8ed1ea29cb6" providerId="ADAL" clId="{E0DAE88D-C275-4A03-A386-C2A13470429B}" dt="2023-02-06T17:21:29.801" v="3647" actId="478"/>
          <ac:spMkLst>
            <pc:docMk/>
            <pc:sldMk cId="677272951" sldId="388"/>
            <ac:spMk id="81" creationId="{BA989213-D0AD-D41C-9E9F-AFEEFE82CACC}"/>
          </ac:spMkLst>
        </pc:spChg>
        <pc:spChg chg="del">
          <ac:chgData name="Student - Lim Kay Yuen Darryl" userId="5c4f7223-9631-4c80-8d04-c8ed1ea29cb6" providerId="ADAL" clId="{E0DAE88D-C275-4A03-A386-C2A13470429B}" dt="2023-02-06T17:21:29.801" v="3647" actId="478"/>
          <ac:spMkLst>
            <pc:docMk/>
            <pc:sldMk cId="677272951" sldId="388"/>
            <ac:spMk id="82" creationId="{0EA33601-4833-7887-FB1E-3C403C3C7CCE}"/>
          </ac:spMkLst>
        </pc:spChg>
        <pc:spChg chg="del">
          <ac:chgData name="Student - Lim Kay Yuen Darryl" userId="5c4f7223-9631-4c80-8d04-c8ed1ea29cb6" providerId="ADAL" clId="{E0DAE88D-C275-4A03-A386-C2A13470429B}" dt="2023-02-06T17:21:29.801" v="3647" actId="478"/>
          <ac:spMkLst>
            <pc:docMk/>
            <pc:sldMk cId="677272951" sldId="388"/>
            <ac:spMk id="83" creationId="{534FC2B2-5D4F-5CA7-2788-DF1549FA5AA3}"/>
          </ac:spMkLst>
        </pc:spChg>
        <pc:spChg chg="del">
          <ac:chgData name="Student - Lim Kay Yuen Darryl" userId="5c4f7223-9631-4c80-8d04-c8ed1ea29cb6" providerId="ADAL" clId="{E0DAE88D-C275-4A03-A386-C2A13470429B}" dt="2023-02-06T17:21:29.801" v="3647" actId="478"/>
          <ac:spMkLst>
            <pc:docMk/>
            <pc:sldMk cId="677272951" sldId="388"/>
            <ac:spMk id="84" creationId="{EE56F41C-4BB2-07F7-A08B-6B99B3C1DCB4}"/>
          </ac:spMkLst>
        </pc:spChg>
        <pc:spChg chg="del">
          <ac:chgData name="Student - Lim Kay Yuen Darryl" userId="5c4f7223-9631-4c80-8d04-c8ed1ea29cb6" providerId="ADAL" clId="{E0DAE88D-C275-4A03-A386-C2A13470429B}" dt="2023-02-06T17:21:29.801" v="3647" actId="478"/>
          <ac:spMkLst>
            <pc:docMk/>
            <pc:sldMk cId="677272951" sldId="388"/>
            <ac:spMk id="85" creationId="{07A1B5BC-D7BF-ADE9-4BA1-B11FE407036F}"/>
          </ac:spMkLst>
        </pc:spChg>
        <pc:spChg chg="del">
          <ac:chgData name="Student - Lim Kay Yuen Darryl" userId="5c4f7223-9631-4c80-8d04-c8ed1ea29cb6" providerId="ADAL" clId="{E0DAE88D-C275-4A03-A386-C2A13470429B}" dt="2023-02-06T17:21:29.801" v="3647" actId="478"/>
          <ac:spMkLst>
            <pc:docMk/>
            <pc:sldMk cId="677272951" sldId="388"/>
            <ac:spMk id="86" creationId="{71B11337-417C-5EA4-182B-6319F8875DE1}"/>
          </ac:spMkLst>
        </pc:spChg>
        <pc:spChg chg="del">
          <ac:chgData name="Student - Lim Kay Yuen Darryl" userId="5c4f7223-9631-4c80-8d04-c8ed1ea29cb6" providerId="ADAL" clId="{E0DAE88D-C275-4A03-A386-C2A13470429B}" dt="2023-02-06T17:21:29.801" v="3647" actId="478"/>
          <ac:spMkLst>
            <pc:docMk/>
            <pc:sldMk cId="677272951" sldId="388"/>
            <ac:spMk id="87" creationId="{BDFC49D5-60D2-8A5E-DD8A-E5E914E05BD6}"/>
          </ac:spMkLst>
        </pc:spChg>
        <pc:cxnChg chg="add del mod">
          <ac:chgData name="Student - Lim Kay Yuen Darryl" userId="5c4f7223-9631-4c80-8d04-c8ed1ea29cb6" providerId="ADAL" clId="{E0DAE88D-C275-4A03-A386-C2A13470429B}" dt="2023-02-06T17:58:04.201" v="4137" actId="478"/>
          <ac:cxnSpMkLst>
            <pc:docMk/>
            <pc:sldMk cId="677272951" sldId="388"/>
            <ac:cxnSpMk id="30" creationId="{95F4E55E-F236-66B9-CDF6-BF58FBA63459}"/>
          </ac:cxnSpMkLst>
        </pc:cxnChg>
        <pc:cxnChg chg="add del mod">
          <ac:chgData name="Student - Lim Kay Yuen Darryl" userId="5c4f7223-9631-4c80-8d04-c8ed1ea29cb6" providerId="ADAL" clId="{E0DAE88D-C275-4A03-A386-C2A13470429B}" dt="2023-02-06T17:59:30.930" v="4148" actId="478"/>
          <ac:cxnSpMkLst>
            <pc:docMk/>
            <pc:sldMk cId="677272951" sldId="388"/>
            <ac:cxnSpMk id="33" creationId="{FCC9A2F5-3D3A-48BD-B41B-FD9CA2628829}"/>
          </ac:cxnSpMkLst>
        </pc:cxnChg>
        <pc:cxnChg chg="add del mod">
          <ac:chgData name="Student - Lim Kay Yuen Darryl" userId="5c4f7223-9631-4c80-8d04-c8ed1ea29cb6" providerId="ADAL" clId="{E0DAE88D-C275-4A03-A386-C2A13470429B}" dt="2023-02-06T17:59:33.075" v="4149" actId="478"/>
          <ac:cxnSpMkLst>
            <pc:docMk/>
            <pc:sldMk cId="677272951" sldId="388"/>
            <ac:cxnSpMk id="36" creationId="{DBAAF7D3-4696-CF98-A81B-FA293F9D422E}"/>
          </ac:cxnSpMkLst>
        </pc:cxnChg>
        <pc:cxnChg chg="add del mod">
          <ac:chgData name="Student - Lim Kay Yuen Darryl" userId="5c4f7223-9631-4c80-8d04-c8ed1ea29cb6" providerId="ADAL" clId="{E0DAE88D-C275-4A03-A386-C2A13470429B}" dt="2023-02-06T17:59:34.969" v="4150" actId="478"/>
          <ac:cxnSpMkLst>
            <pc:docMk/>
            <pc:sldMk cId="677272951" sldId="388"/>
            <ac:cxnSpMk id="37" creationId="{430D9A37-DD11-B5DC-033F-670F6D6CA32E}"/>
          </ac:cxnSpMkLst>
        </pc:cxnChg>
      </pc:sldChg>
      <pc:sldChg chg="addSp delSp modSp mod modShow">
        <pc:chgData name="Student - Lim Kay Yuen Darryl" userId="5c4f7223-9631-4c80-8d04-c8ed1ea29cb6" providerId="ADAL" clId="{E0DAE88D-C275-4A03-A386-C2A13470429B}" dt="2023-02-07T09:52:13.964" v="4853" actId="1076"/>
        <pc:sldMkLst>
          <pc:docMk/>
          <pc:sldMk cId="438704590" sldId="389"/>
        </pc:sldMkLst>
        <pc:spChg chg="add mod">
          <ac:chgData name="Student - Lim Kay Yuen Darryl" userId="5c4f7223-9631-4c80-8d04-c8ed1ea29cb6" providerId="ADAL" clId="{E0DAE88D-C275-4A03-A386-C2A13470429B}" dt="2023-02-07T08:26:30.515" v="4575" actId="20577"/>
          <ac:spMkLst>
            <pc:docMk/>
            <pc:sldMk cId="438704590" sldId="389"/>
            <ac:spMk id="5" creationId="{69A11561-921A-24B7-E8CC-747CCD60B608}"/>
          </ac:spMkLst>
        </pc:spChg>
        <pc:spChg chg="del mod">
          <ac:chgData name="Student - Lim Kay Yuen Darryl" userId="5c4f7223-9631-4c80-8d04-c8ed1ea29cb6" providerId="ADAL" clId="{E0DAE88D-C275-4A03-A386-C2A13470429B}" dt="2023-02-07T08:24:18.760" v="4541" actId="478"/>
          <ac:spMkLst>
            <pc:docMk/>
            <pc:sldMk cId="438704590" sldId="389"/>
            <ac:spMk id="7" creationId="{B0FC9572-7B39-EE8E-8432-B763D789BB16}"/>
          </ac:spMkLst>
        </pc:spChg>
        <pc:spChg chg="del">
          <ac:chgData name="Student - Lim Kay Yuen Darryl" userId="5c4f7223-9631-4c80-8d04-c8ed1ea29cb6" providerId="ADAL" clId="{E0DAE88D-C275-4A03-A386-C2A13470429B}" dt="2023-02-07T08:24:30.826" v="4552" actId="478"/>
          <ac:spMkLst>
            <pc:docMk/>
            <pc:sldMk cId="438704590" sldId="389"/>
            <ac:spMk id="10" creationId="{E332C4B9-B42A-124E-C765-4C7231D88AC4}"/>
          </ac:spMkLst>
        </pc:spChg>
        <pc:graphicFrameChg chg="mod modGraphic">
          <ac:chgData name="Student - Lim Kay Yuen Darryl" userId="5c4f7223-9631-4c80-8d04-c8ed1ea29cb6" providerId="ADAL" clId="{E0DAE88D-C275-4A03-A386-C2A13470429B}" dt="2023-02-07T09:52:13.964" v="4853" actId="1076"/>
          <ac:graphicFrameMkLst>
            <pc:docMk/>
            <pc:sldMk cId="438704590" sldId="389"/>
            <ac:graphicFrameMk id="2" creationId="{E0169AE2-CF71-1331-7D44-FC8B4078CCFD}"/>
          </ac:graphicFrameMkLst>
        </pc:graphicFrameChg>
      </pc:sldChg>
      <pc:sldChg chg="modSp mod modShow">
        <pc:chgData name="Student - Lim Kay Yuen Darryl" userId="5c4f7223-9631-4c80-8d04-c8ed1ea29cb6" providerId="ADAL" clId="{E0DAE88D-C275-4A03-A386-C2A13470429B}" dt="2023-02-07T09:54:23.042" v="4892" actId="20577"/>
        <pc:sldMkLst>
          <pc:docMk/>
          <pc:sldMk cId="71887597" sldId="390"/>
        </pc:sldMkLst>
        <pc:graphicFrameChg chg="mod modGraphic">
          <ac:chgData name="Student - Lim Kay Yuen Darryl" userId="5c4f7223-9631-4c80-8d04-c8ed1ea29cb6" providerId="ADAL" clId="{E0DAE88D-C275-4A03-A386-C2A13470429B}" dt="2023-02-07T09:54:23.042" v="4892" actId="20577"/>
          <ac:graphicFrameMkLst>
            <pc:docMk/>
            <pc:sldMk cId="71887597" sldId="390"/>
            <ac:graphicFrameMk id="2" creationId="{8AC984C4-763C-F10C-C66E-99A9E6D74B19}"/>
          </ac:graphicFrameMkLst>
        </pc:graphicFrameChg>
      </pc:sldChg>
      <pc:sldChg chg="del">
        <pc:chgData name="Student - Lim Kay Yuen Darryl" userId="5c4f7223-9631-4c80-8d04-c8ed1ea29cb6" providerId="ADAL" clId="{E0DAE88D-C275-4A03-A386-C2A13470429B}" dt="2023-02-07T07:17:13.142" v="4473" actId="47"/>
        <pc:sldMkLst>
          <pc:docMk/>
          <pc:sldMk cId="1391245606" sldId="391"/>
        </pc:sldMkLst>
      </pc:sldChg>
      <pc:sldChg chg="delSp mod">
        <pc:chgData name="Student - Lim Kay Yuen Darryl" userId="5c4f7223-9631-4c80-8d04-c8ed1ea29cb6" providerId="ADAL" clId="{E0DAE88D-C275-4A03-A386-C2A13470429B}" dt="2023-02-07T07:19:22.255" v="4477" actId="478"/>
        <pc:sldMkLst>
          <pc:docMk/>
          <pc:sldMk cId="1419999192" sldId="392"/>
        </pc:sldMkLst>
        <pc:spChg chg="del">
          <ac:chgData name="Student - Lim Kay Yuen Darryl" userId="5c4f7223-9631-4c80-8d04-c8ed1ea29cb6" providerId="ADAL" clId="{E0DAE88D-C275-4A03-A386-C2A13470429B}" dt="2023-02-07T07:19:17.977" v="4476" actId="478"/>
          <ac:spMkLst>
            <pc:docMk/>
            <pc:sldMk cId="1419999192" sldId="392"/>
            <ac:spMk id="2" creationId="{965D70A0-0C55-6C04-0A48-3DC6393C418D}"/>
          </ac:spMkLst>
        </pc:spChg>
        <pc:spChg chg="del">
          <ac:chgData name="Student - Lim Kay Yuen Darryl" userId="5c4f7223-9631-4c80-8d04-c8ed1ea29cb6" providerId="ADAL" clId="{E0DAE88D-C275-4A03-A386-C2A13470429B}" dt="2023-02-07T07:19:15.702" v="4475" actId="478"/>
          <ac:spMkLst>
            <pc:docMk/>
            <pc:sldMk cId="1419999192" sldId="392"/>
            <ac:spMk id="3" creationId="{84C257F9-9929-46D9-1EDC-0D95D8F2FC73}"/>
          </ac:spMkLst>
        </pc:spChg>
        <pc:spChg chg="del">
          <ac:chgData name="Student - Lim Kay Yuen Darryl" userId="5c4f7223-9631-4c80-8d04-c8ed1ea29cb6" providerId="ADAL" clId="{E0DAE88D-C275-4A03-A386-C2A13470429B}" dt="2023-02-07T07:19:22.255" v="4477" actId="478"/>
          <ac:spMkLst>
            <pc:docMk/>
            <pc:sldMk cId="1419999192" sldId="392"/>
            <ac:spMk id="4" creationId="{6A7C4E6B-F0F8-3CB9-36A7-BE1F783EE64E}"/>
          </ac:spMkLst>
        </pc:spChg>
      </pc:sldChg>
      <pc:sldChg chg="del">
        <pc:chgData name="Student - Lim Kay Yuen Darryl" userId="5c4f7223-9631-4c80-8d04-c8ed1ea29cb6" providerId="ADAL" clId="{E0DAE88D-C275-4A03-A386-C2A13470429B}" dt="2023-02-07T07:17:36.619" v="4474" actId="47"/>
        <pc:sldMkLst>
          <pc:docMk/>
          <pc:sldMk cId="1976788436" sldId="394"/>
        </pc:sldMkLst>
      </pc:sldChg>
      <pc:sldChg chg="modSp mod modShow">
        <pc:chgData name="Student - Lim Kay Yuen Darryl" userId="5c4f7223-9631-4c80-8d04-c8ed1ea29cb6" providerId="ADAL" clId="{E0DAE88D-C275-4A03-A386-C2A13470429B}" dt="2023-02-07T09:50:56.982" v="4849" actId="729"/>
        <pc:sldMkLst>
          <pc:docMk/>
          <pc:sldMk cId="4247341797" sldId="395"/>
        </pc:sldMkLst>
        <pc:graphicFrameChg chg="modGraphic">
          <ac:chgData name="Student - Lim Kay Yuen Darryl" userId="5c4f7223-9631-4c80-8d04-c8ed1ea29cb6" providerId="ADAL" clId="{E0DAE88D-C275-4A03-A386-C2A13470429B}" dt="2023-02-07T08:32:26.322" v="4585" actId="20577"/>
          <ac:graphicFrameMkLst>
            <pc:docMk/>
            <pc:sldMk cId="4247341797" sldId="395"/>
            <ac:graphicFrameMk id="8" creationId="{1A5097FA-C5D0-E69C-FBE9-3FFF0AFD078F}"/>
          </ac:graphicFrameMkLst>
        </pc:graphicFrameChg>
      </pc:sldChg>
      <pc:sldChg chg="modSp">
        <pc:chgData name="Student - Lim Kay Yuen Darryl" userId="5c4f7223-9631-4c80-8d04-c8ed1ea29cb6" providerId="ADAL" clId="{E0DAE88D-C275-4A03-A386-C2A13470429B}" dt="2023-02-07T08:31:24.279" v="4580"/>
        <pc:sldMkLst>
          <pc:docMk/>
          <pc:sldMk cId="3472502615" sldId="398"/>
        </pc:sldMkLst>
        <pc:graphicFrameChg chg="mod">
          <ac:chgData name="Student - Lim Kay Yuen Darryl" userId="5c4f7223-9631-4c80-8d04-c8ed1ea29cb6" providerId="ADAL" clId="{E0DAE88D-C275-4A03-A386-C2A13470429B}" dt="2023-02-07T08:31:24.279" v="4580"/>
          <ac:graphicFrameMkLst>
            <pc:docMk/>
            <pc:sldMk cId="3472502615" sldId="398"/>
            <ac:graphicFrameMk id="8" creationId="{F90B1409-A2B2-FCC9-2D15-325062CE9682}"/>
          </ac:graphicFrameMkLst>
        </pc:graphicFrameChg>
      </pc:sldChg>
      <pc:sldChg chg="modSp mod">
        <pc:chgData name="Student - Lim Kay Yuen Darryl" userId="5c4f7223-9631-4c80-8d04-c8ed1ea29cb6" providerId="ADAL" clId="{E0DAE88D-C275-4A03-A386-C2A13470429B}" dt="2023-02-07T08:55:48.401" v="4666"/>
        <pc:sldMkLst>
          <pc:docMk/>
          <pc:sldMk cId="2370863628" sldId="400"/>
        </pc:sldMkLst>
        <pc:graphicFrameChg chg="mod">
          <ac:chgData name="Student - Lim Kay Yuen Darryl" userId="5c4f7223-9631-4c80-8d04-c8ed1ea29cb6" providerId="ADAL" clId="{E0DAE88D-C275-4A03-A386-C2A13470429B}" dt="2023-02-07T08:55:48.401" v="4666"/>
          <ac:graphicFrameMkLst>
            <pc:docMk/>
            <pc:sldMk cId="2370863628" sldId="400"/>
            <ac:graphicFrameMk id="2" creationId="{0BECAD32-47BC-C225-8F6C-C9AEA1CC29AF}"/>
          </ac:graphicFrameMkLst>
        </pc:graphicFrameChg>
      </pc:sldChg>
      <pc:sldChg chg="modSp mod">
        <pc:chgData name="Student - Lim Kay Yuen Darryl" userId="5c4f7223-9631-4c80-8d04-c8ed1ea29cb6" providerId="ADAL" clId="{E0DAE88D-C275-4A03-A386-C2A13470429B}" dt="2023-02-07T08:55:52.260" v="4667" actId="108"/>
        <pc:sldMkLst>
          <pc:docMk/>
          <pc:sldMk cId="469571995" sldId="401"/>
        </pc:sldMkLst>
        <pc:spChg chg="mod">
          <ac:chgData name="Student - Lim Kay Yuen Darryl" userId="5c4f7223-9631-4c80-8d04-c8ed1ea29cb6" providerId="ADAL" clId="{E0DAE88D-C275-4A03-A386-C2A13470429B}" dt="2023-02-07T08:55:52.260" v="4667" actId="108"/>
          <ac:spMkLst>
            <pc:docMk/>
            <pc:sldMk cId="469571995" sldId="401"/>
            <ac:spMk id="10" creationId="{FF665B3F-4CDA-E9E5-3256-9D293208DC85}"/>
          </ac:spMkLst>
        </pc:spChg>
        <pc:grpChg chg="mod">
          <ac:chgData name="Student - Lim Kay Yuen Darryl" userId="5c4f7223-9631-4c80-8d04-c8ed1ea29cb6" providerId="ADAL" clId="{E0DAE88D-C275-4A03-A386-C2A13470429B}" dt="2023-02-07T08:55:38.319" v="4665" actId="1076"/>
          <ac:grpSpMkLst>
            <pc:docMk/>
            <pc:sldMk cId="469571995" sldId="401"/>
            <ac:grpSpMk id="3" creationId="{73C78FD2-25B9-8781-7800-3502167E04FA}"/>
          </ac:grpSpMkLst>
        </pc:grpChg>
      </pc:sldChg>
      <pc:sldChg chg="modSp mod">
        <pc:chgData name="Student - Lim Kay Yuen Darryl" userId="5c4f7223-9631-4c80-8d04-c8ed1ea29cb6" providerId="ADAL" clId="{E0DAE88D-C275-4A03-A386-C2A13470429B}" dt="2023-02-07T09:07:05.591" v="4681" actId="1076"/>
        <pc:sldMkLst>
          <pc:docMk/>
          <pc:sldMk cId="978647488" sldId="403"/>
        </pc:sldMkLst>
        <pc:graphicFrameChg chg="mod">
          <ac:chgData name="Student - Lim Kay Yuen Darryl" userId="5c4f7223-9631-4c80-8d04-c8ed1ea29cb6" providerId="ADAL" clId="{E0DAE88D-C275-4A03-A386-C2A13470429B}" dt="2023-02-07T09:07:05.591" v="4681" actId="1076"/>
          <ac:graphicFrameMkLst>
            <pc:docMk/>
            <pc:sldMk cId="978647488" sldId="403"/>
            <ac:graphicFrameMk id="2" creationId="{FC1A9E0C-9F4E-5FB7-96FF-36ECB74E860E}"/>
          </ac:graphicFrameMkLst>
        </pc:graphicFrameChg>
      </pc:sldChg>
      <pc:sldChg chg="addSp modSp del">
        <pc:chgData name="Student - Lim Kay Yuen Darryl" userId="5c4f7223-9631-4c80-8d04-c8ed1ea29cb6" providerId="ADAL" clId="{E0DAE88D-C275-4A03-A386-C2A13470429B}" dt="2023-02-07T09:09:04.723" v="4690" actId="47"/>
        <pc:sldMkLst>
          <pc:docMk/>
          <pc:sldMk cId="106220381" sldId="405"/>
        </pc:sldMkLst>
        <pc:spChg chg="add mod">
          <ac:chgData name="Student - Lim Kay Yuen Darryl" userId="5c4f7223-9631-4c80-8d04-c8ed1ea29cb6" providerId="ADAL" clId="{E0DAE88D-C275-4A03-A386-C2A13470429B}" dt="2023-02-07T09:08:45.865" v="4689" actId="20577"/>
          <ac:spMkLst>
            <pc:docMk/>
            <pc:sldMk cId="106220381" sldId="405"/>
            <ac:spMk id="6" creationId="{941D5A92-1E52-4026-0E7D-2735079E166C}"/>
          </ac:spMkLst>
        </pc:spChg>
      </pc:sldChg>
      <pc:sldChg chg="del">
        <pc:chgData name="Student - Lim Kay Yuen Darryl" userId="5c4f7223-9631-4c80-8d04-c8ed1ea29cb6" providerId="ADAL" clId="{E0DAE88D-C275-4A03-A386-C2A13470429B}" dt="2023-02-07T08:16:13.655" v="4502" actId="47"/>
        <pc:sldMkLst>
          <pc:docMk/>
          <pc:sldMk cId="3313891148" sldId="407"/>
        </pc:sldMkLst>
      </pc:sldChg>
      <pc:sldChg chg="addSp modSp mod">
        <pc:chgData name="Student - Lim Kay Yuen Darryl" userId="5c4f7223-9631-4c80-8d04-c8ed1ea29cb6" providerId="ADAL" clId="{E0DAE88D-C275-4A03-A386-C2A13470429B}" dt="2023-02-07T09:56:36.719" v="4943" actId="20577"/>
        <pc:sldMkLst>
          <pc:docMk/>
          <pc:sldMk cId="2794694526" sldId="408"/>
        </pc:sldMkLst>
        <pc:spChg chg="mod">
          <ac:chgData name="Student - Lim Kay Yuen Darryl" userId="5c4f7223-9631-4c80-8d04-c8ed1ea29cb6" providerId="ADAL" clId="{E0DAE88D-C275-4A03-A386-C2A13470429B}" dt="2023-02-07T09:07:59.989" v="4686" actId="1076"/>
          <ac:spMkLst>
            <pc:docMk/>
            <pc:sldMk cId="2794694526" sldId="408"/>
            <ac:spMk id="7" creationId="{52FA4FE7-C33C-5B08-BC00-200C7E754EBD}"/>
          </ac:spMkLst>
        </pc:spChg>
        <pc:spChg chg="add mod">
          <ac:chgData name="Student - Lim Kay Yuen Darryl" userId="5c4f7223-9631-4c80-8d04-c8ed1ea29cb6" providerId="ADAL" clId="{E0DAE88D-C275-4A03-A386-C2A13470429B}" dt="2023-02-07T09:56:36.719" v="4943" actId="20577"/>
          <ac:spMkLst>
            <pc:docMk/>
            <pc:sldMk cId="2794694526" sldId="408"/>
            <ac:spMk id="8" creationId="{47C8575E-36F1-3ED7-FD68-000968A8F8B1}"/>
          </ac:spMkLst>
        </pc:spChg>
        <pc:graphicFrameChg chg="mod">
          <ac:chgData name="Student - Lim Kay Yuen Darryl" userId="5c4f7223-9631-4c80-8d04-c8ed1ea29cb6" providerId="ADAL" clId="{E0DAE88D-C275-4A03-A386-C2A13470429B}" dt="2023-02-07T09:55:06.338" v="4902" actId="20577"/>
          <ac:graphicFrameMkLst>
            <pc:docMk/>
            <pc:sldMk cId="2794694526" sldId="408"/>
            <ac:graphicFrameMk id="3" creationId="{A0100BCC-2603-3C94-C392-C76E5B8F61AC}"/>
          </ac:graphicFrameMkLst>
        </pc:graphicFrameChg>
      </pc:sldChg>
      <pc:sldChg chg="del">
        <pc:chgData name="Student - Lim Kay Yuen Darryl" userId="5c4f7223-9631-4c80-8d04-c8ed1ea29cb6" providerId="ADAL" clId="{E0DAE88D-C275-4A03-A386-C2A13470429B}" dt="2023-02-07T08:05:12.433" v="4501" actId="47"/>
        <pc:sldMkLst>
          <pc:docMk/>
          <pc:sldMk cId="447715980" sldId="409"/>
        </pc:sldMkLst>
      </pc:sldChg>
      <pc:sldChg chg="del">
        <pc:chgData name="Student - Lim Kay Yuen Darryl" userId="5c4f7223-9631-4c80-8d04-c8ed1ea29cb6" providerId="ADAL" clId="{E0DAE88D-C275-4A03-A386-C2A13470429B}" dt="2023-02-07T08:03:50.553" v="4495" actId="47"/>
        <pc:sldMkLst>
          <pc:docMk/>
          <pc:sldMk cId="1230597255" sldId="410"/>
        </pc:sldMkLst>
      </pc:sldChg>
      <pc:sldChg chg="del">
        <pc:chgData name="Student - Lim Kay Yuen Darryl" userId="5c4f7223-9631-4c80-8d04-c8ed1ea29cb6" providerId="ADAL" clId="{E0DAE88D-C275-4A03-A386-C2A13470429B}" dt="2023-02-07T08:03:46.808" v="4494" actId="47"/>
        <pc:sldMkLst>
          <pc:docMk/>
          <pc:sldMk cId="2207608012" sldId="411"/>
        </pc:sldMkLst>
      </pc:sldChg>
      <pc:sldChg chg="del">
        <pc:chgData name="Student - Lim Kay Yuen Darryl" userId="5c4f7223-9631-4c80-8d04-c8ed1ea29cb6" providerId="ADAL" clId="{E0DAE88D-C275-4A03-A386-C2A13470429B}" dt="2023-02-07T08:03:38.348" v="4492" actId="47"/>
        <pc:sldMkLst>
          <pc:docMk/>
          <pc:sldMk cId="3062941536" sldId="412"/>
        </pc:sldMkLst>
      </pc:sldChg>
      <pc:sldChg chg="del">
        <pc:chgData name="Student - Lim Kay Yuen Darryl" userId="5c4f7223-9631-4c80-8d04-c8ed1ea29cb6" providerId="ADAL" clId="{E0DAE88D-C275-4A03-A386-C2A13470429B}" dt="2023-02-07T08:03:40.930" v="4493" actId="47"/>
        <pc:sldMkLst>
          <pc:docMk/>
          <pc:sldMk cId="3222412126" sldId="413"/>
        </pc:sldMkLst>
      </pc:sldChg>
      <pc:sldChg chg="del">
        <pc:chgData name="Student - Lim Kay Yuen Darryl" userId="5c4f7223-9631-4c80-8d04-c8ed1ea29cb6" providerId="ADAL" clId="{E0DAE88D-C275-4A03-A386-C2A13470429B}" dt="2023-02-07T08:04:10.645" v="4496" actId="47"/>
        <pc:sldMkLst>
          <pc:docMk/>
          <pc:sldMk cId="1131608982" sldId="414"/>
        </pc:sldMkLst>
      </pc:sldChg>
      <pc:sldChg chg="del">
        <pc:chgData name="Student - Lim Kay Yuen Darryl" userId="5c4f7223-9631-4c80-8d04-c8ed1ea29cb6" providerId="ADAL" clId="{E0DAE88D-C275-4A03-A386-C2A13470429B}" dt="2023-02-07T08:04:10.722" v="4497" actId="47"/>
        <pc:sldMkLst>
          <pc:docMk/>
          <pc:sldMk cId="2543213672" sldId="415"/>
        </pc:sldMkLst>
      </pc:sldChg>
      <pc:sldChg chg="del">
        <pc:chgData name="Student - Lim Kay Yuen Darryl" userId="5c4f7223-9631-4c80-8d04-c8ed1ea29cb6" providerId="ADAL" clId="{E0DAE88D-C275-4A03-A386-C2A13470429B}" dt="2023-02-07T08:04:57.958" v="4498" actId="47"/>
        <pc:sldMkLst>
          <pc:docMk/>
          <pc:sldMk cId="2141394175" sldId="416"/>
        </pc:sldMkLst>
      </pc:sldChg>
      <pc:sldChg chg="del">
        <pc:chgData name="Student - Lim Kay Yuen Darryl" userId="5c4f7223-9631-4c80-8d04-c8ed1ea29cb6" providerId="ADAL" clId="{E0DAE88D-C275-4A03-A386-C2A13470429B}" dt="2023-02-07T08:05:00.281" v="4499" actId="47"/>
        <pc:sldMkLst>
          <pc:docMk/>
          <pc:sldMk cId="4131380919" sldId="417"/>
        </pc:sldMkLst>
      </pc:sldChg>
      <pc:sldChg chg="del">
        <pc:chgData name="Student - Lim Kay Yuen Darryl" userId="5c4f7223-9631-4c80-8d04-c8ed1ea29cb6" providerId="ADAL" clId="{E0DAE88D-C275-4A03-A386-C2A13470429B}" dt="2023-02-07T08:05:01.788" v="4500" actId="47"/>
        <pc:sldMkLst>
          <pc:docMk/>
          <pc:sldMk cId="3858571879" sldId="418"/>
        </pc:sldMkLst>
      </pc:sldChg>
      <pc:sldChg chg="del">
        <pc:chgData name="Student - Lim Kay Yuen Darryl" userId="5c4f7223-9631-4c80-8d04-c8ed1ea29cb6" providerId="ADAL" clId="{E0DAE88D-C275-4A03-A386-C2A13470429B}" dt="2023-02-07T09:04:16.880" v="4668" actId="47"/>
        <pc:sldMkLst>
          <pc:docMk/>
          <pc:sldMk cId="1391297812" sldId="419"/>
        </pc:sldMkLst>
      </pc:sldChg>
      <pc:sldChg chg="add del">
        <pc:chgData name="Student - Lim Kay Yuen Darryl" userId="5c4f7223-9631-4c80-8d04-c8ed1ea29cb6" providerId="ADAL" clId="{E0DAE88D-C275-4A03-A386-C2A13470429B}" dt="2023-02-07T09:05:07.409" v="4671" actId="47"/>
        <pc:sldMkLst>
          <pc:docMk/>
          <pc:sldMk cId="419300167" sldId="422"/>
        </pc:sldMkLst>
      </pc:sldChg>
      <pc:sldChg chg="addSp delSp mod">
        <pc:chgData name="Student - Lim Kay Yuen Darryl" userId="5c4f7223-9631-4c80-8d04-c8ed1ea29cb6" providerId="ADAL" clId="{E0DAE88D-C275-4A03-A386-C2A13470429B}" dt="2023-02-07T09:56:05.275" v="4904" actId="478"/>
        <pc:sldMkLst>
          <pc:docMk/>
          <pc:sldMk cId="1545371140" sldId="425"/>
        </pc:sldMkLst>
        <pc:spChg chg="add del">
          <ac:chgData name="Student - Lim Kay Yuen Darryl" userId="5c4f7223-9631-4c80-8d04-c8ed1ea29cb6" providerId="ADAL" clId="{E0DAE88D-C275-4A03-A386-C2A13470429B}" dt="2023-02-07T09:56:05.275" v="4904" actId="478"/>
          <ac:spMkLst>
            <pc:docMk/>
            <pc:sldMk cId="1545371140" sldId="425"/>
            <ac:spMk id="3" creationId="{9A86B23A-B0A1-5D0B-F435-B8E860049F4E}"/>
          </ac:spMkLst>
        </pc:spChg>
      </pc:sldChg>
      <pc:sldChg chg="modSp mod">
        <pc:chgData name="Student - Lim Kay Yuen Darryl" userId="5c4f7223-9631-4c80-8d04-c8ed1ea29cb6" providerId="ADAL" clId="{E0DAE88D-C275-4A03-A386-C2A13470429B}" dt="2023-02-07T09:06:08.730" v="4678" actId="403"/>
        <pc:sldMkLst>
          <pc:docMk/>
          <pc:sldMk cId="232618514" sldId="428"/>
        </pc:sldMkLst>
        <pc:spChg chg="mod">
          <ac:chgData name="Student - Lim Kay Yuen Darryl" userId="5c4f7223-9631-4c80-8d04-c8ed1ea29cb6" providerId="ADAL" clId="{E0DAE88D-C275-4A03-A386-C2A13470429B}" dt="2023-02-07T09:06:08.730" v="4678" actId="403"/>
          <ac:spMkLst>
            <pc:docMk/>
            <pc:sldMk cId="232618514" sldId="428"/>
            <ac:spMk id="3" creationId="{06C1E21B-499A-6637-8618-437DB05A7120}"/>
          </ac:spMkLst>
        </pc:spChg>
      </pc:sldChg>
      <pc:sldChg chg="modSp">
        <pc:chgData name="Student - Lim Kay Yuen Darryl" userId="5c4f7223-9631-4c80-8d04-c8ed1ea29cb6" providerId="ADAL" clId="{E0DAE88D-C275-4A03-A386-C2A13470429B}" dt="2023-02-07T09:58:25.745" v="4963" actId="1035"/>
        <pc:sldMkLst>
          <pc:docMk/>
          <pc:sldMk cId="19083373" sldId="430"/>
        </pc:sldMkLst>
        <pc:spChg chg="mod">
          <ac:chgData name="Student - Lim Kay Yuen Darryl" userId="5c4f7223-9631-4c80-8d04-c8ed1ea29cb6" providerId="ADAL" clId="{E0DAE88D-C275-4A03-A386-C2A13470429B}" dt="2023-02-07T09:58:25.745" v="4963" actId="1035"/>
          <ac:spMkLst>
            <pc:docMk/>
            <pc:sldMk cId="19083373" sldId="430"/>
            <ac:spMk id="3" creationId="{91B9D993-5F3E-07C2-5317-0B11B13FFA59}"/>
          </ac:spMkLst>
        </pc:spChg>
        <pc:graphicFrameChg chg="mod">
          <ac:chgData name="Student - Lim Kay Yuen Darryl" userId="5c4f7223-9631-4c80-8d04-c8ed1ea29cb6" providerId="ADAL" clId="{E0DAE88D-C275-4A03-A386-C2A13470429B}" dt="2023-02-07T09:58:25.745" v="4963" actId="1035"/>
          <ac:graphicFrameMkLst>
            <pc:docMk/>
            <pc:sldMk cId="19083373" sldId="430"/>
            <ac:graphicFrameMk id="2" creationId="{0C531B4E-614E-DE86-F995-FD0823F6628F}"/>
          </ac:graphicFrameMkLst>
        </pc:graphicFrameChg>
      </pc:sldChg>
      <pc:sldChg chg="modSp del mod">
        <pc:chgData name="Student - Lim Kay Yuen Darryl" userId="5c4f7223-9631-4c80-8d04-c8ed1ea29cb6" providerId="ADAL" clId="{E0DAE88D-C275-4A03-A386-C2A13470429B}" dt="2023-02-07T09:58:05.023" v="4944" actId="47"/>
        <pc:sldMkLst>
          <pc:docMk/>
          <pc:sldMk cId="1906492290" sldId="432"/>
        </pc:sldMkLst>
        <pc:spChg chg="mod">
          <ac:chgData name="Student - Lim Kay Yuen Darryl" userId="5c4f7223-9631-4c80-8d04-c8ed1ea29cb6" providerId="ADAL" clId="{E0DAE88D-C275-4A03-A386-C2A13470429B}" dt="2023-02-07T09:08:21.164" v="4687" actId="1076"/>
          <ac:spMkLst>
            <pc:docMk/>
            <pc:sldMk cId="1906492290" sldId="432"/>
            <ac:spMk id="3" creationId="{C6E13810-1816-9C2E-1DF6-263ABD72F6D4}"/>
          </ac:spMkLst>
        </pc:spChg>
      </pc:sldChg>
    </pc:docChg>
  </pc:docChgLst>
  <pc:docChgLst>
    <pc:chgData name="Student - Bryan Aurelius Tanaja" userId="1d617726-b02e-4180-93ed-c7977a32ae1a" providerId="ADAL" clId="{765AD100-3EE5-4CA4-9D25-84096A520C91}"/>
    <pc:docChg chg="undo redo custSel addSld delSld modSld modMainMaster">
      <pc:chgData name="Student - Bryan Aurelius Tanaja" userId="1d617726-b02e-4180-93ed-c7977a32ae1a" providerId="ADAL" clId="{765AD100-3EE5-4CA4-9D25-84096A520C91}" dt="2023-02-07T17:31:19.865" v="4060" actId="108"/>
      <pc:docMkLst>
        <pc:docMk/>
      </pc:docMkLst>
      <pc:sldChg chg="setBg">
        <pc:chgData name="Student - Bryan Aurelius Tanaja" userId="1d617726-b02e-4180-93ed-c7977a32ae1a" providerId="ADAL" clId="{765AD100-3EE5-4CA4-9D25-84096A520C91}" dt="2023-02-03T13:33:06.904" v="245"/>
        <pc:sldMkLst>
          <pc:docMk/>
          <pc:sldMk cId="613738316" sldId="256"/>
        </pc:sldMkLst>
      </pc:sldChg>
      <pc:sldChg chg="addSp delSp modSp mod setBg addAnim delAnim modAnim">
        <pc:chgData name="Student - Bryan Aurelius Tanaja" userId="1d617726-b02e-4180-93ed-c7977a32ae1a" providerId="ADAL" clId="{765AD100-3EE5-4CA4-9D25-84096A520C91}" dt="2023-02-04T00:58:16.161" v="1555" actId="255"/>
        <pc:sldMkLst>
          <pc:docMk/>
          <pc:sldMk cId="1433367268" sldId="319"/>
        </pc:sldMkLst>
        <pc:spChg chg="add del mod">
          <ac:chgData name="Student - Bryan Aurelius Tanaja" userId="1d617726-b02e-4180-93ed-c7977a32ae1a" providerId="ADAL" clId="{765AD100-3EE5-4CA4-9D25-84096A520C91}" dt="2023-02-03T12:47:38.001" v="2" actId="478"/>
          <ac:spMkLst>
            <pc:docMk/>
            <pc:sldMk cId="1433367268" sldId="319"/>
            <ac:spMk id="3" creationId="{6F8D9684-5640-BE01-E9BC-93AA50C62503}"/>
          </ac:spMkLst>
        </pc:spChg>
        <pc:spChg chg="del">
          <ac:chgData name="Student - Bryan Aurelius Tanaja" userId="1d617726-b02e-4180-93ed-c7977a32ae1a" providerId="ADAL" clId="{765AD100-3EE5-4CA4-9D25-84096A520C91}" dt="2023-02-03T12:47:31.106" v="0" actId="478"/>
          <ac:spMkLst>
            <pc:docMk/>
            <pc:sldMk cId="1433367268" sldId="319"/>
            <ac:spMk id="5" creationId="{829A5F84-209C-2D0D-4EA5-F6804C4C8A5D}"/>
          </ac:spMkLst>
        </pc:spChg>
        <pc:spChg chg="del">
          <ac:chgData name="Student - Bryan Aurelius Tanaja" userId="1d617726-b02e-4180-93ed-c7977a32ae1a" providerId="ADAL" clId="{765AD100-3EE5-4CA4-9D25-84096A520C91}" dt="2023-02-03T13:30:15.723" v="238" actId="478"/>
          <ac:spMkLst>
            <pc:docMk/>
            <pc:sldMk cId="1433367268" sldId="319"/>
            <ac:spMk id="6" creationId="{A8522ECE-A6BC-1665-BA5C-F50A9CCFAB65}"/>
          </ac:spMkLst>
        </pc:spChg>
        <pc:spChg chg="add mod">
          <ac:chgData name="Student - Bryan Aurelius Tanaja" userId="1d617726-b02e-4180-93ed-c7977a32ae1a" providerId="ADAL" clId="{765AD100-3EE5-4CA4-9D25-84096A520C91}" dt="2023-02-04T00:58:16.161" v="1555" actId="255"/>
          <ac:spMkLst>
            <pc:docMk/>
            <pc:sldMk cId="1433367268" sldId="319"/>
            <ac:spMk id="13" creationId="{6596E26B-5DA0-54C9-9B31-87B89F902AF5}"/>
          </ac:spMkLst>
        </pc:spChg>
        <pc:spChg chg="add mod">
          <ac:chgData name="Student - Bryan Aurelius Tanaja" userId="1d617726-b02e-4180-93ed-c7977a32ae1a" providerId="ADAL" clId="{765AD100-3EE5-4CA4-9D25-84096A520C91}" dt="2023-02-03T12:47:32.452" v="1"/>
          <ac:spMkLst>
            <pc:docMk/>
            <pc:sldMk cId="1433367268" sldId="319"/>
            <ac:spMk id="14" creationId="{8F9EB22A-DE4B-49B7-8849-7EF899FF321C}"/>
          </ac:spMkLst>
        </pc:spChg>
        <pc:spChg chg="mod">
          <ac:chgData name="Student - Bryan Aurelius Tanaja" userId="1d617726-b02e-4180-93ed-c7977a32ae1a" providerId="ADAL" clId="{765AD100-3EE5-4CA4-9D25-84096A520C91}" dt="2023-02-03T13:43:51.693" v="314" actId="207"/>
          <ac:spMkLst>
            <pc:docMk/>
            <pc:sldMk cId="1433367268" sldId="319"/>
            <ac:spMk id="16" creationId="{3F6C80A8-4023-95D8-0291-7F4742391A9A}"/>
          </ac:spMkLst>
        </pc:spChg>
        <pc:spChg chg="mod">
          <ac:chgData name="Student - Bryan Aurelius Tanaja" userId="1d617726-b02e-4180-93ed-c7977a32ae1a" providerId="ADAL" clId="{765AD100-3EE5-4CA4-9D25-84096A520C91}" dt="2023-02-03T13:44:09.795" v="315" actId="207"/>
          <ac:spMkLst>
            <pc:docMk/>
            <pc:sldMk cId="1433367268" sldId="319"/>
            <ac:spMk id="18" creationId="{00623A0D-614C-EF3B-66C1-CCDC17178B56}"/>
          </ac:spMkLst>
        </pc:spChg>
        <pc:spChg chg="mod">
          <ac:chgData name="Student - Bryan Aurelius Tanaja" userId="1d617726-b02e-4180-93ed-c7977a32ae1a" providerId="ADAL" clId="{765AD100-3EE5-4CA4-9D25-84096A520C91}" dt="2023-02-03T13:44:35.669" v="316" actId="207"/>
          <ac:spMkLst>
            <pc:docMk/>
            <pc:sldMk cId="1433367268" sldId="319"/>
            <ac:spMk id="22" creationId="{4FDAB5D0-3032-A6D0-A8EC-D759D0DD81C4}"/>
          </ac:spMkLst>
        </pc:spChg>
        <pc:spChg chg="add del mod">
          <ac:chgData name="Student - Bryan Aurelius Tanaja" userId="1d617726-b02e-4180-93ed-c7977a32ae1a" providerId="ADAL" clId="{765AD100-3EE5-4CA4-9D25-84096A520C91}" dt="2023-02-03T13:44:42.425" v="317" actId="207"/>
          <ac:spMkLst>
            <pc:docMk/>
            <pc:sldMk cId="1433367268" sldId="319"/>
            <ac:spMk id="27" creationId="{F111F753-9059-24E7-A386-06CAED77E968}"/>
          </ac:spMkLst>
        </pc:spChg>
        <pc:spChg chg="mod">
          <ac:chgData name="Student - Bryan Aurelius Tanaja" userId="1d617726-b02e-4180-93ed-c7977a32ae1a" providerId="ADAL" clId="{765AD100-3EE5-4CA4-9D25-84096A520C91}" dt="2023-02-03T13:44:49.682" v="318" actId="207"/>
          <ac:spMkLst>
            <pc:docMk/>
            <pc:sldMk cId="1433367268" sldId="319"/>
            <ac:spMk id="30" creationId="{399C66AB-8E48-FF0A-BFEB-B79C2E010A88}"/>
          </ac:spMkLst>
        </pc:spChg>
        <pc:spChg chg="mod">
          <ac:chgData name="Student - Bryan Aurelius Tanaja" userId="1d617726-b02e-4180-93ed-c7977a32ae1a" providerId="ADAL" clId="{765AD100-3EE5-4CA4-9D25-84096A520C91}" dt="2023-02-03T13:38:00.896" v="289" actId="207"/>
          <ac:spMkLst>
            <pc:docMk/>
            <pc:sldMk cId="1433367268" sldId="319"/>
            <ac:spMk id="31" creationId="{89EDECC2-82E0-9516-2319-88C14C034D97}"/>
          </ac:spMkLst>
        </pc:spChg>
        <pc:spChg chg="add del mod">
          <ac:chgData name="Student - Bryan Aurelius Tanaja" userId="1d617726-b02e-4180-93ed-c7977a32ae1a" providerId="ADAL" clId="{765AD100-3EE5-4CA4-9D25-84096A520C91}" dt="2023-02-03T13:30:18.213" v="239" actId="478"/>
          <ac:spMkLst>
            <pc:docMk/>
            <pc:sldMk cId="1433367268" sldId="319"/>
            <ac:spMk id="33" creationId="{3F13BDAE-DB52-E93F-2296-A70BBD055226}"/>
          </ac:spMkLst>
        </pc:spChg>
        <pc:spChg chg="add mod">
          <ac:chgData name="Student - Bryan Aurelius Tanaja" userId="1d617726-b02e-4180-93ed-c7977a32ae1a" providerId="ADAL" clId="{765AD100-3EE5-4CA4-9D25-84096A520C91}" dt="2023-02-03T13:30:18.949" v="240"/>
          <ac:spMkLst>
            <pc:docMk/>
            <pc:sldMk cId="1433367268" sldId="319"/>
            <ac:spMk id="34" creationId="{24920CCD-0564-C381-E376-39822C8B8BBC}"/>
          </ac:spMkLst>
        </pc:spChg>
        <pc:spChg chg="mod">
          <ac:chgData name="Student - Bryan Aurelius Tanaja" userId="1d617726-b02e-4180-93ed-c7977a32ae1a" providerId="ADAL" clId="{765AD100-3EE5-4CA4-9D25-84096A520C91}" dt="2023-02-03T13:38:07.041" v="291"/>
          <ac:spMkLst>
            <pc:docMk/>
            <pc:sldMk cId="1433367268" sldId="319"/>
            <ac:spMk id="37" creationId="{8098E304-971B-2D95-94A8-B374FA80453F}"/>
          </ac:spMkLst>
        </pc:spChg>
        <pc:spChg chg="mod">
          <ac:chgData name="Student - Bryan Aurelius Tanaja" userId="1d617726-b02e-4180-93ed-c7977a32ae1a" providerId="ADAL" clId="{765AD100-3EE5-4CA4-9D25-84096A520C91}" dt="2023-02-03T13:38:07.041" v="291"/>
          <ac:spMkLst>
            <pc:docMk/>
            <pc:sldMk cId="1433367268" sldId="319"/>
            <ac:spMk id="38" creationId="{AC3998A8-6972-416F-4912-D93EDC7FD233}"/>
          </ac:spMkLst>
        </pc:spChg>
        <pc:grpChg chg="add del mod">
          <ac:chgData name="Student - Bryan Aurelius Tanaja" userId="1d617726-b02e-4180-93ed-c7977a32ae1a" providerId="ADAL" clId="{765AD100-3EE5-4CA4-9D25-84096A520C91}" dt="2023-02-03T13:40:17.014" v="307" actId="207"/>
          <ac:grpSpMkLst>
            <pc:docMk/>
            <pc:sldMk cId="1433367268" sldId="319"/>
            <ac:grpSpMk id="15" creationId="{CC9F81AD-0B8F-4CE8-B96F-29980BA9E917}"/>
          </ac:grpSpMkLst>
        </pc:grpChg>
        <pc:grpChg chg="add mod">
          <ac:chgData name="Student - Bryan Aurelius Tanaja" userId="1d617726-b02e-4180-93ed-c7977a32ae1a" providerId="ADAL" clId="{765AD100-3EE5-4CA4-9D25-84096A520C91}" dt="2023-02-03T13:39:32.934" v="301" actId="207"/>
          <ac:grpSpMkLst>
            <pc:docMk/>
            <pc:sldMk cId="1433367268" sldId="319"/>
            <ac:grpSpMk id="21" creationId="{FD5C10A4-0E05-C5ED-22F5-07973D32C06D}"/>
          </ac:grpSpMkLst>
        </pc:grpChg>
        <pc:grpChg chg="del">
          <ac:chgData name="Student - Bryan Aurelius Tanaja" userId="1d617726-b02e-4180-93ed-c7977a32ae1a" providerId="ADAL" clId="{765AD100-3EE5-4CA4-9D25-84096A520C91}" dt="2023-02-03T12:47:31.106" v="0" actId="478"/>
          <ac:grpSpMkLst>
            <pc:docMk/>
            <pc:sldMk cId="1433367268" sldId="319"/>
            <ac:grpSpMk id="24" creationId="{F93B7280-8282-2F5B-8013-DDA43A1209AD}"/>
          </ac:grpSpMkLst>
        </pc:grpChg>
        <pc:grpChg chg="del">
          <ac:chgData name="Student - Bryan Aurelius Tanaja" userId="1d617726-b02e-4180-93ed-c7977a32ae1a" providerId="ADAL" clId="{765AD100-3EE5-4CA4-9D25-84096A520C91}" dt="2023-02-03T12:47:31.106" v="0" actId="478"/>
          <ac:grpSpMkLst>
            <pc:docMk/>
            <pc:sldMk cId="1433367268" sldId="319"/>
            <ac:grpSpMk id="25" creationId="{A344DDE5-E13D-8DBA-86DB-34FA8CCB6FC1}"/>
          </ac:grpSpMkLst>
        </pc:grpChg>
        <pc:grpChg chg="del">
          <ac:chgData name="Student - Bryan Aurelius Tanaja" userId="1d617726-b02e-4180-93ed-c7977a32ae1a" providerId="ADAL" clId="{765AD100-3EE5-4CA4-9D25-84096A520C91}" dt="2023-02-03T12:47:31.106" v="0" actId="478"/>
          <ac:grpSpMkLst>
            <pc:docMk/>
            <pc:sldMk cId="1433367268" sldId="319"/>
            <ac:grpSpMk id="26" creationId="{EC84596B-8D39-52DC-482B-A1A432EB45D1}"/>
          </ac:grpSpMkLst>
        </pc:grpChg>
        <pc:grpChg chg="add mod">
          <ac:chgData name="Student - Bryan Aurelius Tanaja" userId="1d617726-b02e-4180-93ed-c7977a32ae1a" providerId="ADAL" clId="{765AD100-3EE5-4CA4-9D25-84096A520C91}" dt="2023-02-03T12:47:32.452" v="1"/>
          <ac:grpSpMkLst>
            <pc:docMk/>
            <pc:sldMk cId="1433367268" sldId="319"/>
            <ac:grpSpMk id="29" creationId="{2280C92A-BE59-08B3-3DC7-C687BBA20965}"/>
          </ac:grpSpMkLst>
        </pc:grpChg>
        <pc:grpChg chg="add del mod">
          <ac:chgData name="Student - Bryan Aurelius Tanaja" userId="1d617726-b02e-4180-93ed-c7977a32ae1a" providerId="ADAL" clId="{765AD100-3EE5-4CA4-9D25-84096A520C91}" dt="2023-02-03T13:38:08.090" v="292"/>
          <ac:grpSpMkLst>
            <pc:docMk/>
            <pc:sldMk cId="1433367268" sldId="319"/>
            <ac:grpSpMk id="36" creationId="{20B207A7-ABE4-9E8A-8F10-1CE456FF684E}"/>
          </ac:grpSpMkLst>
        </pc:grpChg>
        <pc:picChg chg="mod">
          <ac:chgData name="Student - Bryan Aurelius Tanaja" userId="1d617726-b02e-4180-93ed-c7977a32ae1a" providerId="ADAL" clId="{765AD100-3EE5-4CA4-9D25-84096A520C91}" dt="2023-02-03T13:40:21.916" v="308" actId="207"/>
          <ac:picMkLst>
            <pc:docMk/>
            <pc:sldMk cId="1433367268" sldId="319"/>
            <ac:picMk id="20" creationId="{DD38595C-EE85-A901-354B-503ADAEE7282}"/>
          </ac:picMkLst>
        </pc:picChg>
        <pc:picChg chg="mod ord">
          <ac:chgData name="Student - Bryan Aurelius Tanaja" userId="1d617726-b02e-4180-93ed-c7977a32ae1a" providerId="ADAL" clId="{765AD100-3EE5-4CA4-9D25-84096A520C91}" dt="2023-02-03T13:39:32.934" v="301" actId="207"/>
          <ac:picMkLst>
            <pc:docMk/>
            <pc:sldMk cId="1433367268" sldId="319"/>
            <ac:picMk id="28" creationId="{69E92EF1-1CF9-7B80-A99E-BCBE9F4ED560}"/>
          </ac:picMkLst>
        </pc:picChg>
        <pc:picChg chg="mod">
          <ac:chgData name="Student - Bryan Aurelius Tanaja" userId="1d617726-b02e-4180-93ed-c7977a32ae1a" providerId="ADAL" clId="{765AD100-3EE5-4CA4-9D25-84096A520C91}" dt="2023-02-03T13:41:02.435" v="310" actId="207"/>
          <ac:picMkLst>
            <pc:docMk/>
            <pc:sldMk cId="1433367268" sldId="319"/>
            <ac:picMk id="32" creationId="{FFF0AB82-C996-56FC-B0F7-015F4989C2F1}"/>
          </ac:picMkLst>
        </pc:picChg>
        <pc:picChg chg="add del mod">
          <ac:chgData name="Student - Bryan Aurelius Tanaja" userId="1d617726-b02e-4180-93ed-c7977a32ae1a" providerId="ADAL" clId="{765AD100-3EE5-4CA4-9D25-84096A520C91}" dt="2023-02-03T13:37:37.839" v="283" actId="478"/>
          <ac:picMkLst>
            <pc:docMk/>
            <pc:sldMk cId="1433367268" sldId="319"/>
            <ac:picMk id="35" creationId="{2DFC4F12-A3AA-79F6-48D5-572D904AAB5E}"/>
          </ac:picMkLst>
        </pc:picChg>
        <pc:picChg chg="mod">
          <ac:chgData name="Student - Bryan Aurelius Tanaja" userId="1d617726-b02e-4180-93ed-c7977a32ae1a" providerId="ADAL" clId="{765AD100-3EE5-4CA4-9D25-84096A520C91}" dt="2023-02-03T13:38:07.041" v="291"/>
          <ac:picMkLst>
            <pc:docMk/>
            <pc:sldMk cId="1433367268" sldId="319"/>
            <ac:picMk id="39" creationId="{F1877DBE-BC87-2796-B71F-5CA4524744AE}"/>
          </ac:picMkLst>
        </pc:picChg>
        <pc:picChg chg="add del mod">
          <ac:chgData name="Student - Bryan Aurelius Tanaja" userId="1d617726-b02e-4180-93ed-c7977a32ae1a" providerId="ADAL" clId="{765AD100-3EE5-4CA4-9D25-84096A520C91}" dt="2023-02-03T13:40:06.828" v="306" actId="478"/>
          <ac:picMkLst>
            <pc:docMk/>
            <pc:sldMk cId="1433367268" sldId="319"/>
            <ac:picMk id="40" creationId="{35089A91-DE6E-CDEB-F614-F8D4299D5195}"/>
          </ac:picMkLst>
        </pc:picChg>
        <pc:picChg chg="add del mod">
          <ac:chgData name="Student - Bryan Aurelius Tanaja" userId="1d617726-b02e-4180-93ed-c7977a32ae1a" providerId="ADAL" clId="{765AD100-3EE5-4CA4-9D25-84096A520C91}" dt="2023-02-03T13:44:54.094" v="319" actId="478"/>
          <ac:picMkLst>
            <pc:docMk/>
            <pc:sldMk cId="1433367268" sldId="319"/>
            <ac:picMk id="41" creationId="{C7506D38-5740-46AD-5A3E-114864CC1E28}"/>
          </ac:picMkLst>
        </pc:picChg>
      </pc:sldChg>
      <pc:sldChg chg="addSp delSp modSp mod">
        <pc:chgData name="Student - Bryan Aurelius Tanaja" userId="1d617726-b02e-4180-93ed-c7977a32ae1a" providerId="ADAL" clId="{765AD100-3EE5-4CA4-9D25-84096A520C91}" dt="2023-02-04T14:16:25.974" v="2801" actId="14100"/>
        <pc:sldMkLst>
          <pc:docMk/>
          <pc:sldMk cId="1033077610" sldId="320"/>
        </pc:sldMkLst>
        <pc:spChg chg="add mod">
          <ac:chgData name="Student - Bryan Aurelius Tanaja" userId="1d617726-b02e-4180-93ed-c7977a32ae1a" providerId="ADAL" clId="{765AD100-3EE5-4CA4-9D25-84096A520C91}" dt="2023-02-04T14:16:25.974" v="2801" actId="14100"/>
          <ac:spMkLst>
            <pc:docMk/>
            <pc:sldMk cId="1033077610" sldId="320"/>
            <ac:spMk id="2" creationId="{7B43BD06-526A-3E64-F13E-678CD856D289}"/>
          </ac:spMkLst>
        </pc:spChg>
        <pc:spChg chg="del mod">
          <ac:chgData name="Student - Bryan Aurelius Tanaja" userId="1d617726-b02e-4180-93ed-c7977a32ae1a" providerId="ADAL" clId="{765AD100-3EE5-4CA4-9D25-84096A520C91}" dt="2023-02-03T13:30:10.592" v="235" actId="478"/>
          <ac:spMkLst>
            <pc:docMk/>
            <pc:sldMk cId="1033077610" sldId="320"/>
            <ac:spMk id="3" creationId="{4A336A2B-E28E-9828-2A89-90AA24478C20}"/>
          </ac:spMkLst>
        </pc:spChg>
        <pc:spChg chg="del">
          <ac:chgData name="Student - Bryan Aurelius Tanaja" userId="1d617726-b02e-4180-93ed-c7977a32ae1a" providerId="ADAL" clId="{765AD100-3EE5-4CA4-9D25-84096A520C91}" dt="2023-02-03T12:47:54.737" v="3" actId="478"/>
          <ac:spMkLst>
            <pc:docMk/>
            <pc:sldMk cId="1033077610" sldId="320"/>
            <ac:spMk id="4" creationId="{639CD399-D7E8-DDAB-FDD9-E8AA8E2468C0}"/>
          </ac:spMkLst>
        </pc:spChg>
        <pc:spChg chg="del">
          <ac:chgData name="Student - Bryan Aurelius Tanaja" userId="1d617726-b02e-4180-93ed-c7977a32ae1a" providerId="ADAL" clId="{765AD100-3EE5-4CA4-9D25-84096A520C91}" dt="2023-02-03T12:47:54.737" v="3" actId="478"/>
          <ac:spMkLst>
            <pc:docMk/>
            <pc:sldMk cId="1033077610" sldId="320"/>
            <ac:spMk id="5" creationId="{D907A3C8-7A31-D7E7-D94B-F9713B241CEE}"/>
          </ac:spMkLst>
        </pc:spChg>
        <pc:spChg chg="add del mod">
          <ac:chgData name="Student - Bryan Aurelius Tanaja" userId="1d617726-b02e-4180-93ed-c7977a32ae1a" providerId="ADAL" clId="{765AD100-3EE5-4CA4-9D25-84096A520C91}" dt="2023-02-03T12:47:59.396" v="5" actId="478"/>
          <ac:spMkLst>
            <pc:docMk/>
            <pc:sldMk cId="1033077610" sldId="320"/>
            <ac:spMk id="6" creationId="{6E82CC49-A181-31D4-0CB7-3B49984F4A86}"/>
          </ac:spMkLst>
        </pc:spChg>
        <pc:spChg chg="add mod">
          <ac:chgData name="Student - Bryan Aurelius Tanaja" userId="1d617726-b02e-4180-93ed-c7977a32ae1a" providerId="ADAL" clId="{765AD100-3EE5-4CA4-9D25-84096A520C91}" dt="2023-02-04T00:58:10.199" v="1554" actId="255"/>
          <ac:spMkLst>
            <pc:docMk/>
            <pc:sldMk cId="1033077610" sldId="320"/>
            <ac:spMk id="7" creationId="{7E9FA5C2-FF69-77D2-4B65-8B2F104FCFA7}"/>
          </ac:spMkLst>
        </pc:spChg>
        <pc:spChg chg="add mod">
          <ac:chgData name="Student - Bryan Aurelius Tanaja" userId="1d617726-b02e-4180-93ed-c7977a32ae1a" providerId="ADAL" clId="{765AD100-3EE5-4CA4-9D25-84096A520C91}" dt="2023-02-03T12:47:55.885" v="4"/>
          <ac:spMkLst>
            <pc:docMk/>
            <pc:sldMk cId="1033077610" sldId="320"/>
            <ac:spMk id="8" creationId="{E5A75A9B-607A-C465-7DEF-B430A8F0BE4C}"/>
          </ac:spMkLst>
        </pc:spChg>
        <pc:spChg chg="add mod">
          <ac:chgData name="Student - Bryan Aurelius Tanaja" userId="1d617726-b02e-4180-93ed-c7977a32ae1a" providerId="ADAL" clId="{765AD100-3EE5-4CA4-9D25-84096A520C91}" dt="2023-02-03T13:30:11.008" v="236"/>
          <ac:spMkLst>
            <pc:docMk/>
            <pc:sldMk cId="1033077610" sldId="320"/>
            <ac:spMk id="11" creationId="{373124AA-4DF3-9EE1-FCB2-C4448B1C9EE5}"/>
          </ac:spMkLst>
        </pc:spChg>
        <pc:graphicFrameChg chg="add del mod">
          <ac:chgData name="Student - Bryan Aurelius Tanaja" userId="1d617726-b02e-4180-93ed-c7977a32ae1a" providerId="ADAL" clId="{765AD100-3EE5-4CA4-9D25-84096A520C91}" dt="2023-02-04T01:06:00.362" v="1611" actId="478"/>
          <ac:graphicFrameMkLst>
            <pc:docMk/>
            <pc:sldMk cId="1033077610" sldId="320"/>
            <ac:graphicFrameMk id="9" creationId="{B79F2D84-08D5-CFCF-71A1-39D58092F73B}"/>
          </ac:graphicFrameMkLst>
        </pc:graphicFrameChg>
        <pc:graphicFrameChg chg="del">
          <ac:chgData name="Student - Bryan Aurelius Tanaja" userId="1d617726-b02e-4180-93ed-c7977a32ae1a" providerId="ADAL" clId="{765AD100-3EE5-4CA4-9D25-84096A520C91}" dt="2023-02-03T12:47:54.737" v="3" actId="478"/>
          <ac:graphicFrameMkLst>
            <pc:docMk/>
            <pc:sldMk cId="1033077610" sldId="320"/>
            <ac:graphicFrameMk id="10" creationId="{D8FAB884-6E12-7C29-827A-0B8BA31224E9}"/>
          </ac:graphicFrameMkLst>
        </pc:graphicFrameChg>
        <pc:graphicFrameChg chg="add mod">
          <ac:chgData name="Student - Bryan Aurelius Tanaja" userId="1d617726-b02e-4180-93ed-c7977a32ae1a" providerId="ADAL" clId="{765AD100-3EE5-4CA4-9D25-84096A520C91}" dt="2023-02-04T06:27:43.304" v="2452"/>
          <ac:graphicFrameMkLst>
            <pc:docMk/>
            <pc:sldMk cId="1033077610" sldId="320"/>
            <ac:graphicFrameMk id="13" creationId="{F1A71BCA-5D89-8ED8-0796-8C0F49FC3E18}"/>
          </ac:graphicFrameMkLst>
        </pc:graphicFrameChg>
        <pc:picChg chg="add del mod">
          <ac:chgData name="Student - Bryan Aurelius Tanaja" userId="1d617726-b02e-4180-93ed-c7977a32ae1a" providerId="ADAL" clId="{765AD100-3EE5-4CA4-9D25-84096A520C91}" dt="2023-02-03T14:13:20.821" v="539" actId="478"/>
          <ac:picMkLst>
            <pc:docMk/>
            <pc:sldMk cId="1033077610" sldId="320"/>
            <ac:picMk id="12" creationId="{9880B414-AAA1-4783-310C-AB056E58D092}"/>
          </ac:picMkLst>
        </pc:picChg>
        <pc:picChg chg="add mod">
          <ac:chgData name="Student - Bryan Aurelius Tanaja" userId="1d617726-b02e-4180-93ed-c7977a32ae1a" providerId="ADAL" clId="{765AD100-3EE5-4CA4-9D25-84096A520C91}" dt="2023-02-03T14:14:17.410" v="540"/>
          <ac:picMkLst>
            <pc:docMk/>
            <pc:sldMk cId="1033077610" sldId="320"/>
            <ac:picMk id="14" creationId="{674A4043-F836-F014-D396-DA7C8E0DE639}"/>
          </ac:picMkLst>
        </pc:picChg>
      </pc:sldChg>
      <pc:sldChg chg="addSp delSp modSp mod setBg">
        <pc:chgData name="Student - Bryan Aurelius Tanaja" userId="1d617726-b02e-4180-93ed-c7977a32ae1a" providerId="ADAL" clId="{765AD100-3EE5-4CA4-9D25-84096A520C91}" dt="2023-02-04T02:01:46.762" v="2245" actId="1076"/>
        <pc:sldMkLst>
          <pc:docMk/>
          <pc:sldMk cId="4081719484" sldId="321"/>
        </pc:sldMkLst>
        <pc:spChg chg="add del mod">
          <ac:chgData name="Student - Bryan Aurelius Tanaja" userId="1d617726-b02e-4180-93ed-c7977a32ae1a" providerId="ADAL" clId="{765AD100-3EE5-4CA4-9D25-84096A520C91}" dt="2023-02-04T02:01:41.418" v="2243" actId="478"/>
          <ac:spMkLst>
            <pc:docMk/>
            <pc:sldMk cId="4081719484" sldId="321"/>
            <ac:spMk id="2" creationId="{0CF1A4CE-F838-3D6E-E562-DA87C55318EC}"/>
          </ac:spMkLst>
        </pc:spChg>
        <pc:spChg chg="del">
          <ac:chgData name="Student - Bryan Aurelius Tanaja" userId="1d617726-b02e-4180-93ed-c7977a32ae1a" providerId="ADAL" clId="{765AD100-3EE5-4CA4-9D25-84096A520C91}" dt="2023-02-03T13:17:58.231" v="200" actId="478"/>
          <ac:spMkLst>
            <pc:docMk/>
            <pc:sldMk cId="4081719484" sldId="321"/>
            <ac:spMk id="2" creationId="{25DF833F-BE3B-E4C4-0319-6CCB2915B5F9}"/>
          </ac:spMkLst>
        </pc:spChg>
        <pc:spChg chg="del">
          <ac:chgData name="Student - Bryan Aurelius Tanaja" userId="1d617726-b02e-4180-93ed-c7977a32ae1a" providerId="ADAL" clId="{765AD100-3EE5-4CA4-9D25-84096A520C91}" dt="2023-02-03T12:48:15.316" v="6" actId="478"/>
          <ac:spMkLst>
            <pc:docMk/>
            <pc:sldMk cId="4081719484" sldId="321"/>
            <ac:spMk id="3" creationId="{9CD2C8B2-B115-B881-87F8-1C2D2F9D9682}"/>
          </ac:spMkLst>
        </pc:spChg>
        <pc:spChg chg="del">
          <ac:chgData name="Student - Bryan Aurelius Tanaja" userId="1d617726-b02e-4180-93ed-c7977a32ae1a" providerId="ADAL" clId="{765AD100-3EE5-4CA4-9D25-84096A520C91}" dt="2023-02-03T12:48:15.316" v="6" actId="478"/>
          <ac:spMkLst>
            <pc:docMk/>
            <pc:sldMk cId="4081719484" sldId="321"/>
            <ac:spMk id="5" creationId="{6D07702C-6A6E-50C7-D27E-DECC69998CC2}"/>
          </ac:spMkLst>
        </pc:spChg>
        <pc:spChg chg="del">
          <ac:chgData name="Student - Bryan Aurelius Tanaja" userId="1d617726-b02e-4180-93ed-c7977a32ae1a" providerId="ADAL" clId="{765AD100-3EE5-4CA4-9D25-84096A520C91}" dt="2023-02-03T12:48:15.316" v="6" actId="478"/>
          <ac:spMkLst>
            <pc:docMk/>
            <pc:sldMk cId="4081719484" sldId="321"/>
            <ac:spMk id="7" creationId="{E71C8E0C-8E57-8565-A184-7A6DBE040F3D}"/>
          </ac:spMkLst>
        </pc:spChg>
        <pc:spChg chg="add del mod">
          <ac:chgData name="Student - Bryan Aurelius Tanaja" userId="1d617726-b02e-4180-93ed-c7977a32ae1a" providerId="ADAL" clId="{765AD100-3EE5-4CA4-9D25-84096A520C91}" dt="2023-02-03T12:48:20.757" v="8" actId="478"/>
          <ac:spMkLst>
            <pc:docMk/>
            <pc:sldMk cId="4081719484" sldId="321"/>
            <ac:spMk id="8" creationId="{CDA05C41-F7CD-19ED-3F8B-5304EBD0CF4B}"/>
          </ac:spMkLst>
        </pc:spChg>
        <pc:spChg chg="add mod">
          <ac:chgData name="Student - Bryan Aurelius Tanaja" userId="1d617726-b02e-4180-93ed-c7977a32ae1a" providerId="ADAL" clId="{765AD100-3EE5-4CA4-9D25-84096A520C91}" dt="2023-02-04T00:58:03.971" v="1553" actId="255"/>
          <ac:spMkLst>
            <pc:docMk/>
            <pc:sldMk cId="4081719484" sldId="321"/>
            <ac:spMk id="9" creationId="{35894BBD-DE1E-A6B4-1797-393F2CCA0873}"/>
          </ac:spMkLst>
        </pc:spChg>
        <pc:spChg chg="del">
          <ac:chgData name="Student - Bryan Aurelius Tanaja" userId="1d617726-b02e-4180-93ed-c7977a32ae1a" providerId="ADAL" clId="{765AD100-3EE5-4CA4-9D25-84096A520C91}" dt="2023-02-03T12:48:15.316" v="6" actId="478"/>
          <ac:spMkLst>
            <pc:docMk/>
            <pc:sldMk cId="4081719484" sldId="321"/>
            <ac:spMk id="10" creationId="{1A26ADEA-D908-CB25-2F2C-F23731C4805A}"/>
          </ac:spMkLst>
        </pc:spChg>
        <pc:spChg chg="del">
          <ac:chgData name="Student - Bryan Aurelius Tanaja" userId="1d617726-b02e-4180-93ed-c7977a32ae1a" providerId="ADAL" clId="{765AD100-3EE5-4CA4-9D25-84096A520C91}" dt="2023-02-03T12:48:15.316" v="6" actId="478"/>
          <ac:spMkLst>
            <pc:docMk/>
            <pc:sldMk cId="4081719484" sldId="321"/>
            <ac:spMk id="11" creationId="{F79B54CB-1796-E5E8-F288-CDF7C97AF7F2}"/>
          </ac:spMkLst>
        </pc:spChg>
        <pc:spChg chg="del">
          <ac:chgData name="Student - Bryan Aurelius Tanaja" userId="1d617726-b02e-4180-93ed-c7977a32ae1a" providerId="ADAL" clId="{765AD100-3EE5-4CA4-9D25-84096A520C91}" dt="2023-02-03T12:48:15.316" v="6" actId="478"/>
          <ac:spMkLst>
            <pc:docMk/>
            <pc:sldMk cId="4081719484" sldId="321"/>
            <ac:spMk id="12" creationId="{2D925E87-F1FF-6EA3-3E1E-6E2781E5F69B}"/>
          </ac:spMkLst>
        </pc:spChg>
        <pc:spChg chg="del">
          <ac:chgData name="Student - Bryan Aurelius Tanaja" userId="1d617726-b02e-4180-93ed-c7977a32ae1a" providerId="ADAL" clId="{765AD100-3EE5-4CA4-9D25-84096A520C91}" dt="2023-02-03T12:48:15.316" v="6" actId="478"/>
          <ac:spMkLst>
            <pc:docMk/>
            <pc:sldMk cId="4081719484" sldId="321"/>
            <ac:spMk id="13" creationId="{DA346316-5A4E-017A-9A5A-69672573ED3B}"/>
          </ac:spMkLst>
        </pc:spChg>
        <pc:spChg chg="del">
          <ac:chgData name="Student - Bryan Aurelius Tanaja" userId="1d617726-b02e-4180-93ed-c7977a32ae1a" providerId="ADAL" clId="{765AD100-3EE5-4CA4-9D25-84096A520C91}" dt="2023-02-03T12:48:15.316" v="6" actId="478"/>
          <ac:spMkLst>
            <pc:docMk/>
            <pc:sldMk cId="4081719484" sldId="321"/>
            <ac:spMk id="14" creationId="{D190707E-1E24-BE04-FE5C-114F030ED5E8}"/>
          </ac:spMkLst>
        </pc:spChg>
        <pc:spChg chg="add mod">
          <ac:chgData name="Student - Bryan Aurelius Tanaja" userId="1d617726-b02e-4180-93ed-c7977a32ae1a" providerId="ADAL" clId="{765AD100-3EE5-4CA4-9D25-84096A520C91}" dt="2023-02-03T12:48:15.846" v="7"/>
          <ac:spMkLst>
            <pc:docMk/>
            <pc:sldMk cId="4081719484" sldId="321"/>
            <ac:spMk id="15" creationId="{10613396-8B15-CBD8-39B0-DEBFC1971B00}"/>
          </ac:spMkLst>
        </pc:spChg>
        <pc:spChg chg="del">
          <ac:chgData name="Student - Bryan Aurelius Tanaja" userId="1d617726-b02e-4180-93ed-c7977a32ae1a" providerId="ADAL" clId="{765AD100-3EE5-4CA4-9D25-84096A520C91}" dt="2023-02-03T12:48:15.316" v="6" actId="478"/>
          <ac:spMkLst>
            <pc:docMk/>
            <pc:sldMk cId="4081719484" sldId="321"/>
            <ac:spMk id="16" creationId="{8929F09E-5BD8-2466-81FB-8BE41FE0EAC3}"/>
          </ac:spMkLst>
        </pc:spChg>
        <pc:spChg chg="add del mod">
          <ac:chgData name="Student - Bryan Aurelius Tanaja" userId="1d617726-b02e-4180-93ed-c7977a32ae1a" providerId="ADAL" clId="{765AD100-3EE5-4CA4-9D25-84096A520C91}" dt="2023-02-03T13:14:15.653" v="191" actId="478"/>
          <ac:spMkLst>
            <pc:docMk/>
            <pc:sldMk cId="4081719484" sldId="321"/>
            <ac:spMk id="17" creationId="{9FEC92DB-E4DB-2A07-6B38-23CFCE5CAA41}"/>
          </ac:spMkLst>
        </pc:spChg>
        <pc:spChg chg="add del mod">
          <ac:chgData name="Student - Bryan Aurelius Tanaja" userId="1d617726-b02e-4180-93ed-c7977a32ae1a" providerId="ADAL" clId="{765AD100-3EE5-4CA4-9D25-84096A520C91}" dt="2023-02-03T13:14:01.745" v="186" actId="478"/>
          <ac:spMkLst>
            <pc:docMk/>
            <pc:sldMk cId="4081719484" sldId="321"/>
            <ac:spMk id="18" creationId="{B8E3C081-2997-6D36-D25C-CA5D5D008CBF}"/>
          </ac:spMkLst>
        </pc:spChg>
        <pc:spChg chg="add mod">
          <ac:chgData name="Student - Bryan Aurelius Tanaja" userId="1d617726-b02e-4180-93ed-c7977a32ae1a" providerId="ADAL" clId="{765AD100-3EE5-4CA4-9D25-84096A520C91}" dt="2023-02-03T13:26:23.392" v="224" actId="1076"/>
          <ac:spMkLst>
            <pc:docMk/>
            <pc:sldMk cId="4081719484" sldId="321"/>
            <ac:spMk id="19" creationId="{F045735E-FFBE-3DFB-FF5E-1E025FF06E03}"/>
          </ac:spMkLst>
        </pc:spChg>
        <pc:spChg chg="add mod">
          <ac:chgData name="Student - Bryan Aurelius Tanaja" userId="1d617726-b02e-4180-93ed-c7977a32ae1a" providerId="ADAL" clId="{765AD100-3EE5-4CA4-9D25-84096A520C91}" dt="2023-02-03T13:25:46.925" v="220" actId="207"/>
          <ac:spMkLst>
            <pc:docMk/>
            <pc:sldMk cId="4081719484" sldId="321"/>
            <ac:spMk id="20" creationId="{C8BB3692-8BAE-3475-829B-DD4A61C8C24F}"/>
          </ac:spMkLst>
        </pc:spChg>
        <pc:spChg chg="add mod">
          <ac:chgData name="Student - Bryan Aurelius Tanaja" userId="1d617726-b02e-4180-93ed-c7977a32ae1a" providerId="ADAL" clId="{765AD100-3EE5-4CA4-9D25-84096A520C91}" dt="2023-02-03T13:23:47.133" v="212" actId="207"/>
          <ac:spMkLst>
            <pc:docMk/>
            <pc:sldMk cId="4081719484" sldId="321"/>
            <ac:spMk id="21" creationId="{9256F0DB-1766-1251-F3D9-7418EF107407}"/>
          </ac:spMkLst>
        </pc:spChg>
        <pc:spChg chg="add mod">
          <ac:chgData name="Student - Bryan Aurelius Tanaja" userId="1d617726-b02e-4180-93ed-c7977a32ae1a" providerId="ADAL" clId="{765AD100-3EE5-4CA4-9D25-84096A520C91}" dt="2023-02-03T13:25:06.516" v="216" actId="207"/>
          <ac:spMkLst>
            <pc:docMk/>
            <pc:sldMk cId="4081719484" sldId="321"/>
            <ac:spMk id="22" creationId="{DCAED260-4137-8CF5-588B-509FF12F303D}"/>
          </ac:spMkLst>
        </pc:spChg>
        <pc:spChg chg="add mod">
          <ac:chgData name="Student - Bryan Aurelius Tanaja" userId="1d617726-b02e-4180-93ed-c7977a32ae1a" providerId="ADAL" clId="{765AD100-3EE5-4CA4-9D25-84096A520C91}" dt="2023-02-04T02:01:46.762" v="2245" actId="1076"/>
          <ac:spMkLst>
            <pc:docMk/>
            <pc:sldMk cId="4081719484" sldId="321"/>
            <ac:spMk id="23" creationId="{19231A04-B876-2A0B-B739-16DB0D79B855}"/>
          </ac:spMkLst>
        </pc:spChg>
        <pc:spChg chg="add mod ord">
          <ac:chgData name="Student - Bryan Aurelius Tanaja" userId="1d617726-b02e-4180-93ed-c7977a32ae1a" providerId="ADAL" clId="{765AD100-3EE5-4CA4-9D25-84096A520C91}" dt="2023-02-03T13:28:40.603" v="231" actId="2085"/>
          <ac:spMkLst>
            <pc:docMk/>
            <pc:sldMk cId="4081719484" sldId="321"/>
            <ac:spMk id="25" creationId="{413886E5-82EB-517F-6EB5-3286A404C55C}"/>
          </ac:spMkLst>
        </pc:spChg>
        <pc:spChg chg="add mod ord">
          <ac:chgData name="Student - Bryan Aurelius Tanaja" userId="1d617726-b02e-4180-93ed-c7977a32ae1a" providerId="ADAL" clId="{765AD100-3EE5-4CA4-9D25-84096A520C91}" dt="2023-02-03T13:26:12.377" v="222" actId="207"/>
          <ac:spMkLst>
            <pc:docMk/>
            <pc:sldMk cId="4081719484" sldId="321"/>
            <ac:spMk id="26" creationId="{CCEB4290-1FA6-293C-63DE-E8EEF3E721D8}"/>
          </ac:spMkLst>
        </pc:spChg>
        <pc:spChg chg="add mod">
          <ac:chgData name="Student - Bryan Aurelius Tanaja" userId="1d617726-b02e-4180-93ed-c7977a32ae1a" providerId="ADAL" clId="{765AD100-3EE5-4CA4-9D25-84096A520C91}" dt="2023-02-03T13:28:31.221" v="230" actId="2085"/>
          <ac:spMkLst>
            <pc:docMk/>
            <pc:sldMk cId="4081719484" sldId="321"/>
            <ac:spMk id="27" creationId="{B810602A-3527-9919-53B6-889190B9F42B}"/>
          </ac:spMkLst>
        </pc:spChg>
        <pc:spChg chg="add del mod">
          <ac:chgData name="Student - Bryan Aurelius Tanaja" userId="1d617726-b02e-4180-93ed-c7977a32ae1a" providerId="ADAL" clId="{765AD100-3EE5-4CA4-9D25-84096A520C91}" dt="2023-02-03T13:21:21.585" v="204"/>
          <ac:spMkLst>
            <pc:docMk/>
            <pc:sldMk cId="4081719484" sldId="321"/>
            <ac:spMk id="28" creationId="{F6CBDBF6-1FB6-2C99-27B5-F7FA1FA5B7EB}"/>
          </ac:spMkLst>
        </pc:spChg>
        <pc:spChg chg="add del">
          <ac:chgData name="Student - Bryan Aurelius Tanaja" userId="1d617726-b02e-4180-93ed-c7977a32ae1a" providerId="ADAL" clId="{765AD100-3EE5-4CA4-9D25-84096A520C91}" dt="2023-02-03T14:17:14.470" v="544" actId="478"/>
          <ac:spMkLst>
            <pc:docMk/>
            <pc:sldMk cId="4081719484" sldId="321"/>
            <ac:spMk id="31" creationId="{B5079368-A862-E247-67AB-A7EB0599E997}"/>
          </ac:spMkLst>
        </pc:spChg>
        <pc:spChg chg="add del mod">
          <ac:chgData name="Student - Bryan Aurelius Tanaja" userId="1d617726-b02e-4180-93ed-c7977a32ae1a" providerId="ADAL" clId="{765AD100-3EE5-4CA4-9D25-84096A520C91}" dt="2023-02-03T14:18:26.892" v="548" actId="478"/>
          <ac:spMkLst>
            <pc:docMk/>
            <pc:sldMk cId="4081719484" sldId="321"/>
            <ac:spMk id="32" creationId="{EF3AD392-6846-0762-BD78-EFD0E8CFAD86}"/>
          </ac:spMkLst>
        </pc:spChg>
        <pc:spChg chg="add mod">
          <ac:chgData name="Student - Bryan Aurelius Tanaja" userId="1d617726-b02e-4180-93ed-c7977a32ae1a" providerId="ADAL" clId="{765AD100-3EE5-4CA4-9D25-84096A520C91}" dt="2023-02-03T14:26:51.383" v="560" actId="14100"/>
          <ac:spMkLst>
            <pc:docMk/>
            <pc:sldMk cId="4081719484" sldId="321"/>
            <ac:spMk id="33" creationId="{B6F47133-36FF-FFE8-C53B-C8B5A4A4BCA5}"/>
          </ac:spMkLst>
        </pc:spChg>
        <pc:picChg chg="add del mod">
          <ac:chgData name="Student - Bryan Aurelius Tanaja" userId="1d617726-b02e-4180-93ed-c7977a32ae1a" providerId="ADAL" clId="{765AD100-3EE5-4CA4-9D25-84096A520C91}" dt="2023-02-03T13:25:55.397" v="221" actId="478"/>
          <ac:picMkLst>
            <pc:docMk/>
            <pc:sldMk cId="4081719484" sldId="321"/>
            <ac:picMk id="24" creationId="{A34CF5F3-E76B-08E3-2676-1C684055957D}"/>
          </ac:picMkLst>
        </pc:picChg>
        <pc:picChg chg="add del mod">
          <ac:chgData name="Student - Bryan Aurelius Tanaja" userId="1d617726-b02e-4180-93ed-c7977a32ae1a" providerId="ADAL" clId="{765AD100-3EE5-4CA4-9D25-84096A520C91}" dt="2023-02-04T02:01:39.922" v="2242" actId="478"/>
          <ac:picMkLst>
            <pc:docMk/>
            <pc:sldMk cId="4081719484" sldId="321"/>
            <ac:picMk id="30" creationId="{A60808B0-910B-B445-29BC-92C38885E7E8}"/>
          </ac:picMkLst>
        </pc:picChg>
      </pc:sldChg>
      <pc:sldChg chg="addSp delSp modSp mod">
        <pc:chgData name="Student - Bryan Aurelius Tanaja" userId="1d617726-b02e-4180-93ed-c7977a32ae1a" providerId="ADAL" clId="{765AD100-3EE5-4CA4-9D25-84096A520C91}" dt="2023-02-04T01:02:11.444" v="1585" actId="108"/>
        <pc:sldMkLst>
          <pc:docMk/>
          <pc:sldMk cId="948250" sldId="326"/>
        </pc:sldMkLst>
        <pc:spChg chg="del">
          <ac:chgData name="Student - Bryan Aurelius Tanaja" userId="1d617726-b02e-4180-93ed-c7977a32ae1a" providerId="ADAL" clId="{765AD100-3EE5-4CA4-9D25-84096A520C91}" dt="2023-02-03T13:51:04.031" v="354" actId="478"/>
          <ac:spMkLst>
            <pc:docMk/>
            <pc:sldMk cId="948250" sldId="326"/>
            <ac:spMk id="2" creationId="{DFC661CF-6418-E184-2586-EF747EB7F912}"/>
          </ac:spMkLst>
        </pc:spChg>
        <pc:spChg chg="add mod">
          <ac:chgData name="Student - Bryan Aurelius Tanaja" userId="1d617726-b02e-4180-93ed-c7977a32ae1a" providerId="ADAL" clId="{765AD100-3EE5-4CA4-9D25-84096A520C91}" dt="2023-02-03T14:36:55.116" v="723" actId="1038"/>
          <ac:spMkLst>
            <pc:docMk/>
            <pc:sldMk cId="948250" sldId="326"/>
            <ac:spMk id="3" creationId="{67E38BA6-0267-3179-5762-F57F0F0B1CE6}"/>
          </ac:spMkLst>
        </pc:spChg>
        <pc:spChg chg="mod">
          <ac:chgData name="Student - Bryan Aurelius Tanaja" userId="1d617726-b02e-4180-93ed-c7977a32ae1a" providerId="ADAL" clId="{765AD100-3EE5-4CA4-9D25-84096A520C91}" dt="2023-02-04T01:02:11.444" v="1585" actId="108"/>
          <ac:spMkLst>
            <pc:docMk/>
            <pc:sldMk cId="948250" sldId="326"/>
            <ac:spMk id="5" creationId="{021BF40C-8796-5C5D-E127-88C8257B058C}"/>
          </ac:spMkLst>
        </pc:spChg>
        <pc:spChg chg="add mod">
          <ac:chgData name="Student - Bryan Aurelius Tanaja" userId="1d617726-b02e-4180-93ed-c7977a32ae1a" providerId="ADAL" clId="{765AD100-3EE5-4CA4-9D25-84096A520C91}" dt="2023-02-03T14:36:55.116" v="723" actId="1038"/>
          <ac:spMkLst>
            <pc:docMk/>
            <pc:sldMk cId="948250" sldId="326"/>
            <ac:spMk id="6" creationId="{4DAC0291-AB99-2F48-4844-9F80F5465781}"/>
          </ac:spMkLst>
        </pc:spChg>
        <pc:spChg chg="del">
          <ac:chgData name="Student - Bryan Aurelius Tanaja" userId="1d617726-b02e-4180-93ed-c7977a32ae1a" providerId="ADAL" clId="{765AD100-3EE5-4CA4-9D25-84096A520C91}" dt="2023-02-03T12:52:49.960" v="44" actId="478"/>
          <ac:spMkLst>
            <pc:docMk/>
            <pc:sldMk cId="948250" sldId="326"/>
            <ac:spMk id="7" creationId="{C5149C08-70EE-F532-5DCD-205A26B8F4ED}"/>
          </ac:spMkLst>
        </pc:spChg>
        <pc:spChg chg="del">
          <ac:chgData name="Student - Bryan Aurelius Tanaja" userId="1d617726-b02e-4180-93ed-c7977a32ae1a" providerId="ADAL" clId="{765AD100-3EE5-4CA4-9D25-84096A520C91}" dt="2023-02-03T12:52:49.960" v="44" actId="478"/>
          <ac:spMkLst>
            <pc:docMk/>
            <pc:sldMk cId="948250" sldId="326"/>
            <ac:spMk id="8" creationId="{0215D7EE-8BCF-6066-DF1E-2B3A6FEF6F85}"/>
          </ac:spMkLst>
        </pc:spChg>
        <pc:spChg chg="del">
          <ac:chgData name="Student - Bryan Aurelius Tanaja" userId="1d617726-b02e-4180-93ed-c7977a32ae1a" providerId="ADAL" clId="{765AD100-3EE5-4CA4-9D25-84096A520C91}" dt="2023-02-03T12:52:49.960" v="44" actId="478"/>
          <ac:spMkLst>
            <pc:docMk/>
            <pc:sldMk cId="948250" sldId="326"/>
            <ac:spMk id="9" creationId="{DBAEE847-06B4-DA3F-E4F1-646711669C7F}"/>
          </ac:spMkLst>
        </pc:spChg>
        <pc:spChg chg="add del mod">
          <ac:chgData name="Student - Bryan Aurelius Tanaja" userId="1d617726-b02e-4180-93ed-c7977a32ae1a" providerId="ADAL" clId="{765AD100-3EE5-4CA4-9D25-84096A520C91}" dt="2023-02-03T14:36:46.485" v="712" actId="478"/>
          <ac:spMkLst>
            <pc:docMk/>
            <pc:sldMk cId="948250" sldId="326"/>
            <ac:spMk id="10" creationId="{CE4DC0E5-4C10-7788-DDAA-96DD965F0E41}"/>
          </ac:spMkLst>
        </pc:spChg>
        <pc:spChg chg="add del mod">
          <ac:chgData name="Student - Bryan Aurelius Tanaja" userId="1d617726-b02e-4180-93ed-c7977a32ae1a" providerId="ADAL" clId="{765AD100-3EE5-4CA4-9D25-84096A520C91}" dt="2023-02-03T13:48:29.278" v="345"/>
          <ac:spMkLst>
            <pc:docMk/>
            <pc:sldMk cId="948250" sldId="326"/>
            <ac:spMk id="11" creationId="{75F8F6F6-45C8-87E0-8417-88820B40DD2F}"/>
          </ac:spMkLst>
        </pc:spChg>
        <pc:spChg chg="add mod">
          <ac:chgData name="Student - Bryan Aurelius Tanaja" userId="1d617726-b02e-4180-93ed-c7977a32ae1a" providerId="ADAL" clId="{765AD100-3EE5-4CA4-9D25-84096A520C91}" dt="2023-02-03T13:51:04.646" v="355"/>
          <ac:spMkLst>
            <pc:docMk/>
            <pc:sldMk cId="948250" sldId="326"/>
            <ac:spMk id="13" creationId="{2167693B-9A23-28AF-F5DA-75276DAA2AA3}"/>
          </ac:spMkLst>
        </pc:spChg>
        <pc:picChg chg="add del mod">
          <ac:chgData name="Student - Bryan Aurelius Tanaja" userId="1d617726-b02e-4180-93ed-c7977a32ae1a" providerId="ADAL" clId="{765AD100-3EE5-4CA4-9D25-84096A520C91}" dt="2023-02-03T13:49:28.750" v="353" actId="478"/>
          <ac:picMkLst>
            <pc:docMk/>
            <pc:sldMk cId="948250" sldId="326"/>
            <ac:picMk id="12" creationId="{76E5C55A-13BA-3C32-AE72-74A3F6419F96}"/>
          </ac:picMkLst>
        </pc:picChg>
        <pc:picChg chg="add mod">
          <ac:chgData name="Student - Bryan Aurelius Tanaja" userId="1d617726-b02e-4180-93ed-c7977a32ae1a" providerId="ADAL" clId="{765AD100-3EE5-4CA4-9D25-84096A520C91}" dt="2023-02-03T14:36:55.116" v="723" actId="1038"/>
          <ac:picMkLst>
            <pc:docMk/>
            <pc:sldMk cId="948250" sldId="326"/>
            <ac:picMk id="14" creationId="{38D5D2D0-3589-F0D7-4258-C2DFA560AE9C}"/>
          </ac:picMkLst>
        </pc:picChg>
      </pc:sldChg>
      <pc:sldChg chg="addSp delSp modSp add del mod">
        <pc:chgData name="Student - Bryan Aurelius Tanaja" userId="1d617726-b02e-4180-93ed-c7977a32ae1a" providerId="ADAL" clId="{765AD100-3EE5-4CA4-9D25-84096A520C91}" dt="2023-02-04T00:39:33.485" v="1451" actId="47"/>
        <pc:sldMkLst>
          <pc:docMk/>
          <pc:sldMk cId="4004290563" sldId="327"/>
        </pc:sldMkLst>
        <pc:spChg chg="mod">
          <ac:chgData name="Student - Bryan Aurelius Tanaja" userId="1d617726-b02e-4180-93ed-c7977a32ae1a" providerId="ADAL" clId="{765AD100-3EE5-4CA4-9D25-84096A520C91}" dt="2023-02-03T14:23:29.177" v="555" actId="1076"/>
          <ac:spMkLst>
            <pc:docMk/>
            <pc:sldMk cId="4004290563" sldId="327"/>
            <ac:spMk id="3" creationId="{D9FF1F38-1D23-B70B-B3FC-6BF708066A89}"/>
          </ac:spMkLst>
        </pc:spChg>
        <pc:spChg chg="mod">
          <ac:chgData name="Student - Bryan Aurelius Tanaja" userId="1d617726-b02e-4180-93ed-c7977a32ae1a" providerId="ADAL" clId="{765AD100-3EE5-4CA4-9D25-84096A520C91}" dt="2023-02-03T12:54:43.764" v="64"/>
          <ac:spMkLst>
            <pc:docMk/>
            <pc:sldMk cId="4004290563" sldId="327"/>
            <ac:spMk id="5" creationId="{4E5E3A31-851C-10D5-4A66-5136270757E0}"/>
          </ac:spMkLst>
        </pc:spChg>
        <pc:spChg chg="mod">
          <ac:chgData name="Student - Bryan Aurelius Tanaja" userId="1d617726-b02e-4180-93ed-c7977a32ae1a" providerId="ADAL" clId="{765AD100-3EE5-4CA4-9D25-84096A520C91}" dt="2023-02-03T14:09:43.773" v="505" actId="2085"/>
          <ac:spMkLst>
            <pc:docMk/>
            <pc:sldMk cId="4004290563" sldId="327"/>
            <ac:spMk id="6" creationId="{C3A2B68B-F53D-F85D-8399-757035AEF305}"/>
          </ac:spMkLst>
        </pc:spChg>
        <pc:spChg chg="del">
          <ac:chgData name="Student - Bryan Aurelius Tanaja" userId="1d617726-b02e-4180-93ed-c7977a32ae1a" providerId="ADAL" clId="{765AD100-3EE5-4CA4-9D25-84096A520C91}" dt="2023-02-03T13:35:25.375" v="267" actId="478"/>
          <ac:spMkLst>
            <pc:docMk/>
            <pc:sldMk cId="4004290563" sldId="327"/>
            <ac:spMk id="7" creationId="{36BC0A4F-F247-453D-6D49-9583CB784CDD}"/>
          </ac:spMkLst>
        </pc:spChg>
        <pc:spChg chg="del mod">
          <ac:chgData name="Student - Bryan Aurelius Tanaja" userId="1d617726-b02e-4180-93ed-c7977a32ae1a" providerId="ADAL" clId="{765AD100-3EE5-4CA4-9D25-84096A520C91}" dt="2023-02-03T14:55:21.244" v="920" actId="478"/>
          <ac:spMkLst>
            <pc:docMk/>
            <pc:sldMk cId="4004290563" sldId="327"/>
            <ac:spMk id="9" creationId="{E51F0E47-F9B9-FE08-CC93-AFD2BB763A46}"/>
          </ac:spMkLst>
        </pc:spChg>
        <pc:spChg chg="mod">
          <ac:chgData name="Student - Bryan Aurelius Tanaja" userId="1d617726-b02e-4180-93ed-c7977a32ae1a" providerId="ADAL" clId="{765AD100-3EE5-4CA4-9D25-84096A520C91}" dt="2023-02-03T14:08:47.148" v="498" actId="255"/>
          <ac:spMkLst>
            <pc:docMk/>
            <pc:sldMk cId="4004290563" sldId="327"/>
            <ac:spMk id="10" creationId="{E332C4B9-B42A-124E-C765-4C7231D88AC4}"/>
          </ac:spMkLst>
        </pc:spChg>
        <pc:spChg chg="mod">
          <ac:chgData name="Student - Bryan Aurelius Tanaja" userId="1d617726-b02e-4180-93ed-c7977a32ae1a" providerId="ADAL" clId="{765AD100-3EE5-4CA4-9D25-84096A520C91}" dt="2023-02-03T14:09:21.981" v="501" actId="2085"/>
          <ac:spMkLst>
            <pc:docMk/>
            <pc:sldMk cId="4004290563" sldId="327"/>
            <ac:spMk id="12" creationId="{3081102D-9EDF-166E-D3FC-8CE388D23A44}"/>
          </ac:spMkLst>
        </pc:spChg>
        <pc:spChg chg="mod">
          <ac:chgData name="Student - Bryan Aurelius Tanaja" userId="1d617726-b02e-4180-93ed-c7977a32ae1a" providerId="ADAL" clId="{765AD100-3EE5-4CA4-9D25-84096A520C91}" dt="2023-02-03T14:23:33.160" v="557" actId="1076"/>
          <ac:spMkLst>
            <pc:docMk/>
            <pc:sldMk cId="4004290563" sldId="327"/>
            <ac:spMk id="13" creationId="{AB9FB293-3F1F-B1CF-B4BC-40A009DA23E9}"/>
          </ac:spMkLst>
        </pc:spChg>
        <pc:spChg chg="mod">
          <ac:chgData name="Student - Bryan Aurelius Tanaja" userId="1d617726-b02e-4180-93ed-c7977a32ae1a" providerId="ADAL" clId="{765AD100-3EE5-4CA4-9D25-84096A520C91}" dt="2023-02-03T14:23:30.903" v="556" actId="1076"/>
          <ac:spMkLst>
            <pc:docMk/>
            <pc:sldMk cId="4004290563" sldId="327"/>
            <ac:spMk id="18" creationId="{614F7828-028D-1D04-C1C4-0B8C0F0DBB94}"/>
          </ac:spMkLst>
        </pc:spChg>
        <pc:spChg chg="add mod">
          <ac:chgData name="Student - Bryan Aurelius Tanaja" userId="1d617726-b02e-4180-93ed-c7977a32ae1a" providerId="ADAL" clId="{765AD100-3EE5-4CA4-9D25-84096A520C91}" dt="2023-02-03T13:35:26.340" v="268"/>
          <ac:spMkLst>
            <pc:docMk/>
            <pc:sldMk cId="4004290563" sldId="327"/>
            <ac:spMk id="20" creationId="{50A93C87-B8AB-8D53-325B-CA0DA6678D5B}"/>
          </ac:spMkLst>
        </pc:spChg>
        <pc:grpChg chg="add mod">
          <ac:chgData name="Student - Bryan Aurelius Tanaja" userId="1d617726-b02e-4180-93ed-c7977a32ae1a" providerId="ADAL" clId="{765AD100-3EE5-4CA4-9D25-84096A520C91}" dt="2023-02-03T14:55:19.379" v="919" actId="1076"/>
          <ac:grpSpMkLst>
            <pc:docMk/>
            <pc:sldMk cId="4004290563" sldId="327"/>
            <ac:grpSpMk id="2" creationId="{B9CC4C97-B2DD-0A56-EA15-080E238D0E9F}"/>
          </ac:grpSpMkLst>
        </pc:grpChg>
        <pc:grpChg chg="del">
          <ac:chgData name="Student - Bryan Aurelius Tanaja" userId="1d617726-b02e-4180-93ed-c7977a32ae1a" providerId="ADAL" clId="{765AD100-3EE5-4CA4-9D25-84096A520C91}" dt="2023-02-03T12:54:43.371" v="63" actId="478"/>
          <ac:grpSpMkLst>
            <pc:docMk/>
            <pc:sldMk cId="4004290563" sldId="327"/>
            <ac:grpSpMk id="17" creationId="{38892350-8FFF-60BE-8FC9-549845785F73}"/>
          </ac:grpSpMkLst>
        </pc:grpChg>
        <pc:picChg chg="add del mod">
          <ac:chgData name="Student - Bryan Aurelius Tanaja" userId="1d617726-b02e-4180-93ed-c7977a32ae1a" providerId="ADAL" clId="{765AD100-3EE5-4CA4-9D25-84096A520C91}" dt="2023-02-03T14:09:48.591" v="506" actId="478"/>
          <ac:picMkLst>
            <pc:docMk/>
            <pc:sldMk cId="4004290563" sldId="327"/>
            <ac:picMk id="21" creationId="{4C52DD6B-19A8-A8A3-AE42-75902F9479A4}"/>
          </ac:picMkLst>
        </pc:picChg>
        <pc:picChg chg="add mod">
          <ac:chgData name="Student - Bryan Aurelius Tanaja" userId="1d617726-b02e-4180-93ed-c7977a32ae1a" providerId="ADAL" clId="{765AD100-3EE5-4CA4-9D25-84096A520C91}" dt="2023-02-03T14:55:31.355" v="924" actId="1076"/>
          <ac:picMkLst>
            <pc:docMk/>
            <pc:sldMk cId="4004290563" sldId="327"/>
            <ac:picMk id="4098" creationId="{405506B1-0860-07F2-7EE4-A5F289F1F1A0}"/>
          </ac:picMkLst>
        </pc:picChg>
      </pc:sldChg>
      <pc:sldChg chg="addSp delSp modSp mod">
        <pc:chgData name="Student - Bryan Aurelius Tanaja" userId="1d617726-b02e-4180-93ed-c7977a32ae1a" providerId="ADAL" clId="{765AD100-3EE5-4CA4-9D25-84096A520C91}" dt="2023-02-04T14:05:37.225" v="2795" actId="1076"/>
        <pc:sldMkLst>
          <pc:docMk/>
          <pc:sldMk cId="3132824321" sldId="328"/>
        </pc:sldMkLst>
        <pc:spChg chg="mod">
          <ac:chgData name="Student - Bryan Aurelius Tanaja" userId="1d617726-b02e-4180-93ed-c7977a32ae1a" providerId="ADAL" clId="{765AD100-3EE5-4CA4-9D25-84096A520C91}" dt="2023-02-04T01:03:56.524" v="1599" actId="207"/>
          <ac:spMkLst>
            <pc:docMk/>
            <pc:sldMk cId="3132824321" sldId="328"/>
            <ac:spMk id="2" creationId="{33EF3FD5-D386-8625-1B65-42EE4191126F}"/>
          </ac:spMkLst>
        </pc:spChg>
        <pc:spChg chg="mod">
          <ac:chgData name="Student - Bryan Aurelius Tanaja" userId="1d617726-b02e-4180-93ed-c7977a32ae1a" providerId="ADAL" clId="{765AD100-3EE5-4CA4-9D25-84096A520C91}" dt="2023-02-04T01:15:15.990" v="1709" actId="255"/>
          <ac:spMkLst>
            <pc:docMk/>
            <pc:sldMk cId="3132824321" sldId="328"/>
            <ac:spMk id="3" creationId="{F4D52139-69A2-5F8F-F772-396494A3623B}"/>
          </ac:spMkLst>
        </pc:spChg>
        <pc:spChg chg="add mod">
          <ac:chgData name="Student - Bryan Aurelius Tanaja" userId="1d617726-b02e-4180-93ed-c7977a32ae1a" providerId="ADAL" clId="{765AD100-3EE5-4CA4-9D25-84096A520C91}" dt="2023-02-04T01:06:56.670" v="1636"/>
          <ac:spMkLst>
            <pc:docMk/>
            <pc:sldMk cId="3132824321" sldId="328"/>
            <ac:spMk id="5" creationId="{533FACA7-8341-7912-3AA5-3A311133D085}"/>
          </ac:spMkLst>
        </pc:spChg>
        <pc:spChg chg="mod">
          <ac:chgData name="Student - Bryan Aurelius Tanaja" userId="1d617726-b02e-4180-93ed-c7977a32ae1a" providerId="ADAL" clId="{765AD100-3EE5-4CA4-9D25-84096A520C91}" dt="2023-02-04T01:25:24.029" v="1871" actId="164"/>
          <ac:spMkLst>
            <pc:docMk/>
            <pc:sldMk cId="3132824321" sldId="328"/>
            <ac:spMk id="30" creationId="{3471310A-8129-0C48-7F04-1B71ADF956E4}"/>
          </ac:spMkLst>
        </pc:spChg>
        <pc:spChg chg="mod">
          <ac:chgData name="Student - Bryan Aurelius Tanaja" userId="1d617726-b02e-4180-93ed-c7977a32ae1a" providerId="ADAL" clId="{765AD100-3EE5-4CA4-9D25-84096A520C91}" dt="2023-02-04T01:25:24.029" v="1871" actId="164"/>
          <ac:spMkLst>
            <pc:docMk/>
            <pc:sldMk cId="3132824321" sldId="328"/>
            <ac:spMk id="31" creationId="{FCA5736E-6396-03ED-CD82-C2107A0ECF90}"/>
          </ac:spMkLst>
        </pc:spChg>
        <pc:spChg chg="mod">
          <ac:chgData name="Student - Bryan Aurelius Tanaja" userId="1d617726-b02e-4180-93ed-c7977a32ae1a" providerId="ADAL" clId="{765AD100-3EE5-4CA4-9D25-84096A520C91}" dt="2023-02-04T01:25:24.029" v="1871" actId="164"/>
          <ac:spMkLst>
            <pc:docMk/>
            <pc:sldMk cId="3132824321" sldId="328"/>
            <ac:spMk id="35" creationId="{32CB4F52-0D48-FFAE-170E-2B1399FA07F8}"/>
          </ac:spMkLst>
        </pc:spChg>
        <pc:spChg chg="mod">
          <ac:chgData name="Student - Bryan Aurelius Tanaja" userId="1d617726-b02e-4180-93ed-c7977a32ae1a" providerId="ADAL" clId="{765AD100-3EE5-4CA4-9D25-84096A520C91}" dt="2023-02-04T01:16:01.609" v="1719" actId="1076"/>
          <ac:spMkLst>
            <pc:docMk/>
            <pc:sldMk cId="3132824321" sldId="328"/>
            <ac:spMk id="36" creationId="{21A8CB6B-21F5-08D6-C98A-916107F385A5}"/>
          </ac:spMkLst>
        </pc:spChg>
        <pc:spChg chg="mod">
          <ac:chgData name="Student - Bryan Aurelius Tanaja" userId="1d617726-b02e-4180-93ed-c7977a32ae1a" providerId="ADAL" clId="{765AD100-3EE5-4CA4-9D25-84096A520C91}" dt="2023-02-04T01:23:45.490" v="1855" actId="14100"/>
          <ac:spMkLst>
            <pc:docMk/>
            <pc:sldMk cId="3132824321" sldId="328"/>
            <ac:spMk id="37" creationId="{F3F08C3F-DC7A-1754-0672-F1C0C270589A}"/>
          </ac:spMkLst>
        </pc:spChg>
        <pc:spChg chg="mod">
          <ac:chgData name="Student - Bryan Aurelius Tanaja" userId="1d617726-b02e-4180-93ed-c7977a32ae1a" providerId="ADAL" clId="{765AD100-3EE5-4CA4-9D25-84096A520C91}" dt="2023-02-04T01:16:07.131" v="1721" actId="1076"/>
          <ac:spMkLst>
            <pc:docMk/>
            <pc:sldMk cId="3132824321" sldId="328"/>
            <ac:spMk id="38" creationId="{42790188-150D-2631-28C5-9404AAEF9548}"/>
          </ac:spMkLst>
        </pc:spChg>
        <pc:spChg chg="mod">
          <ac:chgData name="Student - Bryan Aurelius Tanaja" userId="1d617726-b02e-4180-93ed-c7977a32ae1a" providerId="ADAL" clId="{765AD100-3EE5-4CA4-9D25-84096A520C91}" dt="2023-02-04T01:23:46.842" v="1857" actId="14100"/>
          <ac:spMkLst>
            <pc:docMk/>
            <pc:sldMk cId="3132824321" sldId="328"/>
            <ac:spMk id="39" creationId="{1E27C19E-4ED7-B978-FB8B-769A571A9EB6}"/>
          </ac:spMkLst>
        </pc:spChg>
        <pc:spChg chg="mod">
          <ac:chgData name="Student - Bryan Aurelius Tanaja" userId="1d617726-b02e-4180-93ed-c7977a32ae1a" providerId="ADAL" clId="{765AD100-3EE5-4CA4-9D25-84096A520C91}" dt="2023-02-04T01:16:13.529" v="1722" actId="1076"/>
          <ac:spMkLst>
            <pc:docMk/>
            <pc:sldMk cId="3132824321" sldId="328"/>
            <ac:spMk id="40" creationId="{42DD05CB-2209-5A5B-6612-2769CC7155ED}"/>
          </ac:spMkLst>
        </pc:spChg>
        <pc:spChg chg="mod">
          <ac:chgData name="Student - Bryan Aurelius Tanaja" userId="1d617726-b02e-4180-93ed-c7977a32ae1a" providerId="ADAL" clId="{765AD100-3EE5-4CA4-9D25-84096A520C91}" dt="2023-02-04T01:23:47.810" v="1859" actId="14100"/>
          <ac:spMkLst>
            <pc:docMk/>
            <pc:sldMk cId="3132824321" sldId="328"/>
            <ac:spMk id="41" creationId="{867DF65E-9A01-5C3E-ABED-165F8C055086}"/>
          </ac:spMkLst>
        </pc:spChg>
        <pc:spChg chg="mod">
          <ac:chgData name="Student - Bryan Aurelius Tanaja" userId="1d617726-b02e-4180-93ed-c7977a32ae1a" providerId="ADAL" clId="{765AD100-3EE5-4CA4-9D25-84096A520C91}" dt="2023-02-04T01:16:17.896" v="1724" actId="1076"/>
          <ac:spMkLst>
            <pc:docMk/>
            <pc:sldMk cId="3132824321" sldId="328"/>
            <ac:spMk id="42" creationId="{19BA084B-C3BC-DD6E-833F-E9C9D7BF5A63}"/>
          </ac:spMkLst>
        </pc:spChg>
        <pc:spChg chg="mod">
          <ac:chgData name="Student - Bryan Aurelius Tanaja" userId="1d617726-b02e-4180-93ed-c7977a32ae1a" providerId="ADAL" clId="{765AD100-3EE5-4CA4-9D25-84096A520C91}" dt="2023-02-04T01:23:48.274" v="1860" actId="14100"/>
          <ac:spMkLst>
            <pc:docMk/>
            <pc:sldMk cId="3132824321" sldId="328"/>
            <ac:spMk id="43" creationId="{4075B2E5-FB19-23F3-C35D-B53DDCA379D3}"/>
          </ac:spMkLst>
        </pc:spChg>
        <pc:spChg chg="mod">
          <ac:chgData name="Student - Bryan Aurelius Tanaja" userId="1d617726-b02e-4180-93ed-c7977a32ae1a" providerId="ADAL" clId="{765AD100-3EE5-4CA4-9D25-84096A520C91}" dt="2023-02-04T01:16:21.993" v="1725" actId="1076"/>
          <ac:spMkLst>
            <pc:docMk/>
            <pc:sldMk cId="3132824321" sldId="328"/>
            <ac:spMk id="44" creationId="{74210DD9-375A-8867-1B2A-60B2B3359F4E}"/>
          </ac:spMkLst>
        </pc:spChg>
        <pc:spChg chg="mod">
          <ac:chgData name="Student - Bryan Aurelius Tanaja" userId="1d617726-b02e-4180-93ed-c7977a32ae1a" providerId="ADAL" clId="{765AD100-3EE5-4CA4-9D25-84096A520C91}" dt="2023-02-04T01:23:48.634" v="1861" actId="14100"/>
          <ac:spMkLst>
            <pc:docMk/>
            <pc:sldMk cId="3132824321" sldId="328"/>
            <ac:spMk id="45" creationId="{74728ADF-6991-6257-C8F7-6D0A2A3AABF6}"/>
          </ac:spMkLst>
        </pc:spChg>
        <pc:spChg chg="mod">
          <ac:chgData name="Student - Bryan Aurelius Tanaja" userId="1d617726-b02e-4180-93ed-c7977a32ae1a" providerId="ADAL" clId="{765AD100-3EE5-4CA4-9D25-84096A520C91}" dt="2023-02-04T01:15:37.202" v="1713" actId="2711"/>
          <ac:spMkLst>
            <pc:docMk/>
            <pc:sldMk cId="3132824321" sldId="328"/>
            <ac:spMk id="47" creationId="{504CD54C-F470-F8BB-DBF1-FB3E2B2A03E0}"/>
          </ac:spMkLst>
        </pc:spChg>
        <pc:spChg chg="mod">
          <ac:chgData name="Student - Bryan Aurelius Tanaja" userId="1d617726-b02e-4180-93ed-c7977a32ae1a" providerId="ADAL" clId="{765AD100-3EE5-4CA4-9D25-84096A520C91}" dt="2023-02-04T01:15:46.113" v="1715" actId="2711"/>
          <ac:spMkLst>
            <pc:docMk/>
            <pc:sldMk cId="3132824321" sldId="328"/>
            <ac:spMk id="48" creationId="{1EE100A6-3FCD-B484-43DE-483DA019CB5E}"/>
          </ac:spMkLst>
        </pc:spChg>
        <pc:spChg chg="mod">
          <ac:chgData name="Student - Bryan Aurelius Tanaja" userId="1d617726-b02e-4180-93ed-c7977a32ae1a" providerId="ADAL" clId="{765AD100-3EE5-4CA4-9D25-84096A520C91}" dt="2023-02-04T01:16:33.736" v="1726" actId="1076"/>
          <ac:spMkLst>
            <pc:docMk/>
            <pc:sldMk cId="3132824321" sldId="328"/>
            <ac:spMk id="54" creationId="{727CD96B-526E-11DC-594D-75C75B34464B}"/>
          </ac:spMkLst>
        </pc:spChg>
        <pc:spChg chg="mod">
          <ac:chgData name="Student - Bryan Aurelius Tanaja" userId="1d617726-b02e-4180-93ed-c7977a32ae1a" providerId="ADAL" clId="{765AD100-3EE5-4CA4-9D25-84096A520C91}" dt="2023-02-04T01:16:39.369" v="1727" actId="2711"/>
          <ac:spMkLst>
            <pc:docMk/>
            <pc:sldMk cId="3132824321" sldId="328"/>
            <ac:spMk id="55" creationId="{045F3450-0F1B-541C-1719-C8B0506EBCCE}"/>
          </ac:spMkLst>
        </pc:spChg>
        <pc:spChg chg="del">
          <ac:chgData name="Student - Bryan Aurelius Tanaja" userId="1d617726-b02e-4180-93ed-c7977a32ae1a" providerId="ADAL" clId="{765AD100-3EE5-4CA4-9D25-84096A520C91}" dt="2023-02-04T01:06:56.275" v="1635" actId="478"/>
          <ac:spMkLst>
            <pc:docMk/>
            <pc:sldMk cId="3132824321" sldId="328"/>
            <ac:spMk id="64" creationId="{35A8AE0A-A464-AED0-289D-32BB2CB1FA18}"/>
          </ac:spMkLst>
        </pc:spChg>
        <pc:spChg chg="mod">
          <ac:chgData name="Student - Bryan Aurelius Tanaja" userId="1d617726-b02e-4180-93ed-c7977a32ae1a" providerId="ADAL" clId="{765AD100-3EE5-4CA4-9D25-84096A520C91}" dt="2023-02-04T14:04:54.735" v="2767" actId="1076"/>
          <ac:spMkLst>
            <pc:docMk/>
            <pc:sldMk cId="3132824321" sldId="328"/>
            <ac:spMk id="73" creationId="{A62AF8BE-369E-641E-B785-985FC6A54E7A}"/>
          </ac:spMkLst>
        </pc:spChg>
        <pc:spChg chg="mod">
          <ac:chgData name="Student - Bryan Aurelius Tanaja" userId="1d617726-b02e-4180-93ed-c7977a32ae1a" providerId="ADAL" clId="{765AD100-3EE5-4CA4-9D25-84096A520C91}" dt="2023-02-04T14:04:56.999" v="2768" actId="1076"/>
          <ac:spMkLst>
            <pc:docMk/>
            <pc:sldMk cId="3132824321" sldId="328"/>
            <ac:spMk id="74" creationId="{3006A538-CA88-CAF7-9345-F3CB972DFA63}"/>
          </ac:spMkLst>
        </pc:spChg>
        <pc:spChg chg="mod">
          <ac:chgData name="Student - Bryan Aurelius Tanaja" userId="1d617726-b02e-4180-93ed-c7977a32ae1a" providerId="ADAL" clId="{765AD100-3EE5-4CA4-9D25-84096A520C91}" dt="2023-02-04T14:05:09.137" v="2785" actId="20577"/>
          <ac:spMkLst>
            <pc:docMk/>
            <pc:sldMk cId="3132824321" sldId="328"/>
            <ac:spMk id="75" creationId="{7E6F3D28-C946-F9AB-7CBF-3AF2752348B9}"/>
          </ac:spMkLst>
        </pc:spChg>
        <pc:spChg chg="mod">
          <ac:chgData name="Student - Bryan Aurelius Tanaja" userId="1d617726-b02e-4180-93ed-c7977a32ae1a" providerId="ADAL" clId="{765AD100-3EE5-4CA4-9D25-84096A520C91}" dt="2023-02-04T14:05:37.225" v="2795" actId="1076"/>
          <ac:spMkLst>
            <pc:docMk/>
            <pc:sldMk cId="3132824321" sldId="328"/>
            <ac:spMk id="76" creationId="{510AAD0E-CCA0-7C45-0542-59CFFC57DF7B}"/>
          </ac:spMkLst>
        </pc:spChg>
        <pc:spChg chg="mod">
          <ac:chgData name="Student - Bryan Aurelius Tanaja" userId="1d617726-b02e-4180-93ed-c7977a32ae1a" providerId="ADAL" clId="{765AD100-3EE5-4CA4-9D25-84096A520C91}" dt="2023-02-04T04:19:16.049" v="2425" actId="1076"/>
          <ac:spMkLst>
            <pc:docMk/>
            <pc:sldMk cId="3132824321" sldId="328"/>
            <ac:spMk id="78" creationId="{B3696317-91A9-3EFF-BF64-984CA438737B}"/>
          </ac:spMkLst>
        </pc:spChg>
        <pc:spChg chg="mod">
          <ac:chgData name="Student - Bryan Aurelius Tanaja" userId="1d617726-b02e-4180-93ed-c7977a32ae1a" providerId="ADAL" clId="{765AD100-3EE5-4CA4-9D25-84096A520C91}" dt="2023-02-04T04:19:05.937" v="2422" actId="1076"/>
          <ac:spMkLst>
            <pc:docMk/>
            <pc:sldMk cId="3132824321" sldId="328"/>
            <ac:spMk id="79" creationId="{0DC65875-8138-1D52-4F4B-08850DD2B9B4}"/>
          </ac:spMkLst>
        </pc:spChg>
        <pc:spChg chg="mod">
          <ac:chgData name="Student - Bryan Aurelius Tanaja" userId="1d617726-b02e-4180-93ed-c7977a32ae1a" providerId="ADAL" clId="{765AD100-3EE5-4CA4-9D25-84096A520C91}" dt="2023-02-04T04:19:11.640" v="2424" actId="1076"/>
          <ac:spMkLst>
            <pc:docMk/>
            <pc:sldMk cId="3132824321" sldId="328"/>
            <ac:spMk id="83" creationId="{534FC2B2-5D4F-5CA7-2788-DF1549FA5AA3}"/>
          </ac:spMkLst>
        </pc:spChg>
        <pc:grpChg chg="add mod">
          <ac:chgData name="Student - Bryan Aurelius Tanaja" userId="1d617726-b02e-4180-93ed-c7977a32ae1a" providerId="ADAL" clId="{765AD100-3EE5-4CA4-9D25-84096A520C91}" dt="2023-02-04T01:25:30.993" v="1872" actId="1076"/>
          <ac:grpSpMkLst>
            <pc:docMk/>
            <pc:sldMk cId="3132824321" sldId="328"/>
            <ac:grpSpMk id="65" creationId="{41101BC1-0054-588D-E0D3-E9AEF96BE409}"/>
          </ac:grpSpMkLst>
        </pc:grpChg>
        <pc:graphicFrameChg chg="mod modGraphic">
          <ac:chgData name="Student - Bryan Aurelius Tanaja" userId="1d617726-b02e-4180-93ed-c7977a32ae1a" providerId="ADAL" clId="{765AD100-3EE5-4CA4-9D25-84096A520C91}" dt="2023-02-04T01:25:12.810" v="1870" actId="2711"/>
          <ac:graphicFrameMkLst>
            <pc:docMk/>
            <pc:sldMk cId="3132824321" sldId="328"/>
            <ac:graphicFrameMk id="46" creationId="{30415EF6-98AD-0E2C-CA39-D626A7A8EBE6}"/>
          </ac:graphicFrameMkLst>
        </pc:graphicFrameChg>
        <pc:graphicFrameChg chg="modGraphic">
          <ac:chgData name="Student - Bryan Aurelius Tanaja" userId="1d617726-b02e-4180-93ed-c7977a32ae1a" providerId="ADAL" clId="{765AD100-3EE5-4CA4-9D25-84096A520C91}" dt="2023-02-04T01:22:37.129" v="1837" actId="20577"/>
          <ac:graphicFrameMkLst>
            <pc:docMk/>
            <pc:sldMk cId="3132824321" sldId="328"/>
            <ac:graphicFrameMk id="63" creationId="{A9BE0695-E21A-00EF-8DF2-EC1639DE67B3}"/>
          </ac:graphicFrameMkLst>
        </pc:graphicFrameChg>
      </pc:sldChg>
      <pc:sldChg chg="addSp delSp modSp mod">
        <pc:chgData name="Student - Bryan Aurelius Tanaja" userId="1d617726-b02e-4180-93ed-c7977a32ae1a" providerId="ADAL" clId="{765AD100-3EE5-4CA4-9D25-84096A520C91}" dt="2023-02-04T01:02:30.355" v="1587" actId="14100"/>
        <pc:sldMkLst>
          <pc:docMk/>
          <pc:sldMk cId="1039207953" sldId="330"/>
        </pc:sldMkLst>
        <pc:spChg chg="del">
          <ac:chgData name="Student - Bryan Aurelius Tanaja" userId="1d617726-b02e-4180-93ed-c7977a32ae1a" providerId="ADAL" clId="{765AD100-3EE5-4CA4-9D25-84096A520C91}" dt="2023-02-03T12:54:15.532" v="58" actId="478"/>
          <ac:spMkLst>
            <pc:docMk/>
            <pc:sldMk cId="1039207953" sldId="330"/>
            <ac:spMk id="2" creationId="{CC10CCB9-11FF-C446-936F-4A52C3294C00}"/>
          </ac:spMkLst>
        </pc:spChg>
        <pc:spChg chg="del">
          <ac:chgData name="Student - Bryan Aurelius Tanaja" userId="1d617726-b02e-4180-93ed-c7977a32ae1a" providerId="ADAL" clId="{765AD100-3EE5-4CA4-9D25-84096A520C91}" dt="2023-02-03T13:35:19.018" v="265" actId="478"/>
          <ac:spMkLst>
            <pc:docMk/>
            <pc:sldMk cId="1039207953" sldId="330"/>
            <ac:spMk id="3" creationId="{8B2725B6-5897-5EFA-80B5-0A548A68B2CA}"/>
          </ac:spMkLst>
        </pc:spChg>
        <pc:spChg chg="add del mod">
          <ac:chgData name="Student - Bryan Aurelius Tanaja" userId="1d617726-b02e-4180-93ed-c7977a32ae1a" providerId="ADAL" clId="{765AD100-3EE5-4CA4-9D25-84096A520C91}" dt="2023-02-03T12:54:14.237" v="57"/>
          <ac:spMkLst>
            <pc:docMk/>
            <pc:sldMk cId="1039207953" sldId="330"/>
            <ac:spMk id="5" creationId="{0383FDBE-1362-E2F0-5DD7-E2CED26B72A7}"/>
          </ac:spMkLst>
        </pc:spChg>
        <pc:spChg chg="mod">
          <ac:chgData name="Student - Bryan Aurelius Tanaja" userId="1d617726-b02e-4180-93ed-c7977a32ae1a" providerId="ADAL" clId="{765AD100-3EE5-4CA4-9D25-84096A520C91}" dt="2023-02-04T01:02:30.355" v="1587" actId="14100"/>
          <ac:spMkLst>
            <pc:docMk/>
            <pc:sldMk cId="1039207953" sldId="330"/>
            <ac:spMk id="6" creationId="{B29CE774-6349-8456-3832-E4986E54B96A}"/>
          </ac:spMkLst>
        </pc:spChg>
        <pc:spChg chg="del">
          <ac:chgData name="Student - Bryan Aurelius Tanaja" userId="1d617726-b02e-4180-93ed-c7977a32ae1a" providerId="ADAL" clId="{765AD100-3EE5-4CA4-9D25-84096A520C91}" dt="2023-02-03T12:54:15.532" v="58" actId="478"/>
          <ac:spMkLst>
            <pc:docMk/>
            <pc:sldMk cId="1039207953" sldId="330"/>
            <ac:spMk id="7" creationId="{C9441F26-3170-EBBA-3DA4-16C30AF2E369}"/>
          </ac:spMkLst>
        </pc:spChg>
        <pc:spChg chg="del">
          <ac:chgData name="Student - Bryan Aurelius Tanaja" userId="1d617726-b02e-4180-93ed-c7977a32ae1a" providerId="ADAL" clId="{765AD100-3EE5-4CA4-9D25-84096A520C91}" dt="2023-02-03T12:54:15.532" v="58" actId="478"/>
          <ac:spMkLst>
            <pc:docMk/>
            <pc:sldMk cId="1039207953" sldId="330"/>
            <ac:spMk id="8" creationId="{CEE91409-F5A3-093A-E66E-0D7775897B27}"/>
          </ac:spMkLst>
        </pc:spChg>
        <pc:spChg chg="del">
          <ac:chgData name="Student - Bryan Aurelius Tanaja" userId="1d617726-b02e-4180-93ed-c7977a32ae1a" providerId="ADAL" clId="{765AD100-3EE5-4CA4-9D25-84096A520C91}" dt="2023-02-03T12:54:15.532" v="58" actId="478"/>
          <ac:spMkLst>
            <pc:docMk/>
            <pc:sldMk cId="1039207953" sldId="330"/>
            <ac:spMk id="9" creationId="{39643242-B9B4-122E-6DFC-A1FA9BD810AC}"/>
          </ac:spMkLst>
        </pc:spChg>
        <pc:spChg chg="del">
          <ac:chgData name="Student - Bryan Aurelius Tanaja" userId="1d617726-b02e-4180-93ed-c7977a32ae1a" providerId="ADAL" clId="{765AD100-3EE5-4CA4-9D25-84096A520C91}" dt="2023-02-03T12:54:15.532" v="58" actId="478"/>
          <ac:spMkLst>
            <pc:docMk/>
            <pc:sldMk cId="1039207953" sldId="330"/>
            <ac:spMk id="10" creationId="{0727941C-2CC7-8260-B32D-62EA17871BC3}"/>
          </ac:spMkLst>
        </pc:spChg>
        <pc:spChg chg="add del mod">
          <ac:chgData name="Student - Bryan Aurelius Tanaja" userId="1d617726-b02e-4180-93ed-c7977a32ae1a" providerId="ADAL" clId="{765AD100-3EE5-4CA4-9D25-84096A520C91}" dt="2023-02-03T12:54:14.237" v="57"/>
          <ac:spMkLst>
            <pc:docMk/>
            <pc:sldMk cId="1039207953" sldId="330"/>
            <ac:spMk id="11" creationId="{47C72BCA-12E2-4A67-3422-60D15B8B069C}"/>
          </ac:spMkLst>
        </pc:spChg>
        <pc:spChg chg="add del mod">
          <ac:chgData name="Student - Bryan Aurelius Tanaja" userId="1d617726-b02e-4180-93ed-c7977a32ae1a" providerId="ADAL" clId="{765AD100-3EE5-4CA4-9D25-84096A520C91}" dt="2023-02-03T12:54:14.237" v="57"/>
          <ac:spMkLst>
            <pc:docMk/>
            <pc:sldMk cId="1039207953" sldId="330"/>
            <ac:spMk id="12" creationId="{D75C0D71-418B-037A-D7F6-AC7FB0E414F9}"/>
          </ac:spMkLst>
        </pc:spChg>
        <pc:spChg chg="add del mod">
          <ac:chgData name="Student - Bryan Aurelius Tanaja" userId="1d617726-b02e-4180-93ed-c7977a32ae1a" providerId="ADAL" clId="{765AD100-3EE5-4CA4-9D25-84096A520C91}" dt="2023-02-03T12:54:14.237" v="57"/>
          <ac:spMkLst>
            <pc:docMk/>
            <pc:sldMk cId="1039207953" sldId="330"/>
            <ac:spMk id="13" creationId="{483B39FD-FA4B-D40E-4E2F-86E261D42B2A}"/>
          </ac:spMkLst>
        </pc:spChg>
        <pc:spChg chg="add del mod">
          <ac:chgData name="Student - Bryan Aurelius Tanaja" userId="1d617726-b02e-4180-93ed-c7977a32ae1a" providerId="ADAL" clId="{765AD100-3EE5-4CA4-9D25-84096A520C91}" dt="2023-02-03T12:54:14.237" v="57"/>
          <ac:spMkLst>
            <pc:docMk/>
            <pc:sldMk cId="1039207953" sldId="330"/>
            <ac:spMk id="14" creationId="{34A93EE3-7B3D-4B7C-BEDD-6A966A2FB13B}"/>
          </ac:spMkLst>
        </pc:spChg>
        <pc:spChg chg="add mod">
          <ac:chgData name="Student - Bryan Aurelius Tanaja" userId="1d617726-b02e-4180-93ed-c7977a32ae1a" providerId="ADAL" clId="{765AD100-3EE5-4CA4-9D25-84096A520C91}" dt="2023-02-03T14:49:33.249" v="905" actId="164"/>
          <ac:spMkLst>
            <pc:docMk/>
            <pc:sldMk cId="1039207953" sldId="330"/>
            <ac:spMk id="15" creationId="{44A479BA-8619-CD3B-12BF-38AF84371AE7}"/>
          </ac:spMkLst>
        </pc:spChg>
        <pc:spChg chg="add mod">
          <ac:chgData name="Student - Bryan Aurelius Tanaja" userId="1d617726-b02e-4180-93ed-c7977a32ae1a" providerId="ADAL" clId="{765AD100-3EE5-4CA4-9D25-84096A520C91}" dt="2023-02-03T14:49:33.249" v="905" actId="164"/>
          <ac:spMkLst>
            <pc:docMk/>
            <pc:sldMk cId="1039207953" sldId="330"/>
            <ac:spMk id="16" creationId="{F84ED8C8-1D55-D335-410C-89E570C27F17}"/>
          </ac:spMkLst>
        </pc:spChg>
        <pc:spChg chg="add mod">
          <ac:chgData name="Student - Bryan Aurelius Tanaja" userId="1d617726-b02e-4180-93ed-c7977a32ae1a" providerId="ADAL" clId="{765AD100-3EE5-4CA4-9D25-84096A520C91}" dt="2023-02-03T14:50:07.978" v="908" actId="1076"/>
          <ac:spMkLst>
            <pc:docMk/>
            <pc:sldMk cId="1039207953" sldId="330"/>
            <ac:spMk id="17" creationId="{2102D3B8-8FFF-5DB5-89E6-B1B5D215103E}"/>
          </ac:spMkLst>
        </pc:spChg>
        <pc:spChg chg="add del mod">
          <ac:chgData name="Student - Bryan Aurelius Tanaja" userId="1d617726-b02e-4180-93ed-c7977a32ae1a" providerId="ADAL" clId="{765AD100-3EE5-4CA4-9D25-84096A520C91}" dt="2023-02-03T14:38:58.700" v="724" actId="478"/>
          <ac:spMkLst>
            <pc:docMk/>
            <pc:sldMk cId="1039207953" sldId="330"/>
            <ac:spMk id="18" creationId="{B6508DD0-0DC9-BDDC-2993-B635674811E0}"/>
          </ac:spMkLst>
        </pc:spChg>
        <pc:spChg chg="add del mod">
          <ac:chgData name="Student - Bryan Aurelius Tanaja" userId="1d617726-b02e-4180-93ed-c7977a32ae1a" providerId="ADAL" clId="{765AD100-3EE5-4CA4-9D25-84096A520C91}" dt="2023-02-03T14:40:19.309" v="790" actId="478"/>
          <ac:spMkLst>
            <pc:docMk/>
            <pc:sldMk cId="1039207953" sldId="330"/>
            <ac:spMk id="19" creationId="{0D986C33-3834-5260-3E58-A3039FC3F9CB}"/>
          </ac:spMkLst>
        </pc:spChg>
        <pc:spChg chg="add mod">
          <ac:chgData name="Student - Bryan Aurelius Tanaja" userId="1d617726-b02e-4180-93ed-c7977a32ae1a" providerId="ADAL" clId="{765AD100-3EE5-4CA4-9D25-84096A520C91}" dt="2023-02-03T13:35:19.366" v="266"/>
          <ac:spMkLst>
            <pc:docMk/>
            <pc:sldMk cId="1039207953" sldId="330"/>
            <ac:spMk id="20" creationId="{500CFA84-56B2-4E21-508F-E0D9070478EF}"/>
          </ac:spMkLst>
        </pc:spChg>
        <pc:spChg chg="add mod">
          <ac:chgData name="Student - Bryan Aurelius Tanaja" userId="1d617726-b02e-4180-93ed-c7977a32ae1a" providerId="ADAL" clId="{765AD100-3EE5-4CA4-9D25-84096A520C91}" dt="2023-02-03T14:50:38.883" v="909" actId="14100"/>
          <ac:spMkLst>
            <pc:docMk/>
            <pc:sldMk cId="1039207953" sldId="330"/>
            <ac:spMk id="23" creationId="{34347928-F0B1-74B8-9D73-E48951B22F0B}"/>
          </ac:spMkLst>
        </pc:spChg>
        <pc:grpChg chg="add mod">
          <ac:chgData name="Student - Bryan Aurelius Tanaja" userId="1d617726-b02e-4180-93ed-c7977a32ae1a" providerId="ADAL" clId="{765AD100-3EE5-4CA4-9D25-84096A520C91}" dt="2023-02-03T14:49:38.884" v="906" actId="1076"/>
          <ac:grpSpMkLst>
            <pc:docMk/>
            <pc:sldMk cId="1039207953" sldId="330"/>
            <ac:grpSpMk id="24" creationId="{6F55717C-490A-A0C4-D7DD-A14C100BFAB3}"/>
          </ac:grpSpMkLst>
        </pc:grpChg>
        <pc:picChg chg="add del mod">
          <ac:chgData name="Student - Bryan Aurelius Tanaja" userId="1d617726-b02e-4180-93ed-c7977a32ae1a" providerId="ADAL" clId="{765AD100-3EE5-4CA4-9D25-84096A520C91}" dt="2023-02-03T14:05:43.368" v="387" actId="478"/>
          <ac:picMkLst>
            <pc:docMk/>
            <pc:sldMk cId="1039207953" sldId="330"/>
            <ac:picMk id="21" creationId="{839EF640-29B6-3ABA-47E2-CCC3F842E50D}"/>
          </ac:picMkLst>
        </pc:picChg>
        <pc:picChg chg="add mod">
          <ac:chgData name="Student - Bryan Aurelius Tanaja" userId="1d617726-b02e-4180-93ed-c7977a32ae1a" providerId="ADAL" clId="{765AD100-3EE5-4CA4-9D25-84096A520C91}" dt="2023-02-03T14:48:03.276" v="902" actId="1038"/>
          <ac:picMkLst>
            <pc:docMk/>
            <pc:sldMk cId="1039207953" sldId="330"/>
            <ac:picMk id="22" creationId="{2A795583-C861-F13D-62DE-BF42A444EF8C}"/>
          </ac:picMkLst>
        </pc:picChg>
        <pc:picChg chg="add del mod">
          <ac:chgData name="Student - Bryan Aurelius Tanaja" userId="1d617726-b02e-4180-93ed-c7977a32ae1a" providerId="ADAL" clId="{765AD100-3EE5-4CA4-9D25-84096A520C91}" dt="2023-02-03T14:46:31.501" v="874" actId="478"/>
          <ac:picMkLst>
            <pc:docMk/>
            <pc:sldMk cId="1039207953" sldId="330"/>
            <ac:picMk id="2050" creationId="{45284D4A-794E-EAFA-61AE-402C5F1828DA}"/>
          </ac:picMkLst>
        </pc:picChg>
      </pc:sldChg>
      <pc:sldChg chg="addSp delSp modSp mod">
        <pc:chgData name="Student - Bryan Aurelius Tanaja" userId="1d617726-b02e-4180-93ed-c7977a32ae1a" providerId="ADAL" clId="{765AD100-3EE5-4CA4-9D25-84096A520C91}" dt="2023-02-04T13:28:59.093" v="2757" actId="1076"/>
        <pc:sldMkLst>
          <pc:docMk/>
          <pc:sldMk cId="1367226485" sldId="331"/>
        </pc:sldMkLst>
        <pc:spChg chg="add mod">
          <ac:chgData name="Student - Bryan Aurelius Tanaja" userId="1d617726-b02e-4180-93ed-c7977a32ae1a" providerId="ADAL" clId="{765AD100-3EE5-4CA4-9D25-84096A520C91}" dt="2023-02-04T01:06:53.485" v="1634"/>
          <ac:spMkLst>
            <pc:docMk/>
            <pc:sldMk cId="1367226485" sldId="331"/>
            <ac:spMk id="2" creationId="{C1DD5AA6-9C97-10BB-DCF6-B5333B1B183E}"/>
          </ac:spMkLst>
        </pc:spChg>
        <pc:spChg chg="del">
          <ac:chgData name="Student - Bryan Aurelius Tanaja" userId="1d617726-b02e-4180-93ed-c7977a32ae1a" providerId="ADAL" clId="{765AD100-3EE5-4CA4-9D25-84096A520C91}" dt="2023-02-04T01:06:53.089" v="1633" actId="478"/>
          <ac:spMkLst>
            <pc:docMk/>
            <pc:sldMk cId="1367226485" sldId="331"/>
            <ac:spMk id="3" creationId="{0C7C3933-04D3-6844-917D-06E1CB65C84C}"/>
          </ac:spMkLst>
        </pc:spChg>
        <pc:spChg chg="add mod">
          <ac:chgData name="Student - Bryan Aurelius Tanaja" userId="1d617726-b02e-4180-93ed-c7977a32ae1a" providerId="ADAL" clId="{765AD100-3EE5-4CA4-9D25-84096A520C91}" dt="2023-02-04T13:28:59.093" v="2757" actId="1076"/>
          <ac:spMkLst>
            <pc:docMk/>
            <pc:sldMk cId="1367226485" sldId="331"/>
            <ac:spMk id="3" creationId="{3AA48C02-FEA2-63E3-EEA5-54B89614D5F8}"/>
          </ac:spMkLst>
        </pc:spChg>
        <pc:spChg chg="mod">
          <ac:chgData name="Student - Bryan Aurelius Tanaja" userId="1d617726-b02e-4180-93ed-c7977a32ae1a" providerId="ADAL" clId="{765AD100-3EE5-4CA4-9D25-84096A520C91}" dt="2023-02-04T01:03:53.155" v="1598" actId="207"/>
          <ac:spMkLst>
            <pc:docMk/>
            <pc:sldMk cId="1367226485" sldId="331"/>
            <ac:spMk id="10" creationId="{E332C4B9-B42A-124E-C765-4C7231D88AC4}"/>
          </ac:spMkLst>
        </pc:spChg>
        <pc:spChg chg="mod">
          <ac:chgData name="Student - Bryan Aurelius Tanaja" userId="1d617726-b02e-4180-93ed-c7977a32ae1a" providerId="ADAL" clId="{765AD100-3EE5-4CA4-9D25-84096A520C91}" dt="2023-02-04T01:14:03.089" v="1698" actId="2711"/>
          <ac:spMkLst>
            <pc:docMk/>
            <pc:sldMk cId="1367226485" sldId="331"/>
            <ac:spMk id="11" creationId="{97EF68E1-6619-B47C-0E40-53F746397453}"/>
          </ac:spMkLst>
        </pc:spChg>
        <pc:spChg chg="mod">
          <ac:chgData name="Student - Bryan Aurelius Tanaja" userId="1d617726-b02e-4180-93ed-c7977a32ae1a" providerId="ADAL" clId="{765AD100-3EE5-4CA4-9D25-84096A520C91}" dt="2023-02-04T01:50:08.099" v="2173" actId="1076"/>
          <ac:spMkLst>
            <pc:docMk/>
            <pc:sldMk cId="1367226485" sldId="331"/>
            <ac:spMk id="13" creationId="{427D8490-BE11-C2E5-5A4C-0F081E329799}"/>
          </ac:spMkLst>
        </pc:spChg>
        <pc:spChg chg="mod">
          <ac:chgData name="Student - Bryan Aurelius Tanaja" userId="1d617726-b02e-4180-93ed-c7977a32ae1a" providerId="ADAL" clId="{765AD100-3EE5-4CA4-9D25-84096A520C91}" dt="2023-02-04T01:50:08.099" v="2173" actId="1076"/>
          <ac:spMkLst>
            <pc:docMk/>
            <pc:sldMk cId="1367226485" sldId="331"/>
            <ac:spMk id="14" creationId="{A8CEA89D-3EA4-6CB5-F7FA-65E8F4819009}"/>
          </ac:spMkLst>
        </pc:spChg>
        <pc:spChg chg="mod">
          <ac:chgData name="Student - Bryan Aurelius Tanaja" userId="1d617726-b02e-4180-93ed-c7977a32ae1a" providerId="ADAL" clId="{765AD100-3EE5-4CA4-9D25-84096A520C91}" dt="2023-02-04T01:49:32.064" v="2164" actId="207"/>
          <ac:spMkLst>
            <pc:docMk/>
            <pc:sldMk cId="1367226485" sldId="331"/>
            <ac:spMk id="15" creationId="{DCEBE0CF-E32F-2C33-FF61-CCB482DC7BE6}"/>
          </ac:spMkLst>
        </pc:spChg>
        <pc:spChg chg="del mod">
          <ac:chgData name="Student - Bryan Aurelius Tanaja" userId="1d617726-b02e-4180-93ed-c7977a32ae1a" providerId="ADAL" clId="{765AD100-3EE5-4CA4-9D25-84096A520C91}" dt="2023-02-04T01:12:52.416" v="1691" actId="478"/>
          <ac:spMkLst>
            <pc:docMk/>
            <pc:sldMk cId="1367226485" sldId="331"/>
            <ac:spMk id="19" creationId="{AD089CAF-C433-BBFC-A2B4-6DF2F1421D60}"/>
          </ac:spMkLst>
        </pc:spChg>
        <pc:graphicFrameChg chg="mod">
          <ac:chgData name="Student - Bryan Aurelius Tanaja" userId="1d617726-b02e-4180-93ed-c7977a32ae1a" providerId="ADAL" clId="{765AD100-3EE5-4CA4-9D25-84096A520C91}" dt="2023-02-04T01:48:15.869" v="2155" actId="207"/>
          <ac:graphicFrameMkLst>
            <pc:docMk/>
            <pc:sldMk cId="1367226485" sldId="331"/>
            <ac:graphicFrameMk id="9" creationId="{5AC5B348-6602-1097-649E-6CED5711B855}"/>
          </ac:graphicFrameMkLst>
        </pc:graphicFrameChg>
        <pc:graphicFrameChg chg="modGraphic">
          <ac:chgData name="Student - Bryan Aurelius Tanaja" userId="1d617726-b02e-4180-93ed-c7977a32ae1a" providerId="ADAL" clId="{765AD100-3EE5-4CA4-9D25-84096A520C91}" dt="2023-02-04T01:49:12.858" v="2161"/>
          <ac:graphicFrameMkLst>
            <pc:docMk/>
            <pc:sldMk cId="1367226485" sldId="331"/>
            <ac:graphicFrameMk id="18" creationId="{758C3C40-D116-E300-45CE-2E319C120FC1}"/>
          </ac:graphicFrameMkLst>
        </pc:graphicFrameChg>
        <pc:picChg chg="add del mod">
          <ac:chgData name="Student - Bryan Aurelius Tanaja" userId="1d617726-b02e-4180-93ed-c7977a32ae1a" providerId="ADAL" clId="{765AD100-3EE5-4CA4-9D25-84096A520C91}" dt="2023-02-04T01:49:43.787" v="2167" actId="478"/>
          <ac:picMkLst>
            <pc:docMk/>
            <pc:sldMk cId="1367226485" sldId="331"/>
            <ac:picMk id="7" creationId="{7EE3F6F0-B70F-C3FD-A692-B0BEAE5B30B7}"/>
          </ac:picMkLst>
        </pc:picChg>
        <pc:picChg chg="add del mod">
          <ac:chgData name="Student - Bryan Aurelius Tanaja" userId="1d617726-b02e-4180-93ed-c7977a32ae1a" providerId="ADAL" clId="{765AD100-3EE5-4CA4-9D25-84096A520C91}" dt="2023-02-04T01:49:38.547" v="2165" actId="478"/>
          <ac:picMkLst>
            <pc:docMk/>
            <pc:sldMk cId="1367226485" sldId="331"/>
            <ac:picMk id="8" creationId="{65539071-2121-6F4A-F02E-DBCEC17D7238}"/>
          </ac:picMkLst>
        </pc:picChg>
        <pc:picChg chg="add mod">
          <ac:chgData name="Student - Bryan Aurelius Tanaja" userId="1d617726-b02e-4180-93ed-c7977a32ae1a" providerId="ADAL" clId="{765AD100-3EE5-4CA4-9D25-84096A520C91}" dt="2023-02-04T01:50:00.762" v="2172" actId="1076"/>
          <ac:picMkLst>
            <pc:docMk/>
            <pc:sldMk cId="1367226485" sldId="331"/>
            <ac:picMk id="16" creationId="{C01C95C6-AB96-269F-EBC5-52401533E454}"/>
          </ac:picMkLst>
        </pc:picChg>
        <pc:picChg chg="del mod">
          <ac:chgData name="Student - Bryan Aurelius Tanaja" userId="1d617726-b02e-4180-93ed-c7977a32ae1a" providerId="ADAL" clId="{765AD100-3EE5-4CA4-9D25-84096A520C91}" dt="2023-02-04T01:13:08.129" v="1693" actId="478"/>
          <ac:picMkLst>
            <pc:docMk/>
            <pc:sldMk cId="1367226485" sldId="331"/>
            <ac:picMk id="21" creationId="{A726422D-EE95-382B-BB8C-9BF2F1807B22}"/>
          </ac:picMkLst>
        </pc:picChg>
      </pc:sldChg>
      <pc:sldChg chg="addSp delSp modSp mod">
        <pc:chgData name="Student - Bryan Aurelius Tanaja" userId="1d617726-b02e-4180-93ed-c7977a32ae1a" providerId="ADAL" clId="{765AD100-3EE5-4CA4-9D25-84096A520C91}" dt="2023-02-07T05:23:31.450" v="3616" actId="1076"/>
        <pc:sldMkLst>
          <pc:docMk/>
          <pc:sldMk cId="1600003998" sldId="332"/>
        </pc:sldMkLst>
        <pc:spChg chg="del">
          <ac:chgData name="Student - Bryan Aurelius Tanaja" userId="1d617726-b02e-4180-93ed-c7977a32ae1a" providerId="ADAL" clId="{765AD100-3EE5-4CA4-9D25-84096A520C91}" dt="2023-02-04T01:06:59.219" v="1637" actId="478"/>
          <ac:spMkLst>
            <pc:docMk/>
            <pc:sldMk cId="1600003998" sldId="332"/>
            <ac:spMk id="2" creationId="{953D7050-699B-B4AE-EFEF-827FE59E87A3}"/>
          </ac:spMkLst>
        </pc:spChg>
        <pc:spChg chg="del">
          <ac:chgData name="Student - Bryan Aurelius Tanaja" userId="1d617726-b02e-4180-93ed-c7977a32ae1a" providerId="ADAL" clId="{765AD100-3EE5-4CA4-9D25-84096A520C91}" dt="2023-02-04T01:39:50.615" v="1948" actId="478"/>
          <ac:spMkLst>
            <pc:docMk/>
            <pc:sldMk cId="1600003998" sldId="332"/>
            <ac:spMk id="3" creationId="{2477D58C-B48F-BD09-8834-82E44148A9DF}"/>
          </ac:spMkLst>
        </pc:spChg>
        <pc:spChg chg="mod">
          <ac:chgData name="Student - Bryan Aurelius Tanaja" userId="1d617726-b02e-4180-93ed-c7977a32ae1a" providerId="ADAL" clId="{765AD100-3EE5-4CA4-9D25-84096A520C91}" dt="2023-02-04T14:55:17.479" v="2832" actId="1076"/>
          <ac:spMkLst>
            <pc:docMk/>
            <pc:sldMk cId="1600003998" sldId="332"/>
            <ac:spMk id="3" creationId="{AB0B3B20-0D93-270A-EF5D-F11F767EBC8B}"/>
          </ac:spMkLst>
        </pc:spChg>
        <pc:spChg chg="add mod">
          <ac:chgData name="Student - Bryan Aurelius Tanaja" userId="1d617726-b02e-4180-93ed-c7977a32ae1a" providerId="ADAL" clId="{765AD100-3EE5-4CA4-9D25-84096A520C91}" dt="2023-02-04T14:46:24.792" v="2822" actId="1076"/>
          <ac:spMkLst>
            <pc:docMk/>
            <pc:sldMk cId="1600003998" sldId="332"/>
            <ac:spMk id="4" creationId="{00530B3B-59C6-E92F-504C-FEB1BA264F15}"/>
          </ac:spMkLst>
        </pc:spChg>
        <pc:spChg chg="del">
          <ac:chgData name="Student - Bryan Aurelius Tanaja" userId="1d617726-b02e-4180-93ed-c7977a32ae1a" providerId="ADAL" clId="{765AD100-3EE5-4CA4-9D25-84096A520C91}" dt="2023-02-04T01:39:50.615" v="1948" actId="478"/>
          <ac:spMkLst>
            <pc:docMk/>
            <pc:sldMk cId="1600003998" sldId="332"/>
            <ac:spMk id="4" creationId="{BF7D7783-CD4E-7837-F17C-8F05673F3C00}"/>
          </ac:spMkLst>
        </pc:spChg>
        <pc:spChg chg="add mod">
          <ac:chgData name="Student - Bryan Aurelius Tanaja" userId="1d617726-b02e-4180-93ed-c7977a32ae1a" providerId="ADAL" clId="{765AD100-3EE5-4CA4-9D25-84096A520C91}" dt="2023-02-04T01:06:59.518" v="1638"/>
          <ac:spMkLst>
            <pc:docMk/>
            <pc:sldMk cId="1600003998" sldId="332"/>
            <ac:spMk id="5" creationId="{F3DE8DD7-BC99-DCAF-18BF-B26006CE8706}"/>
          </ac:spMkLst>
        </pc:spChg>
        <pc:spChg chg="del">
          <ac:chgData name="Student - Bryan Aurelius Tanaja" userId="1d617726-b02e-4180-93ed-c7977a32ae1a" providerId="ADAL" clId="{765AD100-3EE5-4CA4-9D25-84096A520C91}" dt="2023-02-04T01:39:50.615" v="1948" actId="478"/>
          <ac:spMkLst>
            <pc:docMk/>
            <pc:sldMk cId="1600003998" sldId="332"/>
            <ac:spMk id="6" creationId="{86B81022-0BCD-A071-C6B3-3CE3C191DC5D}"/>
          </ac:spMkLst>
        </pc:spChg>
        <pc:spChg chg="mod">
          <ac:chgData name="Student - Bryan Aurelius Tanaja" userId="1d617726-b02e-4180-93ed-c7977a32ae1a" providerId="ADAL" clId="{765AD100-3EE5-4CA4-9D25-84096A520C91}" dt="2023-02-04T01:04:00.778" v="1600" actId="207"/>
          <ac:spMkLst>
            <pc:docMk/>
            <pc:sldMk cId="1600003998" sldId="332"/>
            <ac:spMk id="8" creationId="{4518AE40-7270-D3A9-8CE1-4948ABAF9A71}"/>
          </ac:spMkLst>
        </pc:spChg>
        <pc:spChg chg="del">
          <ac:chgData name="Student - Bryan Aurelius Tanaja" userId="1d617726-b02e-4180-93ed-c7977a32ae1a" providerId="ADAL" clId="{765AD100-3EE5-4CA4-9D25-84096A520C91}" dt="2023-02-04T01:39:50.615" v="1948" actId="478"/>
          <ac:spMkLst>
            <pc:docMk/>
            <pc:sldMk cId="1600003998" sldId="332"/>
            <ac:spMk id="9" creationId="{17E3D9E5-1318-5F9D-57C1-6435381A152F}"/>
          </ac:spMkLst>
        </pc:spChg>
        <pc:spChg chg="del">
          <ac:chgData name="Student - Bryan Aurelius Tanaja" userId="1d617726-b02e-4180-93ed-c7977a32ae1a" providerId="ADAL" clId="{765AD100-3EE5-4CA4-9D25-84096A520C91}" dt="2023-02-04T01:39:50.615" v="1948" actId="478"/>
          <ac:spMkLst>
            <pc:docMk/>
            <pc:sldMk cId="1600003998" sldId="332"/>
            <ac:spMk id="10" creationId="{E41E43CF-1134-B155-11AE-6EE3D3840439}"/>
          </ac:spMkLst>
        </pc:spChg>
        <pc:spChg chg="del">
          <ac:chgData name="Student - Bryan Aurelius Tanaja" userId="1d617726-b02e-4180-93ed-c7977a32ae1a" providerId="ADAL" clId="{765AD100-3EE5-4CA4-9D25-84096A520C91}" dt="2023-02-04T01:39:50.615" v="1948" actId="478"/>
          <ac:spMkLst>
            <pc:docMk/>
            <pc:sldMk cId="1600003998" sldId="332"/>
            <ac:spMk id="11" creationId="{BDAE7608-E899-5198-86FC-4E527F377BFF}"/>
          </ac:spMkLst>
        </pc:spChg>
        <pc:spChg chg="del">
          <ac:chgData name="Student - Bryan Aurelius Tanaja" userId="1d617726-b02e-4180-93ed-c7977a32ae1a" providerId="ADAL" clId="{765AD100-3EE5-4CA4-9D25-84096A520C91}" dt="2023-02-04T01:39:50.615" v="1948" actId="478"/>
          <ac:spMkLst>
            <pc:docMk/>
            <pc:sldMk cId="1600003998" sldId="332"/>
            <ac:spMk id="12" creationId="{61D6880E-BD11-71EF-F5E6-6F4F59EEB5F4}"/>
          </ac:spMkLst>
        </pc:spChg>
        <pc:spChg chg="del">
          <ac:chgData name="Student - Bryan Aurelius Tanaja" userId="1d617726-b02e-4180-93ed-c7977a32ae1a" providerId="ADAL" clId="{765AD100-3EE5-4CA4-9D25-84096A520C91}" dt="2023-02-04T01:39:50.615" v="1948" actId="478"/>
          <ac:spMkLst>
            <pc:docMk/>
            <pc:sldMk cId="1600003998" sldId="332"/>
            <ac:spMk id="13" creationId="{AFEB436E-17FE-C7A6-CCF5-0B689FF1584E}"/>
          </ac:spMkLst>
        </pc:spChg>
        <pc:spChg chg="add del mod">
          <ac:chgData name="Student - Bryan Aurelius Tanaja" userId="1d617726-b02e-4180-93ed-c7977a32ae1a" providerId="ADAL" clId="{765AD100-3EE5-4CA4-9D25-84096A520C91}" dt="2023-02-04T01:39:45.990" v="1947" actId="478"/>
          <ac:spMkLst>
            <pc:docMk/>
            <pc:sldMk cId="1600003998" sldId="332"/>
            <ac:spMk id="14" creationId="{F24CDA13-10A0-C133-99D0-5B269BFFB6AF}"/>
          </ac:spMkLst>
        </pc:spChg>
        <pc:spChg chg="add del mod">
          <ac:chgData name="Student - Bryan Aurelius Tanaja" userId="1d617726-b02e-4180-93ed-c7977a32ae1a" providerId="ADAL" clId="{765AD100-3EE5-4CA4-9D25-84096A520C91}" dt="2023-02-04T01:39:45.990" v="1947" actId="478"/>
          <ac:spMkLst>
            <pc:docMk/>
            <pc:sldMk cId="1600003998" sldId="332"/>
            <ac:spMk id="15" creationId="{4E1763BF-B770-8184-05DC-042E2E343390}"/>
          </ac:spMkLst>
        </pc:spChg>
        <pc:spChg chg="add del mod">
          <ac:chgData name="Student - Bryan Aurelius Tanaja" userId="1d617726-b02e-4180-93ed-c7977a32ae1a" providerId="ADAL" clId="{765AD100-3EE5-4CA4-9D25-84096A520C91}" dt="2023-02-04T01:39:45.990" v="1947" actId="478"/>
          <ac:spMkLst>
            <pc:docMk/>
            <pc:sldMk cId="1600003998" sldId="332"/>
            <ac:spMk id="16" creationId="{627BE2E7-8DEB-ED5D-0278-A7416CA3DBF1}"/>
          </ac:spMkLst>
        </pc:spChg>
        <pc:spChg chg="add del mod">
          <ac:chgData name="Student - Bryan Aurelius Tanaja" userId="1d617726-b02e-4180-93ed-c7977a32ae1a" providerId="ADAL" clId="{765AD100-3EE5-4CA4-9D25-84096A520C91}" dt="2023-02-04T01:39:45.990" v="1947" actId="478"/>
          <ac:spMkLst>
            <pc:docMk/>
            <pc:sldMk cId="1600003998" sldId="332"/>
            <ac:spMk id="17" creationId="{1E56DEEC-86FB-84B5-83AF-44155EC88112}"/>
          </ac:spMkLst>
        </pc:spChg>
        <pc:spChg chg="add del mod">
          <ac:chgData name="Student - Bryan Aurelius Tanaja" userId="1d617726-b02e-4180-93ed-c7977a32ae1a" providerId="ADAL" clId="{765AD100-3EE5-4CA4-9D25-84096A520C91}" dt="2023-02-04T01:39:45.990" v="1947" actId="478"/>
          <ac:spMkLst>
            <pc:docMk/>
            <pc:sldMk cId="1600003998" sldId="332"/>
            <ac:spMk id="18" creationId="{905BC4BA-87B3-8DC5-66FF-D30DEB4463D7}"/>
          </ac:spMkLst>
        </pc:spChg>
        <pc:spChg chg="add del mod">
          <ac:chgData name="Student - Bryan Aurelius Tanaja" userId="1d617726-b02e-4180-93ed-c7977a32ae1a" providerId="ADAL" clId="{765AD100-3EE5-4CA4-9D25-84096A520C91}" dt="2023-02-04T01:39:45.990" v="1947" actId="478"/>
          <ac:spMkLst>
            <pc:docMk/>
            <pc:sldMk cId="1600003998" sldId="332"/>
            <ac:spMk id="19" creationId="{06AA6BD5-3C55-7672-B5DB-C776FC7222E2}"/>
          </ac:spMkLst>
        </pc:spChg>
        <pc:spChg chg="add del mod">
          <ac:chgData name="Student - Bryan Aurelius Tanaja" userId="1d617726-b02e-4180-93ed-c7977a32ae1a" providerId="ADAL" clId="{765AD100-3EE5-4CA4-9D25-84096A520C91}" dt="2023-02-04T01:39:45.990" v="1947" actId="478"/>
          <ac:spMkLst>
            <pc:docMk/>
            <pc:sldMk cId="1600003998" sldId="332"/>
            <ac:spMk id="20" creationId="{B33F8E1B-9DFD-5D2B-8626-6342972CEB68}"/>
          </ac:spMkLst>
        </pc:spChg>
        <pc:spChg chg="add del mod">
          <ac:chgData name="Student - Bryan Aurelius Tanaja" userId="1d617726-b02e-4180-93ed-c7977a32ae1a" providerId="ADAL" clId="{765AD100-3EE5-4CA4-9D25-84096A520C91}" dt="2023-02-04T01:39:45.990" v="1947" actId="478"/>
          <ac:spMkLst>
            <pc:docMk/>
            <pc:sldMk cId="1600003998" sldId="332"/>
            <ac:spMk id="21" creationId="{E0714FBE-1157-8C7D-9FF7-731C7E362E33}"/>
          </ac:spMkLst>
        </pc:spChg>
        <pc:spChg chg="add del mod">
          <ac:chgData name="Student - Bryan Aurelius Tanaja" userId="1d617726-b02e-4180-93ed-c7977a32ae1a" providerId="ADAL" clId="{765AD100-3EE5-4CA4-9D25-84096A520C91}" dt="2023-02-04T01:39:45.990" v="1947" actId="478"/>
          <ac:spMkLst>
            <pc:docMk/>
            <pc:sldMk cId="1600003998" sldId="332"/>
            <ac:spMk id="22" creationId="{22C536EC-95A6-B5CF-3756-28EFFFCD1D51}"/>
          </ac:spMkLst>
        </pc:spChg>
        <pc:spChg chg="add del mod">
          <ac:chgData name="Student - Bryan Aurelius Tanaja" userId="1d617726-b02e-4180-93ed-c7977a32ae1a" providerId="ADAL" clId="{765AD100-3EE5-4CA4-9D25-84096A520C91}" dt="2023-02-04T01:39:45.990" v="1947" actId="478"/>
          <ac:spMkLst>
            <pc:docMk/>
            <pc:sldMk cId="1600003998" sldId="332"/>
            <ac:spMk id="23" creationId="{F182CF6A-095E-8916-C8E9-F4230CB4EB93}"/>
          </ac:spMkLst>
        </pc:spChg>
        <pc:spChg chg="add del mod">
          <ac:chgData name="Student - Bryan Aurelius Tanaja" userId="1d617726-b02e-4180-93ed-c7977a32ae1a" providerId="ADAL" clId="{765AD100-3EE5-4CA4-9D25-84096A520C91}" dt="2023-02-04T01:39:45.990" v="1947" actId="478"/>
          <ac:spMkLst>
            <pc:docMk/>
            <pc:sldMk cId="1600003998" sldId="332"/>
            <ac:spMk id="24" creationId="{4B50C5C9-2D23-96C0-981E-D751D2AF92F5}"/>
          </ac:spMkLst>
        </pc:spChg>
        <pc:spChg chg="add del mod">
          <ac:chgData name="Student - Bryan Aurelius Tanaja" userId="1d617726-b02e-4180-93ed-c7977a32ae1a" providerId="ADAL" clId="{765AD100-3EE5-4CA4-9D25-84096A520C91}" dt="2023-02-04T01:39:45.990" v="1947" actId="478"/>
          <ac:spMkLst>
            <pc:docMk/>
            <pc:sldMk cId="1600003998" sldId="332"/>
            <ac:spMk id="25" creationId="{BEEDFDBF-E708-F787-1000-7EE28FCF9CAD}"/>
          </ac:spMkLst>
        </pc:spChg>
        <pc:spChg chg="add del mod">
          <ac:chgData name="Student - Bryan Aurelius Tanaja" userId="1d617726-b02e-4180-93ed-c7977a32ae1a" providerId="ADAL" clId="{765AD100-3EE5-4CA4-9D25-84096A520C91}" dt="2023-02-04T01:39:45.990" v="1947" actId="478"/>
          <ac:spMkLst>
            <pc:docMk/>
            <pc:sldMk cId="1600003998" sldId="332"/>
            <ac:spMk id="26" creationId="{059F532E-E05F-AD3C-CCF6-F38320E954D2}"/>
          </ac:spMkLst>
        </pc:spChg>
        <pc:spChg chg="add del mod">
          <ac:chgData name="Student - Bryan Aurelius Tanaja" userId="1d617726-b02e-4180-93ed-c7977a32ae1a" providerId="ADAL" clId="{765AD100-3EE5-4CA4-9D25-84096A520C91}" dt="2023-02-04T01:39:45.990" v="1947" actId="478"/>
          <ac:spMkLst>
            <pc:docMk/>
            <pc:sldMk cId="1600003998" sldId="332"/>
            <ac:spMk id="27" creationId="{90EA132C-1341-613E-075C-F4909646EB3A}"/>
          </ac:spMkLst>
        </pc:spChg>
        <pc:spChg chg="add del mod">
          <ac:chgData name="Student - Bryan Aurelius Tanaja" userId="1d617726-b02e-4180-93ed-c7977a32ae1a" providerId="ADAL" clId="{765AD100-3EE5-4CA4-9D25-84096A520C91}" dt="2023-02-04T01:39:45.990" v="1947" actId="478"/>
          <ac:spMkLst>
            <pc:docMk/>
            <pc:sldMk cId="1600003998" sldId="332"/>
            <ac:spMk id="28" creationId="{38B1F3FC-FDAA-7113-56D8-95DC45016989}"/>
          </ac:spMkLst>
        </pc:spChg>
        <pc:spChg chg="add del mod">
          <ac:chgData name="Student - Bryan Aurelius Tanaja" userId="1d617726-b02e-4180-93ed-c7977a32ae1a" providerId="ADAL" clId="{765AD100-3EE5-4CA4-9D25-84096A520C91}" dt="2023-02-04T01:39:45.990" v="1947" actId="478"/>
          <ac:spMkLst>
            <pc:docMk/>
            <pc:sldMk cId="1600003998" sldId="332"/>
            <ac:spMk id="29" creationId="{A0708B33-B2DD-7F27-2F49-EAACDB648618}"/>
          </ac:spMkLst>
        </pc:spChg>
        <pc:spChg chg="add del mod">
          <ac:chgData name="Student - Bryan Aurelius Tanaja" userId="1d617726-b02e-4180-93ed-c7977a32ae1a" providerId="ADAL" clId="{765AD100-3EE5-4CA4-9D25-84096A520C91}" dt="2023-02-04T01:39:45.990" v="1947" actId="478"/>
          <ac:spMkLst>
            <pc:docMk/>
            <pc:sldMk cId="1600003998" sldId="332"/>
            <ac:spMk id="30" creationId="{640CEC5E-6E94-2EC2-49EC-E81DF75EC0FC}"/>
          </ac:spMkLst>
        </pc:spChg>
        <pc:spChg chg="add del mod">
          <ac:chgData name="Student - Bryan Aurelius Tanaja" userId="1d617726-b02e-4180-93ed-c7977a32ae1a" providerId="ADAL" clId="{765AD100-3EE5-4CA4-9D25-84096A520C91}" dt="2023-02-04T01:39:45.990" v="1947" actId="478"/>
          <ac:spMkLst>
            <pc:docMk/>
            <pc:sldMk cId="1600003998" sldId="332"/>
            <ac:spMk id="31" creationId="{32D36CAC-54CE-B1C2-45CA-041DD0DE36A2}"/>
          </ac:spMkLst>
        </pc:spChg>
        <pc:spChg chg="add del mod">
          <ac:chgData name="Student - Bryan Aurelius Tanaja" userId="1d617726-b02e-4180-93ed-c7977a32ae1a" providerId="ADAL" clId="{765AD100-3EE5-4CA4-9D25-84096A520C91}" dt="2023-02-04T01:39:45.990" v="1947" actId="478"/>
          <ac:spMkLst>
            <pc:docMk/>
            <pc:sldMk cId="1600003998" sldId="332"/>
            <ac:spMk id="78" creationId="{C3F34097-74F1-5236-981A-F226F149C7AA}"/>
          </ac:spMkLst>
        </pc:spChg>
        <pc:spChg chg="add del mod">
          <ac:chgData name="Student - Bryan Aurelius Tanaja" userId="1d617726-b02e-4180-93ed-c7977a32ae1a" providerId="ADAL" clId="{765AD100-3EE5-4CA4-9D25-84096A520C91}" dt="2023-02-04T01:39:45.990" v="1947" actId="478"/>
          <ac:spMkLst>
            <pc:docMk/>
            <pc:sldMk cId="1600003998" sldId="332"/>
            <ac:spMk id="79" creationId="{98AD3548-0FF5-2476-03D3-103316AE00A0}"/>
          </ac:spMkLst>
        </pc:spChg>
        <pc:spChg chg="add del mod">
          <ac:chgData name="Student - Bryan Aurelius Tanaja" userId="1d617726-b02e-4180-93ed-c7977a32ae1a" providerId="ADAL" clId="{765AD100-3EE5-4CA4-9D25-84096A520C91}" dt="2023-02-04T01:39:45.990" v="1947" actId="478"/>
          <ac:spMkLst>
            <pc:docMk/>
            <pc:sldMk cId="1600003998" sldId="332"/>
            <ac:spMk id="80" creationId="{E4B3B05C-99C4-2E5D-9775-4ADE1E7BD0B2}"/>
          </ac:spMkLst>
        </pc:spChg>
        <pc:spChg chg="add del mod">
          <ac:chgData name="Student - Bryan Aurelius Tanaja" userId="1d617726-b02e-4180-93ed-c7977a32ae1a" providerId="ADAL" clId="{765AD100-3EE5-4CA4-9D25-84096A520C91}" dt="2023-02-04T01:39:45.990" v="1947" actId="478"/>
          <ac:spMkLst>
            <pc:docMk/>
            <pc:sldMk cId="1600003998" sldId="332"/>
            <ac:spMk id="81" creationId="{EE8E4552-CD5E-03AA-E4A7-555545EC9CB6}"/>
          </ac:spMkLst>
        </pc:spChg>
        <pc:spChg chg="del">
          <ac:chgData name="Student - Bryan Aurelius Tanaja" userId="1d617726-b02e-4180-93ed-c7977a32ae1a" providerId="ADAL" clId="{765AD100-3EE5-4CA4-9D25-84096A520C91}" dt="2023-02-04T01:39:50.615" v="1948" actId="478"/>
          <ac:spMkLst>
            <pc:docMk/>
            <pc:sldMk cId="1600003998" sldId="332"/>
            <ac:spMk id="82" creationId="{929A5E46-822B-D669-CDA1-2BA48C9A309A}"/>
          </ac:spMkLst>
        </pc:spChg>
        <pc:spChg chg="add del mod">
          <ac:chgData name="Student - Bryan Aurelius Tanaja" userId="1d617726-b02e-4180-93ed-c7977a32ae1a" providerId="ADAL" clId="{765AD100-3EE5-4CA4-9D25-84096A520C91}" dt="2023-02-04T01:39:45.990" v="1947" actId="478"/>
          <ac:spMkLst>
            <pc:docMk/>
            <pc:sldMk cId="1600003998" sldId="332"/>
            <ac:spMk id="83" creationId="{B755802F-5E61-7D53-FF4B-3E9A1E285DDC}"/>
          </ac:spMkLst>
        </pc:spChg>
        <pc:spChg chg="del">
          <ac:chgData name="Student - Bryan Aurelius Tanaja" userId="1d617726-b02e-4180-93ed-c7977a32ae1a" providerId="ADAL" clId="{765AD100-3EE5-4CA4-9D25-84096A520C91}" dt="2023-02-04T01:39:50.615" v="1948" actId="478"/>
          <ac:spMkLst>
            <pc:docMk/>
            <pc:sldMk cId="1600003998" sldId="332"/>
            <ac:spMk id="84" creationId="{1D975DFC-0E77-B87C-C8E1-B3AE2F55DAF2}"/>
          </ac:spMkLst>
        </pc:spChg>
        <pc:spChg chg="add del mod">
          <ac:chgData name="Student - Bryan Aurelius Tanaja" userId="1d617726-b02e-4180-93ed-c7977a32ae1a" providerId="ADAL" clId="{765AD100-3EE5-4CA4-9D25-84096A520C91}" dt="2023-02-04T01:39:45.990" v="1947" actId="478"/>
          <ac:spMkLst>
            <pc:docMk/>
            <pc:sldMk cId="1600003998" sldId="332"/>
            <ac:spMk id="85" creationId="{C238D0D4-55F4-D4AA-3D20-FAADF7EE432B}"/>
          </ac:spMkLst>
        </pc:spChg>
        <pc:spChg chg="del">
          <ac:chgData name="Student - Bryan Aurelius Tanaja" userId="1d617726-b02e-4180-93ed-c7977a32ae1a" providerId="ADAL" clId="{765AD100-3EE5-4CA4-9D25-84096A520C91}" dt="2023-02-04T01:39:50.615" v="1948" actId="478"/>
          <ac:spMkLst>
            <pc:docMk/>
            <pc:sldMk cId="1600003998" sldId="332"/>
            <ac:spMk id="86" creationId="{EC81FE14-F098-A3C9-557D-5FD56B208278}"/>
          </ac:spMkLst>
        </pc:spChg>
        <pc:spChg chg="del">
          <ac:chgData name="Student - Bryan Aurelius Tanaja" userId="1d617726-b02e-4180-93ed-c7977a32ae1a" providerId="ADAL" clId="{765AD100-3EE5-4CA4-9D25-84096A520C91}" dt="2023-02-04T01:39:50.615" v="1948" actId="478"/>
          <ac:spMkLst>
            <pc:docMk/>
            <pc:sldMk cId="1600003998" sldId="332"/>
            <ac:spMk id="87" creationId="{51E08369-0C30-EDAF-51E8-B62ED03ED8CB}"/>
          </ac:spMkLst>
        </pc:spChg>
        <pc:spChg chg="del">
          <ac:chgData name="Student - Bryan Aurelius Tanaja" userId="1d617726-b02e-4180-93ed-c7977a32ae1a" providerId="ADAL" clId="{765AD100-3EE5-4CA4-9D25-84096A520C91}" dt="2023-02-04T01:39:50.615" v="1948" actId="478"/>
          <ac:spMkLst>
            <pc:docMk/>
            <pc:sldMk cId="1600003998" sldId="332"/>
            <ac:spMk id="88" creationId="{08ED2864-97C7-6F89-84CF-FAC6CF444786}"/>
          </ac:spMkLst>
        </pc:spChg>
        <pc:spChg chg="del">
          <ac:chgData name="Student - Bryan Aurelius Tanaja" userId="1d617726-b02e-4180-93ed-c7977a32ae1a" providerId="ADAL" clId="{765AD100-3EE5-4CA4-9D25-84096A520C91}" dt="2023-02-04T01:39:50.615" v="1948" actId="478"/>
          <ac:spMkLst>
            <pc:docMk/>
            <pc:sldMk cId="1600003998" sldId="332"/>
            <ac:spMk id="89" creationId="{F050B593-E8F5-7C97-1D28-4FB7278D24FB}"/>
          </ac:spMkLst>
        </pc:spChg>
        <pc:spChg chg="del">
          <ac:chgData name="Student - Bryan Aurelius Tanaja" userId="1d617726-b02e-4180-93ed-c7977a32ae1a" providerId="ADAL" clId="{765AD100-3EE5-4CA4-9D25-84096A520C91}" dt="2023-02-04T01:39:50.615" v="1948" actId="478"/>
          <ac:spMkLst>
            <pc:docMk/>
            <pc:sldMk cId="1600003998" sldId="332"/>
            <ac:spMk id="90" creationId="{C08C8D89-A0F2-DE09-497D-1499C5A76E82}"/>
          </ac:spMkLst>
        </pc:spChg>
        <pc:spChg chg="del">
          <ac:chgData name="Student - Bryan Aurelius Tanaja" userId="1d617726-b02e-4180-93ed-c7977a32ae1a" providerId="ADAL" clId="{765AD100-3EE5-4CA4-9D25-84096A520C91}" dt="2023-02-04T01:39:50.615" v="1948" actId="478"/>
          <ac:spMkLst>
            <pc:docMk/>
            <pc:sldMk cId="1600003998" sldId="332"/>
            <ac:spMk id="91" creationId="{722E71A0-0D57-18C3-2A99-89F40CA387D1}"/>
          </ac:spMkLst>
        </pc:spChg>
        <pc:spChg chg="del">
          <ac:chgData name="Student - Bryan Aurelius Tanaja" userId="1d617726-b02e-4180-93ed-c7977a32ae1a" providerId="ADAL" clId="{765AD100-3EE5-4CA4-9D25-84096A520C91}" dt="2023-02-04T01:39:50.615" v="1948" actId="478"/>
          <ac:spMkLst>
            <pc:docMk/>
            <pc:sldMk cId="1600003998" sldId="332"/>
            <ac:spMk id="92" creationId="{C3971190-4F97-9873-7E31-70B09984E650}"/>
          </ac:spMkLst>
        </pc:spChg>
        <pc:spChg chg="del">
          <ac:chgData name="Student - Bryan Aurelius Tanaja" userId="1d617726-b02e-4180-93ed-c7977a32ae1a" providerId="ADAL" clId="{765AD100-3EE5-4CA4-9D25-84096A520C91}" dt="2023-02-04T01:39:50.615" v="1948" actId="478"/>
          <ac:spMkLst>
            <pc:docMk/>
            <pc:sldMk cId="1600003998" sldId="332"/>
            <ac:spMk id="93" creationId="{F75893D7-A275-A18E-2A6A-D197DF6CF0C3}"/>
          </ac:spMkLst>
        </pc:spChg>
        <pc:spChg chg="add del mod">
          <ac:chgData name="Student - Bryan Aurelius Tanaja" userId="1d617726-b02e-4180-93ed-c7977a32ae1a" providerId="ADAL" clId="{765AD100-3EE5-4CA4-9D25-84096A520C91}" dt="2023-02-04T01:39:45.990" v="1947" actId="478"/>
          <ac:spMkLst>
            <pc:docMk/>
            <pc:sldMk cId="1600003998" sldId="332"/>
            <ac:spMk id="94" creationId="{813C46C8-0B04-2923-C724-7C87AA33201B}"/>
          </ac:spMkLst>
        </pc:spChg>
        <pc:spChg chg="del mod">
          <ac:chgData name="Student - Bryan Aurelius Tanaja" userId="1d617726-b02e-4180-93ed-c7977a32ae1a" providerId="ADAL" clId="{765AD100-3EE5-4CA4-9D25-84096A520C91}" dt="2023-02-04T01:39:50.615" v="1948" actId="478"/>
          <ac:spMkLst>
            <pc:docMk/>
            <pc:sldMk cId="1600003998" sldId="332"/>
            <ac:spMk id="95" creationId="{AAB9A00C-4E70-0340-E2D4-6E740FF00906}"/>
          </ac:spMkLst>
        </pc:spChg>
        <pc:spChg chg="add mod">
          <ac:chgData name="Student - Bryan Aurelius Tanaja" userId="1d617726-b02e-4180-93ed-c7977a32ae1a" providerId="ADAL" clId="{765AD100-3EE5-4CA4-9D25-84096A520C91}" dt="2023-02-04T01:39:51.643" v="1949"/>
          <ac:spMkLst>
            <pc:docMk/>
            <pc:sldMk cId="1600003998" sldId="332"/>
            <ac:spMk id="96" creationId="{C8FAF3BE-2D5C-DE12-DA99-6102A88033A5}"/>
          </ac:spMkLst>
        </pc:spChg>
        <pc:spChg chg="add mod">
          <ac:chgData name="Student - Bryan Aurelius Tanaja" userId="1d617726-b02e-4180-93ed-c7977a32ae1a" providerId="ADAL" clId="{765AD100-3EE5-4CA4-9D25-84096A520C91}" dt="2023-02-04T01:39:51.643" v="1949"/>
          <ac:spMkLst>
            <pc:docMk/>
            <pc:sldMk cId="1600003998" sldId="332"/>
            <ac:spMk id="97" creationId="{7F969C36-0F5D-9F7A-5F86-6F20BDF0DCA6}"/>
          </ac:spMkLst>
        </pc:spChg>
        <pc:spChg chg="add mod">
          <ac:chgData name="Student - Bryan Aurelius Tanaja" userId="1d617726-b02e-4180-93ed-c7977a32ae1a" providerId="ADAL" clId="{765AD100-3EE5-4CA4-9D25-84096A520C91}" dt="2023-02-04T01:39:51.643" v="1949"/>
          <ac:spMkLst>
            <pc:docMk/>
            <pc:sldMk cId="1600003998" sldId="332"/>
            <ac:spMk id="98" creationId="{4FE03AC4-C4D4-5127-B483-7DD8B589317F}"/>
          </ac:spMkLst>
        </pc:spChg>
        <pc:spChg chg="add mod">
          <ac:chgData name="Student - Bryan Aurelius Tanaja" userId="1d617726-b02e-4180-93ed-c7977a32ae1a" providerId="ADAL" clId="{765AD100-3EE5-4CA4-9D25-84096A520C91}" dt="2023-02-04T03:07:04.612" v="2295" actId="207"/>
          <ac:spMkLst>
            <pc:docMk/>
            <pc:sldMk cId="1600003998" sldId="332"/>
            <ac:spMk id="99" creationId="{2AA909DD-30C3-058E-6723-4FF0530F0D56}"/>
          </ac:spMkLst>
        </pc:spChg>
        <pc:spChg chg="del">
          <ac:chgData name="Student - Bryan Aurelius Tanaja" userId="1d617726-b02e-4180-93ed-c7977a32ae1a" providerId="ADAL" clId="{765AD100-3EE5-4CA4-9D25-84096A520C91}" dt="2023-02-04T01:39:50.615" v="1948" actId="478"/>
          <ac:spMkLst>
            <pc:docMk/>
            <pc:sldMk cId="1600003998" sldId="332"/>
            <ac:spMk id="100" creationId="{4963C17A-BD87-F3C4-7B17-F965E90CC8F6}"/>
          </ac:spMkLst>
        </pc:spChg>
        <pc:spChg chg="add mod">
          <ac:chgData name="Student - Bryan Aurelius Tanaja" userId="1d617726-b02e-4180-93ed-c7977a32ae1a" providerId="ADAL" clId="{765AD100-3EE5-4CA4-9D25-84096A520C91}" dt="2023-02-04T03:07:10.003" v="2296" actId="207"/>
          <ac:spMkLst>
            <pc:docMk/>
            <pc:sldMk cId="1600003998" sldId="332"/>
            <ac:spMk id="101" creationId="{396EC060-E559-6C1B-A9AD-AD90FE15BD89}"/>
          </ac:spMkLst>
        </pc:spChg>
        <pc:spChg chg="del">
          <ac:chgData name="Student - Bryan Aurelius Tanaja" userId="1d617726-b02e-4180-93ed-c7977a32ae1a" providerId="ADAL" clId="{765AD100-3EE5-4CA4-9D25-84096A520C91}" dt="2023-02-04T01:39:50.615" v="1948" actId="478"/>
          <ac:spMkLst>
            <pc:docMk/>
            <pc:sldMk cId="1600003998" sldId="332"/>
            <ac:spMk id="102" creationId="{4C3C0982-C17D-0FCC-5D35-4B681BC306C6}"/>
          </ac:spMkLst>
        </pc:spChg>
        <pc:spChg chg="del">
          <ac:chgData name="Student - Bryan Aurelius Tanaja" userId="1d617726-b02e-4180-93ed-c7977a32ae1a" providerId="ADAL" clId="{765AD100-3EE5-4CA4-9D25-84096A520C91}" dt="2023-02-04T01:39:50.615" v="1948" actId="478"/>
          <ac:spMkLst>
            <pc:docMk/>
            <pc:sldMk cId="1600003998" sldId="332"/>
            <ac:spMk id="103" creationId="{11A1BE12-47B3-AEBB-E786-707E05EC259D}"/>
          </ac:spMkLst>
        </pc:spChg>
        <pc:spChg chg="add mod">
          <ac:chgData name="Student - Bryan Aurelius Tanaja" userId="1d617726-b02e-4180-93ed-c7977a32ae1a" providerId="ADAL" clId="{765AD100-3EE5-4CA4-9D25-84096A520C91}" dt="2023-02-04T03:07:14.708" v="2297" actId="207"/>
          <ac:spMkLst>
            <pc:docMk/>
            <pc:sldMk cId="1600003998" sldId="332"/>
            <ac:spMk id="104" creationId="{6DC2C10A-9608-0D3A-57F0-96F9A349B7B7}"/>
          </ac:spMkLst>
        </pc:spChg>
        <pc:spChg chg="add mod">
          <ac:chgData name="Student - Bryan Aurelius Tanaja" userId="1d617726-b02e-4180-93ed-c7977a32ae1a" providerId="ADAL" clId="{765AD100-3EE5-4CA4-9D25-84096A520C91}" dt="2023-02-04T03:07:43.756" v="2305" actId="207"/>
          <ac:spMkLst>
            <pc:docMk/>
            <pc:sldMk cId="1600003998" sldId="332"/>
            <ac:spMk id="105" creationId="{74DF3896-6243-F8D0-FA99-E50356A0E5F6}"/>
          </ac:spMkLst>
        </pc:spChg>
        <pc:spChg chg="add mod">
          <ac:chgData name="Student - Bryan Aurelius Tanaja" userId="1d617726-b02e-4180-93ed-c7977a32ae1a" providerId="ADAL" clId="{765AD100-3EE5-4CA4-9D25-84096A520C91}" dt="2023-02-04T02:02:17.914" v="2247" actId="2085"/>
          <ac:spMkLst>
            <pc:docMk/>
            <pc:sldMk cId="1600003998" sldId="332"/>
            <ac:spMk id="106" creationId="{9F7659CC-5AF8-8F09-DF1A-FBBE5C7811A2}"/>
          </ac:spMkLst>
        </pc:spChg>
        <pc:spChg chg="del">
          <ac:chgData name="Student - Bryan Aurelius Tanaja" userId="1d617726-b02e-4180-93ed-c7977a32ae1a" providerId="ADAL" clId="{765AD100-3EE5-4CA4-9D25-84096A520C91}" dt="2023-02-04T01:39:50.615" v="1948" actId="478"/>
          <ac:spMkLst>
            <pc:docMk/>
            <pc:sldMk cId="1600003998" sldId="332"/>
            <ac:spMk id="107" creationId="{83B091B6-2FD8-B7EE-98DB-7FE16B772514}"/>
          </ac:spMkLst>
        </pc:spChg>
        <pc:spChg chg="del">
          <ac:chgData name="Student - Bryan Aurelius Tanaja" userId="1d617726-b02e-4180-93ed-c7977a32ae1a" providerId="ADAL" clId="{765AD100-3EE5-4CA4-9D25-84096A520C91}" dt="2023-02-04T01:39:50.615" v="1948" actId="478"/>
          <ac:spMkLst>
            <pc:docMk/>
            <pc:sldMk cId="1600003998" sldId="332"/>
            <ac:spMk id="108" creationId="{8C7E08C5-169B-4945-3798-2CEB0D668DC1}"/>
          </ac:spMkLst>
        </pc:spChg>
        <pc:spChg chg="del">
          <ac:chgData name="Student - Bryan Aurelius Tanaja" userId="1d617726-b02e-4180-93ed-c7977a32ae1a" providerId="ADAL" clId="{765AD100-3EE5-4CA4-9D25-84096A520C91}" dt="2023-02-04T01:39:50.615" v="1948" actId="478"/>
          <ac:spMkLst>
            <pc:docMk/>
            <pc:sldMk cId="1600003998" sldId="332"/>
            <ac:spMk id="109" creationId="{D7AEA7D7-A698-9CA3-5311-6FB989F4F212}"/>
          </ac:spMkLst>
        </pc:spChg>
        <pc:spChg chg="add mod">
          <ac:chgData name="Student - Bryan Aurelius Tanaja" userId="1d617726-b02e-4180-93ed-c7977a32ae1a" providerId="ADAL" clId="{765AD100-3EE5-4CA4-9D25-84096A520C91}" dt="2023-02-04T02:02:29.953" v="2250" actId="2085"/>
          <ac:spMkLst>
            <pc:docMk/>
            <pc:sldMk cId="1600003998" sldId="332"/>
            <ac:spMk id="110" creationId="{40571E25-BFC9-0954-6A4B-3888A09ADD98}"/>
          </ac:spMkLst>
        </pc:spChg>
        <pc:spChg chg="add mod">
          <ac:chgData name="Student - Bryan Aurelius Tanaja" userId="1d617726-b02e-4180-93ed-c7977a32ae1a" providerId="ADAL" clId="{765AD100-3EE5-4CA4-9D25-84096A520C91}" dt="2023-02-04T02:02:33.916" v="2251" actId="2085"/>
          <ac:spMkLst>
            <pc:docMk/>
            <pc:sldMk cId="1600003998" sldId="332"/>
            <ac:spMk id="112" creationId="{665DF2EF-9A82-1251-AE54-F9F6690EBB31}"/>
          </ac:spMkLst>
        </pc:spChg>
        <pc:spChg chg="del">
          <ac:chgData name="Student - Bryan Aurelius Tanaja" userId="1d617726-b02e-4180-93ed-c7977a32ae1a" providerId="ADAL" clId="{765AD100-3EE5-4CA4-9D25-84096A520C91}" dt="2023-02-04T01:39:50.615" v="1948" actId="478"/>
          <ac:spMkLst>
            <pc:docMk/>
            <pc:sldMk cId="1600003998" sldId="332"/>
            <ac:spMk id="114" creationId="{2131E525-606F-BC01-842D-013ACD9ABB41}"/>
          </ac:spMkLst>
        </pc:spChg>
        <pc:spChg chg="del">
          <ac:chgData name="Student - Bryan Aurelius Tanaja" userId="1d617726-b02e-4180-93ed-c7977a32ae1a" providerId="ADAL" clId="{765AD100-3EE5-4CA4-9D25-84096A520C91}" dt="2023-02-04T01:39:50.615" v="1948" actId="478"/>
          <ac:spMkLst>
            <pc:docMk/>
            <pc:sldMk cId="1600003998" sldId="332"/>
            <ac:spMk id="115" creationId="{37E80C5D-AF48-E566-47EA-DDEF9D72088D}"/>
          </ac:spMkLst>
        </pc:spChg>
        <pc:spChg chg="del">
          <ac:chgData name="Student - Bryan Aurelius Tanaja" userId="1d617726-b02e-4180-93ed-c7977a32ae1a" providerId="ADAL" clId="{765AD100-3EE5-4CA4-9D25-84096A520C91}" dt="2023-02-04T01:39:50.615" v="1948" actId="478"/>
          <ac:spMkLst>
            <pc:docMk/>
            <pc:sldMk cId="1600003998" sldId="332"/>
            <ac:spMk id="116" creationId="{CA39289B-BC55-FE1C-72AB-10335AA77417}"/>
          </ac:spMkLst>
        </pc:spChg>
        <pc:spChg chg="add mod">
          <ac:chgData name="Student - Bryan Aurelius Tanaja" userId="1d617726-b02e-4180-93ed-c7977a32ae1a" providerId="ADAL" clId="{765AD100-3EE5-4CA4-9D25-84096A520C91}" dt="2023-02-04T01:39:51.643" v="1949"/>
          <ac:spMkLst>
            <pc:docMk/>
            <pc:sldMk cId="1600003998" sldId="332"/>
            <ac:spMk id="117" creationId="{DAF44AB3-B8D1-B4B9-F3D6-948C3C5D6726}"/>
          </ac:spMkLst>
        </pc:spChg>
        <pc:spChg chg="del">
          <ac:chgData name="Student - Bryan Aurelius Tanaja" userId="1d617726-b02e-4180-93ed-c7977a32ae1a" providerId="ADAL" clId="{765AD100-3EE5-4CA4-9D25-84096A520C91}" dt="2023-02-04T01:39:50.615" v="1948" actId="478"/>
          <ac:spMkLst>
            <pc:docMk/>
            <pc:sldMk cId="1600003998" sldId="332"/>
            <ac:spMk id="118" creationId="{201A14B1-79C8-33EF-9662-5BA7780003D1}"/>
          </ac:spMkLst>
        </pc:spChg>
        <pc:spChg chg="del">
          <ac:chgData name="Student - Bryan Aurelius Tanaja" userId="1d617726-b02e-4180-93ed-c7977a32ae1a" providerId="ADAL" clId="{765AD100-3EE5-4CA4-9D25-84096A520C91}" dt="2023-02-04T01:39:50.615" v="1948" actId="478"/>
          <ac:spMkLst>
            <pc:docMk/>
            <pc:sldMk cId="1600003998" sldId="332"/>
            <ac:spMk id="119" creationId="{D23A8C06-9E24-9511-876B-A1AB14078A54}"/>
          </ac:spMkLst>
        </pc:spChg>
        <pc:spChg chg="del">
          <ac:chgData name="Student - Bryan Aurelius Tanaja" userId="1d617726-b02e-4180-93ed-c7977a32ae1a" providerId="ADAL" clId="{765AD100-3EE5-4CA4-9D25-84096A520C91}" dt="2023-02-04T01:39:50.615" v="1948" actId="478"/>
          <ac:spMkLst>
            <pc:docMk/>
            <pc:sldMk cId="1600003998" sldId="332"/>
            <ac:spMk id="120" creationId="{5992C89C-4AD4-55A2-BDDE-08725BEB2FFC}"/>
          </ac:spMkLst>
        </pc:spChg>
        <pc:spChg chg="del">
          <ac:chgData name="Student - Bryan Aurelius Tanaja" userId="1d617726-b02e-4180-93ed-c7977a32ae1a" providerId="ADAL" clId="{765AD100-3EE5-4CA4-9D25-84096A520C91}" dt="2023-02-04T01:39:50.615" v="1948" actId="478"/>
          <ac:spMkLst>
            <pc:docMk/>
            <pc:sldMk cId="1600003998" sldId="332"/>
            <ac:spMk id="121" creationId="{BB0DFB2E-B57D-642A-80D1-9507EB66647A}"/>
          </ac:spMkLst>
        </pc:spChg>
        <pc:spChg chg="del">
          <ac:chgData name="Student - Bryan Aurelius Tanaja" userId="1d617726-b02e-4180-93ed-c7977a32ae1a" providerId="ADAL" clId="{765AD100-3EE5-4CA4-9D25-84096A520C91}" dt="2023-02-04T01:39:50.615" v="1948" actId="478"/>
          <ac:spMkLst>
            <pc:docMk/>
            <pc:sldMk cId="1600003998" sldId="332"/>
            <ac:spMk id="122" creationId="{550FA508-8C60-7580-A289-27D5381ADCEA}"/>
          </ac:spMkLst>
        </pc:spChg>
        <pc:spChg chg="add mod">
          <ac:chgData name="Student - Bryan Aurelius Tanaja" userId="1d617726-b02e-4180-93ed-c7977a32ae1a" providerId="ADAL" clId="{765AD100-3EE5-4CA4-9D25-84096A520C91}" dt="2023-02-04T01:39:51.643" v="1949"/>
          <ac:spMkLst>
            <pc:docMk/>
            <pc:sldMk cId="1600003998" sldId="332"/>
            <ac:spMk id="123" creationId="{B0B28624-4FE3-D8D3-9282-A6D366B8DA06}"/>
          </ac:spMkLst>
        </pc:spChg>
        <pc:spChg chg="add mod">
          <ac:chgData name="Student - Bryan Aurelius Tanaja" userId="1d617726-b02e-4180-93ed-c7977a32ae1a" providerId="ADAL" clId="{765AD100-3EE5-4CA4-9D25-84096A520C91}" dt="2023-02-04T03:08:29.037" v="2315" actId="207"/>
          <ac:spMkLst>
            <pc:docMk/>
            <pc:sldMk cId="1600003998" sldId="332"/>
            <ac:spMk id="125" creationId="{0C26C932-78ED-3E28-3760-C27A3D32D2E7}"/>
          </ac:spMkLst>
        </pc:spChg>
        <pc:spChg chg="add mod">
          <ac:chgData name="Student - Bryan Aurelius Tanaja" userId="1d617726-b02e-4180-93ed-c7977a32ae1a" providerId="ADAL" clId="{765AD100-3EE5-4CA4-9D25-84096A520C91}" dt="2023-02-04T14:53:38.429" v="2830" actId="2085"/>
          <ac:spMkLst>
            <pc:docMk/>
            <pc:sldMk cId="1600003998" sldId="332"/>
            <ac:spMk id="126" creationId="{9440248C-55E4-9AE3-CD8D-3087AB807C00}"/>
          </ac:spMkLst>
        </pc:spChg>
        <pc:spChg chg="add mod">
          <ac:chgData name="Student - Bryan Aurelius Tanaja" userId="1d617726-b02e-4180-93ed-c7977a32ae1a" providerId="ADAL" clId="{765AD100-3EE5-4CA4-9D25-84096A520C91}" dt="2023-02-04T02:02:44.898" v="2253" actId="2085"/>
          <ac:spMkLst>
            <pc:docMk/>
            <pc:sldMk cId="1600003998" sldId="332"/>
            <ac:spMk id="127" creationId="{8D29A1D3-5573-EC7A-F875-339E9E7BEE4E}"/>
          </ac:spMkLst>
        </pc:spChg>
        <pc:spChg chg="add del mod">
          <ac:chgData name="Student - Bryan Aurelius Tanaja" userId="1d617726-b02e-4180-93ed-c7977a32ae1a" providerId="ADAL" clId="{765AD100-3EE5-4CA4-9D25-84096A520C91}" dt="2023-02-04T01:39:45.990" v="1947" actId="478"/>
          <ac:spMkLst>
            <pc:docMk/>
            <pc:sldMk cId="1600003998" sldId="332"/>
            <ac:spMk id="4096" creationId="{E9C1C94E-7E71-70AD-9626-7C4C0AD90ED0}"/>
          </ac:spMkLst>
        </pc:spChg>
        <pc:spChg chg="del">
          <ac:chgData name="Student - Bryan Aurelius Tanaja" userId="1d617726-b02e-4180-93ed-c7977a32ae1a" providerId="ADAL" clId="{765AD100-3EE5-4CA4-9D25-84096A520C91}" dt="2023-02-04T01:39:50.615" v="1948" actId="478"/>
          <ac:spMkLst>
            <pc:docMk/>
            <pc:sldMk cId="1600003998" sldId="332"/>
            <ac:spMk id="4111" creationId="{462547A2-4268-5C93-4E3F-0762EF43538D}"/>
          </ac:spMkLst>
        </pc:spChg>
        <pc:spChg chg="add del mod">
          <ac:chgData name="Student - Bryan Aurelius Tanaja" userId="1d617726-b02e-4180-93ed-c7977a32ae1a" providerId="ADAL" clId="{765AD100-3EE5-4CA4-9D25-84096A520C91}" dt="2023-02-04T01:39:45.990" v="1947" actId="478"/>
          <ac:spMkLst>
            <pc:docMk/>
            <pc:sldMk cId="1600003998" sldId="332"/>
            <ac:spMk id="4117" creationId="{6C31488B-393E-47DC-0243-88356082DFB1}"/>
          </ac:spMkLst>
        </pc:spChg>
        <pc:spChg chg="add del mod">
          <ac:chgData name="Student - Bryan Aurelius Tanaja" userId="1d617726-b02e-4180-93ed-c7977a32ae1a" providerId="ADAL" clId="{765AD100-3EE5-4CA4-9D25-84096A520C91}" dt="2023-02-04T01:39:45.990" v="1947" actId="478"/>
          <ac:spMkLst>
            <pc:docMk/>
            <pc:sldMk cId="1600003998" sldId="332"/>
            <ac:spMk id="4119" creationId="{081A626E-AB90-CCC5-D826-F1F0D88F546F}"/>
          </ac:spMkLst>
        </pc:spChg>
        <pc:spChg chg="add del mod">
          <ac:chgData name="Student - Bryan Aurelius Tanaja" userId="1d617726-b02e-4180-93ed-c7977a32ae1a" providerId="ADAL" clId="{765AD100-3EE5-4CA4-9D25-84096A520C91}" dt="2023-02-04T01:39:45.990" v="1947" actId="478"/>
          <ac:spMkLst>
            <pc:docMk/>
            <pc:sldMk cId="1600003998" sldId="332"/>
            <ac:spMk id="4121" creationId="{4D4AA5A7-F957-3EA3-3832-A14954959AED}"/>
          </ac:spMkLst>
        </pc:spChg>
        <pc:spChg chg="add del mod">
          <ac:chgData name="Student - Bryan Aurelius Tanaja" userId="1d617726-b02e-4180-93ed-c7977a32ae1a" providerId="ADAL" clId="{765AD100-3EE5-4CA4-9D25-84096A520C91}" dt="2023-02-04T01:39:45.990" v="1947" actId="478"/>
          <ac:spMkLst>
            <pc:docMk/>
            <pc:sldMk cId="1600003998" sldId="332"/>
            <ac:spMk id="4123" creationId="{821E40B4-8F5D-8997-781D-E06F38E107FC}"/>
          </ac:spMkLst>
        </pc:spChg>
        <pc:spChg chg="add del mod">
          <ac:chgData name="Student - Bryan Aurelius Tanaja" userId="1d617726-b02e-4180-93ed-c7977a32ae1a" providerId="ADAL" clId="{765AD100-3EE5-4CA4-9D25-84096A520C91}" dt="2023-02-04T01:39:45.990" v="1947" actId="478"/>
          <ac:spMkLst>
            <pc:docMk/>
            <pc:sldMk cId="1600003998" sldId="332"/>
            <ac:spMk id="4124" creationId="{0BBE2418-F472-CB01-3845-34C3194D8B45}"/>
          </ac:spMkLst>
        </pc:spChg>
        <pc:spChg chg="add del mod">
          <ac:chgData name="Student - Bryan Aurelius Tanaja" userId="1d617726-b02e-4180-93ed-c7977a32ae1a" providerId="ADAL" clId="{765AD100-3EE5-4CA4-9D25-84096A520C91}" dt="2023-02-04T01:39:45.990" v="1947" actId="478"/>
          <ac:spMkLst>
            <pc:docMk/>
            <pc:sldMk cId="1600003998" sldId="332"/>
            <ac:spMk id="4125" creationId="{C981DD41-E375-FD84-B2FF-88AE3D7BA424}"/>
          </ac:spMkLst>
        </pc:spChg>
        <pc:spChg chg="add del mod">
          <ac:chgData name="Student - Bryan Aurelius Tanaja" userId="1d617726-b02e-4180-93ed-c7977a32ae1a" providerId="ADAL" clId="{765AD100-3EE5-4CA4-9D25-84096A520C91}" dt="2023-02-04T01:39:45.990" v="1947" actId="478"/>
          <ac:spMkLst>
            <pc:docMk/>
            <pc:sldMk cId="1600003998" sldId="332"/>
            <ac:spMk id="4126" creationId="{5153B0B8-27D9-E5B5-91F4-9856465AA663}"/>
          </ac:spMkLst>
        </pc:spChg>
        <pc:spChg chg="add del mod">
          <ac:chgData name="Student - Bryan Aurelius Tanaja" userId="1d617726-b02e-4180-93ed-c7977a32ae1a" providerId="ADAL" clId="{765AD100-3EE5-4CA4-9D25-84096A520C91}" dt="2023-02-04T01:39:45.990" v="1947" actId="478"/>
          <ac:spMkLst>
            <pc:docMk/>
            <pc:sldMk cId="1600003998" sldId="332"/>
            <ac:spMk id="4127" creationId="{8FE42FB2-AF38-A2BF-3FC9-D57DE3CEFFD6}"/>
          </ac:spMkLst>
        </pc:spChg>
        <pc:spChg chg="add mod">
          <ac:chgData name="Student - Bryan Aurelius Tanaja" userId="1d617726-b02e-4180-93ed-c7977a32ae1a" providerId="ADAL" clId="{765AD100-3EE5-4CA4-9D25-84096A520C91}" dt="2023-02-04T02:02:59.395" v="2256" actId="2085"/>
          <ac:spMkLst>
            <pc:docMk/>
            <pc:sldMk cId="1600003998" sldId="332"/>
            <ac:spMk id="4128" creationId="{572DCA1D-55AC-3425-6F4E-F7D533E6AD3C}"/>
          </ac:spMkLst>
        </pc:spChg>
        <pc:spChg chg="add mod">
          <ac:chgData name="Student - Bryan Aurelius Tanaja" userId="1d617726-b02e-4180-93ed-c7977a32ae1a" providerId="ADAL" clId="{765AD100-3EE5-4CA4-9D25-84096A520C91}" dt="2023-02-04T03:08:18.699" v="2312" actId="207"/>
          <ac:spMkLst>
            <pc:docMk/>
            <pc:sldMk cId="1600003998" sldId="332"/>
            <ac:spMk id="4129" creationId="{1A41BA9F-CFDC-D233-7505-587B6404E982}"/>
          </ac:spMkLst>
        </pc:spChg>
        <pc:spChg chg="add mod">
          <ac:chgData name="Student - Bryan Aurelius Tanaja" userId="1d617726-b02e-4180-93ed-c7977a32ae1a" providerId="ADAL" clId="{765AD100-3EE5-4CA4-9D25-84096A520C91}" dt="2023-02-04T03:08:16.235" v="2311" actId="207"/>
          <ac:spMkLst>
            <pc:docMk/>
            <pc:sldMk cId="1600003998" sldId="332"/>
            <ac:spMk id="4130" creationId="{45342651-838E-0CD1-78BB-381AAB4EF265}"/>
          </ac:spMkLst>
        </pc:spChg>
        <pc:spChg chg="add mod">
          <ac:chgData name="Student - Bryan Aurelius Tanaja" userId="1d617726-b02e-4180-93ed-c7977a32ae1a" providerId="ADAL" clId="{765AD100-3EE5-4CA4-9D25-84096A520C91}" dt="2023-02-04T03:08:21.243" v="2313" actId="207"/>
          <ac:spMkLst>
            <pc:docMk/>
            <pc:sldMk cId="1600003998" sldId="332"/>
            <ac:spMk id="4131" creationId="{92DAE04F-E74F-F13D-F56B-FB78E862DA14}"/>
          </ac:spMkLst>
        </pc:spChg>
        <pc:spChg chg="add mod">
          <ac:chgData name="Student - Bryan Aurelius Tanaja" userId="1d617726-b02e-4180-93ed-c7977a32ae1a" providerId="ADAL" clId="{765AD100-3EE5-4CA4-9D25-84096A520C91}" dt="2023-02-04T01:39:51.643" v="1949"/>
          <ac:spMkLst>
            <pc:docMk/>
            <pc:sldMk cId="1600003998" sldId="332"/>
            <ac:spMk id="4138" creationId="{0830B615-3318-8C44-6071-E0AE75D7ACDA}"/>
          </ac:spMkLst>
        </pc:spChg>
        <pc:spChg chg="add mod">
          <ac:chgData name="Student - Bryan Aurelius Tanaja" userId="1d617726-b02e-4180-93ed-c7977a32ae1a" providerId="ADAL" clId="{765AD100-3EE5-4CA4-9D25-84096A520C91}" dt="2023-02-04T01:39:51.643" v="1949"/>
          <ac:spMkLst>
            <pc:docMk/>
            <pc:sldMk cId="1600003998" sldId="332"/>
            <ac:spMk id="4139" creationId="{5FC369DD-AC55-6CDF-03A1-6904F0ABEA98}"/>
          </ac:spMkLst>
        </pc:spChg>
        <pc:spChg chg="add mod">
          <ac:chgData name="Student - Bryan Aurelius Tanaja" userId="1d617726-b02e-4180-93ed-c7977a32ae1a" providerId="ADAL" clId="{765AD100-3EE5-4CA4-9D25-84096A520C91}" dt="2023-02-04T03:06:39.107" v="2288" actId="207"/>
          <ac:spMkLst>
            <pc:docMk/>
            <pc:sldMk cId="1600003998" sldId="332"/>
            <ac:spMk id="4140" creationId="{47E434A9-0850-F338-A497-DE5D0971510A}"/>
          </ac:spMkLst>
        </pc:spChg>
        <pc:spChg chg="add mod">
          <ac:chgData name="Student - Bryan Aurelius Tanaja" userId="1d617726-b02e-4180-93ed-c7977a32ae1a" providerId="ADAL" clId="{765AD100-3EE5-4CA4-9D25-84096A520C91}" dt="2023-02-04T03:06:47.762" v="2290" actId="207"/>
          <ac:spMkLst>
            <pc:docMk/>
            <pc:sldMk cId="1600003998" sldId="332"/>
            <ac:spMk id="4141" creationId="{9DBDDE20-EBF0-B5A2-A815-0C5BCA98C500}"/>
          </ac:spMkLst>
        </pc:spChg>
        <pc:spChg chg="add mod">
          <ac:chgData name="Student - Bryan Aurelius Tanaja" userId="1d617726-b02e-4180-93ed-c7977a32ae1a" providerId="ADAL" clId="{765AD100-3EE5-4CA4-9D25-84096A520C91}" dt="2023-02-04T03:06:51.338" v="2291" actId="207"/>
          <ac:spMkLst>
            <pc:docMk/>
            <pc:sldMk cId="1600003998" sldId="332"/>
            <ac:spMk id="4142" creationId="{7D5572D1-E8E0-C120-6BD2-4EFA705027C9}"/>
          </ac:spMkLst>
        </pc:spChg>
        <pc:spChg chg="add mod">
          <ac:chgData name="Student - Bryan Aurelius Tanaja" userId="1d617726-b02e-4180-93ed-c7977a32ae1a" providerId="ADAL" clId="{765AD100-3EE5-4CA4-9D25-84096A520C91}" dt="2023-02-04T03:06:54.221" v="2292" actId="207"/>
          <ac:spMkLst>
            <pc:docMk/>
            <pc:sldMk cId="1600003998" sldId="332"/>
            <ac:spMk id="4143" creationId="{D514C620-947E-8832-C743-9FFD683DFACE}"/>
          </ac:spMkLst>
        </pc:spChg>
        <pc:spChg chg="add mod">
          <ac:chgData name="Student - Bryan Aurelius Tanaja" userId="1d617726-b02e-4180-93ed-c7977a32ae1a" providerId="ADAL" clId="{765AD100-3EE5-4CA4-9D25-84096A520C91}" dt="2023-02-04T03:06:56.460" v="2293" actId="207"/>
          <ac:spMkLst>
            <pc:docMk/>
            <pc:sldMk cId="1600003998" sldId="332"/>
            <ac:spMk id="4144" creationId="{AE90C5C7-34FA-E12C-C648-00DBAB1085F3}"/>
          </ac:spMkLst>
        </pc:spChg>
        <pc:spChg chg="add mod">
          <ac:chgData name="Student - Bryan Aurelius Tanaja" userId="1d617726-b02e-4180-93ed-c7977a32ae1a" providerId="ADAL" clId="{765AD100-3EE5-4CA4-9D25-84096A520C91}" dt="2023-02-04T03:06:44.026" v="2289" actId="207"/>
          <ac:spMkLst>
            <pc:docMk/>
            <pc:sldMk cId="1600003998" sldId="332"/>
            <ac:spMk id="4145" creationId="{BC5A2B06-00B6-7094-B804-251B5948F8DE}"/>
          </ac:spMkLst>
        </pc:spChg>
        <pc:spChg chg="add mod">
          <ac:chgData name="Student - Bryan Aurelius Tanaja" userId="1d617726-b02e-4180-93ed-c7977a32ae1a" providerId="ADAL" clId="{765AD100-3EE5-4CA4-9D25-84096A520C91}" dt="2023-02-07T05:22:56.738" v="3615" actId="1076"/>
          <ac:spMkLst>
            <pc:docMk/>
            <pc:sldMk cId="1600003998" sldId="332"/>
            <ac:spMk id="4160" creationId="{76602570-A0A1-FD70-BD22-BFAF1C9B4D64}"/>
          </ac:spMkLst>
        </pc:spChg>
        <pc:spChg chg="add mod">
          <ac:chgData name="Student - Bryan Aurelius Tanaja" userId="1d617726-b02e-4180-93ed-c7977a32ae1a" providerId="ADAL" clId="{765AD100-3EE5-4CA4-9D25-84096A520C91}" dt="2023-02-07T05:23:31.450" v="3616" actId="1076"/>
          <ac:spMkLst>
            <pc:docMk/>
            <pc:sldMk cId="1600003998" sldId="332"/>
            <ac:spMk id="4161" creationId="{80B12AA0-CEBE-7B5B-A04A-32103C82598F}"/>
          </ac:spMkLst>
        </pc:spChg>
        <pc:spChg chg="add mod">
          <ac:chgData name="Student - Bryan Aurelius Tanaja" userId="1d617726-b02e-4180-93ed-c7977a32ae1a" providerId="ADAL" clId="{765AD100-3EE5-4CA4-9D25-84096A520C91}" dt="2023-02-04T14:50:57.873" v="2824" actId="1076"/>
          <ac:spMkLst>
            <pc:docMk/>
            <pc:sldMk cId="1600003998" sldId="332"/>
            <ac:spMk id="4162" creationId="{8CA20392-FAD4-FE80-B6E9-9535F80FFC7E}"/>
          </ac:spMkLst>
        </pc:spChg>
        <pc:spChg chg="add mod">
          <ac:chgData name="Student - Bryan Aurelius Tanaja" userId="1d617726-b02e-4180-93ed-c7977a32ae1a" providerId="ADAL" clId="{765AD100-3EE5-4CA4-9D25-84096A520C91}" dt="2023-02-04T14:51:01.231" v="2825" actId="1076"/>
          <ac:spMkLst>
            <pc:docMk/>
            <pc:sldMk cId="1600003998" sldId="332"/>
            <ac:spMk id="4163" creationId="{0074229F-31AE-3AA3-F103-ADA04A006F4C}"/>
          </ac:spMkLst>
        </pc:spChg>
        <pc:spChg chg="add mod">
          <ac:chgData name="Student - Bryan Aurelius Tanaja" userId="1d617726-b02e-4180-93ed-c7977a32ae1a" providerId="ADAL" clId="{765AD100-3EE5-4CA4-9D25-84096A520C91}" dt="2023-02-04T14:45:16.094" v="2806" actId="20577"/>
          <ac:spMkLst>
            <pc:docMk/>
            <pc:sldMk cId="1600003998" sldId="332"/>
            <ac:spMk id="4164" creationId="{8E98237F-CFE3-C20B-D2F0-EF87CC1B8CE5}"/>
          </ac:spMkLst>
        </pc:spChg>
        <pc:spChg chg="add mod">
          <ac:chgData name="Student - Bryan Aurelius Tanaja" userId="1d617726-b02e-4180-93ed-c7977a32ae1a" providerId="ADAL" clId="{765AD100-3EE5-4CA4-9D25-84096A520C91}" dt="2023-02-04T14:51:29.478" v="2827" actId="1036"/>
          <ac:spMkLst>
            <pc:docMk/>
            <pc:sldMk cId="1600003998" sldId="332"/>
            <ac:spMk id="4165" creationId="{C02D3FD5-C4D0-DBB2-6A99-9BF73654ED8F}"/>
          </ac:spMkLst>
        </pc:spChg>
        <pc:spChg chg="add mod">
          <ac:chgData name="Student - Bryan Aurelius Tanaja" userId="1d617726-b02e-4180-93ed-c7977a32ae1a" providerId="ADAL" clId="{765AD100-3EE5-4CA4-9D25-84096A520C91}" dt="2023-02-04T03:07:48.260" v="2306" actId="207"/>
          <ac:spMkLst>
            <pc:docMk/>
            <pc:sldMk cId="1600003998" sldId="332"/>
            <ac:spMk id="4166" creationId="{12940E41-4690-139B-1B7E-EA087C62B0DE}"/>
          </ac:spMkLst>
        </pc:spChg>
        <pc:picChg chg="add mod">
          <ac:chgData name="Student - Bryan Aurelius Tanaja" userId="1d617726-b02e-4180-93ed-c7977a32ae1a" providerId="ADAL" clId="{765AD100-3EE5-4CA4-9D25-84096A520C91}" dt="2023-02-04T03:07:39.853" v="2304" actId="1076"/>
          <ac:picMkLst>
            <pc:docMk/>
            <pc:sldMk cId="1600003998" sldId="332"/>
            <ac:picMk id="2" creationId="{55AA50C5-5607-22AC-C820-FE3AA138BF78}"/>
          </ac:picMkLst>
        </pc:picChg>
        <pc:picChg chg="add del mod">
          <ac:chgData name="Student - Bryan Aurelius Tanaja" userId="1d617726-b02e-4180-93ed-c7977a32ae1a" providerId="ADAL" clId="{765AD100-3EE5-4CA4-9D25-84096A520C91}" dt="2023-02-04T01:39:45.990" v="1947" actId="478"/>
          <ac:picMkLst>
            <pc:docMk/>
            <pc:sldMk cId="1600003998" sldId="332"/>
            <ac:picMk id="64" creationId="{777D2CF9-86CE-B491-5F3A-0B25247761C9}"/>
          </ac:picMkLst>
        </pc:picChg>
        <pc:picChg chg="add del mod">
          <ac:chgData name="Student - Bryan Aurelius Tanaja" userId="1d617726-b02e-4180-93ed-c7977a32ae1a" providerId="ADAL" clId="{765AD100-3EE5-4CA4-9D25-84096A520C91}" dt="2023-02-04T01:39:45.990" v="1947" actId="478"/>
          <ac:picMkLst>
            <pc:docMk/>
            <pc:sldMk cId="1600003998" sldId="332"/>
            <ac:picMk id="66" creationId="{D1BE3C1C-E3C1-72F5-DC5A-356C105FA189}"/>
          </ac:picMkLst>
        </pc:picChg>
        <pc:picChg chg="add del mod">
          <ac:chgData name="Student - Bryan Aurelius Tanaja" userId="1d617726-b02e-4180-93ed-c7977a32ae1a" providerId="ADAL" clId="{765AD100-3EE5-4CA4-9D25-84096A520C91}" dt="2023-02-04T01:39:45.990" v="1947" actId="478"/>
          <ac:picMkLst>
            <pc:docMk/>
            <pc:sldMk cId="1600003998" sldId="332"/>
            <ac:picMk id="67" creationId="{E01E4D2E-8FCB-A07A-13ED-12E874BE00FD}"/>
          </ac:picMkLst>
        </pc:picChg>
        <pc:picChg chg="add del mod">
          <ac:chgData name="Student - Bryan Aurelius Tanaja" userId="1d617726-b02e-4180-93ed-c7977a32ae1a" providerId="ADAL" clId="{765AD100-3EE5-4CA4-9D25-84096A520C91}" dt="2023-02-04T01:39:45.990" v="1947" actId="478"/>
          <ac:picMkLst>
            <pc:docMk/>
            <pc:sldMk cId="1600003998" sldId="332"/>
            <ac:picMk id="68" creationId="{18E9330A-08AD-5CC6-6CAD-67FAAA0A25C1}"/>
          </ac:picMkLst>
        </pc:picChg>
        <pc:picChg chg="add del mod">
          <ac:chgData name="Student - Bryan Aurelius Tanaja" userId="1d617726-b02e-4180-93ed-c7977a32ae1a" providerId="ADAL" clId="{765AD100-3EE5-4CA4-9D25-84096A520C91}" dt="2023-02-04T01:39:45.990" v="1947" actId="478"/>
          <ac:picMkLst>
            <pc:docMk/>
            <pc:sldMk cId="1600003998" sldId="332"/>
            <ac:picMk id="69" creationId="{3E961ECC-B144-7B66-7095-3269C8F8ED17}"/>
          </ac:picMkLst>
        </pc:picChg>
        <pc:picChg chg="add del mod">
          <ac:chgData name="Student - Bryan Aurelius Tanaja" userId="1d617726-b02e-4180-93ed-c7977a32ae1a" providerId="ADAL" clId="{765AD100-3EE5-4CA4-9D25-84096A520C91}" dt="2023-02-04T01:39:45.990" v="1947" actId="478"/>
          <ac:picMkLst>
            <pc:docMk/>
            <pc:sldMk cId="1600003998" sldId="332"/>
            <ac:picMk id="70" creationId="{6E39D034-FEDF-4929-57C3-AC83635B16DF}"/>
          </ac:picMkLst>
        </pc:picChg>
        <pc:picChg chg="add del mod">
          <ac:chgData name="Student - Bryan Aurelius Tanaja" userId="1d617726-b02e-4180-93ed-c7977a32ae1a" providerId="ADAL" clId="{765AD100-3EE5-4CA4-9D25-84096A520C91}" dt="2023-02-04T01:39:45.990" v="1947" actId="478"/>
          <ac:picMkLst>
            <pc:docMk/>
            <pc:sldMk cId="1600003998" sldId="332"/>
            <ac:picMk id="71" creationId="{2637BF2C-0D24-7840-2714-273C2FE91CAF}"/>
          </ac:picMkLst>
        </pc:picChg>
        <pc:picChg chg="add del mod">
          <ac:chgData name="Student - Bryan Aurelius Tanaja" userId="1d617726-b02e-4180-93ed-c7977a32ae1a" providerId="ADAL" clId="{765AD100-3EE5-4CA4-9D25-84096A520C91}" dt="2023-02-04T01:39:45.990" v="1947" actId="478"/>
          <ac:picMkLst>
            <pc:docMk/>
            <pc:sldMk cId="1600003998" sldId="332"/>
            <ac:picMk id="72" creationId="{8C486705-39E4-F803-7C0D-E3DB7F8EA285}"/>
          </ac:picMkLst>
        </pc:picChg>
        <pc:picChg chg="del">
          <ac:chgData name="Student - Bryan Aurelius Tanaja" userId="1d617726-b02e-4180-93ed-c7977a32ae1a" providerId="ADAL" clId="{765AD100-3EE5-4CA4-9D25-84096A520C91}" dt="2023-02-04T01:39:50.615" v="1948" actId="478"/>
          <ac:picMkLst>
            <pc:docMk/>
            <pc:sldMk cId="1600003998" sldId="332"/>
            <ac:picMk id="111" creationId="{577F9B00-E04A-73A8-5EBE-EA9772E37A9E}"/>
          </ac:picMkLst>
        </pc:picChg>
        <pc:picChg chg="del">
          <ac:chgData name="Student - Bryan Aurelius Tanaja" userId="1d617726-b02e-4180-93ed-c7977a32ae1a" providerId="ADAL" clId="{765AD100-3EE5-4CA4-9D25-84096A520C91}" dt="2023-02-04T01:39:50.615" v="1948" actId="478"/>
          <ac:picMkLst>
            <pc:docMk/>
            <pc:sldMk cId="1600003998" sldId="332"/>
            <ac:picMk id="113" creationId="{E9AF22B6-29AF-4A7C-3539-325D16569FD8}"/>
          </ac:picMkLst>
        </pc:picChg>
        <pc:picChg chg="add del mod">
          <ac:chgData name="Student - Bryan Aurelius Tanaja" userId="1d617726-b02e-4180-93ed-c7977a32ae1a" providerId="ADAL" clId="{765AD100-3EE5-4CA4-9D25-84096A520C91}" dt="2023-02-04T01:39:45.990" v="1947" actId="478"/>
          <ac:picMkLst>
            <pc:docMk/>
            <pc:sldMk cId="1600003998" sldId="332"/>
            <ac:picMk id="4097" creationId="{D6E2E380-4484-DDEF-E86E-9A54033F66C0}"/>
          </ac:picMkLst>
        </pc:picChg>
        <pc:picChg chg="add del mod">
          <ac:chgData name="Student - Bryan Aurelius Tanaja" userId="1d617726-b02e-4180-93ed-c7977a32ae1a" providerId="ADAL" clId="{765AD100-3EE5-4CA4-9D25-84096A520C91}" dt="2023-02-04T01:39:45.990" v="1947" actId="478"/>
          <ac:picMkLst>
            <pc:docMk/>
            <pc:sldMk cId="1600003998" sldId="332"/>
            <ac:picMk id="4098" creationId="{1F51C989-BDA5-8333-AC7C-2BFA23093601}"/>
          </ac:picMkLst>
        </pc:picChg>
        <pc:picChg chg="add del mod">
          <ac:chgData name="Student - Bryan Aurelius Tanaja" userId="1d617726-b02e-4180-93ed-c7977a32ae1a" providerId="ADAL" clId="{765AD100-3EE5-4CA4-9D25-84096A520C91}" dt="2023-02-04T01:39:45.990" v="1947" actId="478"/>
          <ac:picMkLst>
            <pc:docMk/>
            <pc:sldMk cId="1600003998" sldId="332"/>
            <ac:picMk id="4099" creationId="{03401D07-F5DC-FFBB-C095-4F2FD9A9ADC9}"/>
          </ac:picMkLst>
        </pc:picChg>
        <pc:picChg chg="del">
          <ac:chgData name="Student - Bryan Aurelius Tanaja" userId="1d617726-b02e-4180-93ed-c7977a32ae1a" providerId="ADAL" clId="{765AD100-3EE5-4CA4-9D25-84096A520C91}" dt="2023-02-04T01:39:50.615" v="1948" actId="478"/>
          <ac:picMkLst>
            <pc:docMk/>
            <pc:sldMk cId="1600003998" sldId="332"/>
            <ac:picMk id="4100" creationId="{07967C5D-FCF0-9896-ADC0-4F2B1816A6B7}"/>
          </ac:picMkLst>
        </pc:picChg>
        <pc:picChg chg="add del mod">
          <ac:chgData name="Student - Bryan Aurelius Tanaja" userId="1d617726-b02e-4180-93ed-c7977a32ae1a" providerId="ADAL" clId="{765AD100-3EE5-4CA4-9D25-84096A520C91}" dt="2023-02-04T01:39:45.990" v="1947" actId="478"/>
          <ac:picMkLst>
            <pc:docMk/>
            <pc:sldMk cId="1600003998" sldId="332"/>
            <ac:picMk id="4101" creationId="{5246DECE-8E7C-0FD9-1FE0-CA0BD3042170}"/>
          </ac:picMkLst>
        </pc:picChg>
        <pc:picChg chg="del">
          <ac:chgData name="Student - Bryan Aurelius Tanaja" userId="1d617726-b02e-4180-93ed-c7977a32ae1a" providerId="ADAL" clId="{765AD100-3EE5-4CA4-9D25-84096A520C91}" dt="2023-02-04T01:39:50.615" v="1948" actId="478"/>
          <ac:picMkLst>
            <pc:docMk/>
            <pc:sldMk cId="1600003998" sldId="332"/>
            <ac:picMk id="4102" creationId="{0DEFD2AE-F97A-63BF-ADFA-9A146FABF44D}"/>
          </ac:picMkLst>
        </pc:picChg>
        <pc:picChg chg="del">
          <ac:chgData name="Student - Bryan Aurelius Tanaja" userId="1d617726-b02e-4180-93ed-c7977a32ae1a" providerId="ADAL" clId="{765AD100-3EE5-4CA4-9D25-84096A520C91}" dt="2023-02-04T01:39:50.615" v="1948" actId="478"/>
          <ac:picMkLst>
            <pc:docMk/>
            <pc:sldMk cId="1600003998" sldId="332"/>
            <ac:picMk id="4104" creationId="{C2019699-44A1-E1B1-DC45-4C905246DED9}"/>
          </ac:picMkLst>
        </pc:picChg>
        <pc:picChg chg="del">
          <ac:chgData name="Student - Bryan Aurelius Tanaja" userId="1d617726-b02e-4180-93ed-c7977a32ae1a" providerId="ADAL" clId="{765AD100-3EE5-4CA4-9D25-84096A520C91}" dt="2023-02-04T01:39:50.615" v="1948" actId="478"/>
          <ac:picMkLst>
            <pc:docMk/>
            <pc:sldMk cId="1600003998" sldId="332"/>
            <ac:picMk id="4106" creationId="{D38904EF-2A58-81CA-A0DF-1E11424F8CDA}"/>
          </ac:picMkLst>
        </pc:picChg>
        <pc:picChg chg="del">
          <ac:chgData name="Student - Bryan Aurelius Tanaja" userId="1d617726-b02e-4180-93ed-c7977a32ae1a" providerId="ADAL" clId="{765AD100-3EE5-4CA4-9D25-84096A520C91}" dt="2023-02-04T01:39:50.615" v="1948" actId="478"/>
          <ac:picMkLst>
            <pc:docMk/>
            <pc:sldMk cId="1600003998" sldId="332"/>
            <ac:picMk id="4108" creationId="{1B38F756-9F7F-2479-46CA-4E4D389E9146}"/>
          </ac:picMkLst>
        </pc:picChg>
        <pc:picChg chg="del">
          <ac:chgData name="Student - Bryan Aurelius Tanaja" userId="1d617726-b02e-4180-93ed-c7977a32ae1a" providerId="ADAL" clId="{765AD100-3EE5-4CA4-9D25-84096A520C91}" dt="2023-02-04T01:39:50.615" v="1948" actId="478"/>
          <ac:picMkLst>
            <pc:docMk/>
            <pc:sldMk cId="1600003998" sldId="332"/>
            <ac:picMk id="4110" creationId="{277ADE46-75CC-030F-7BBE-883620320650}"/>
          </ac:picMkLst>
        </pc:picChg>
        <pc:picChg chg="del">
          <ac:chgData name="Student - Bryan Aurelius Tanaja" userId="1d617726-b02e-4180-93ed-c7977a32ae1a" providerId="ADAL" clId="{765AD100-3EE5-4CA4-9D25-84096A520C91}" dt="2023-02-04T01:39:50.615" v="1948" actId="478"/>
          <ac:picMkLst>
            <pc:docMk/>
            <pc:sldMk cId="1600003998" sldId="332"/>
            <ac:picMk id="4112" creationId="{44D36A6E-5FBB-3623-029C-70D62A69AF4F}"/>
          </ac:picMkLst>
        </pc:picChg>
        <pc:picChg chg="add del mod">
          <ac:chgData name="Student - Bryan Aurelius Tanaja" userId="1d617726-b02e-4180-93ed-c7977a32ae1a" providerId="ADAL" clId="{765AD100-3EE5-4CA4-9D25-84096A520C91}" dt="2023-02-04T01:39:45.990" v="1947" actId="478"/>
          <ac:picMkLst>
            <pc:docMk/>
            <pc:sldMk cId="1600003998" sldId="332"/>
            <ac:picMk id="4113" creationId="{D44DCEEE-C63E-1D73-0425-AC72CFED14A0}"/>
          </ac:picMkLst>
        </pc:picChg>
        <pc:picChg chg="del">
          <ac:chgData name="Student - Bryan Aurelius Tanaja" userId="1d617726-b02e-4180-93ed-c7977a32ae1a" providerId="ADAL" clId="{765AD100-3EE5-4CA4-9D25-84096A520C91}" dt="2023-02-04T01:39:50.615" v="1948" actId="478"/>
          <ac:picMkLst>
            <pc:docMk/>
            <pc:sldMk cId="1600003998" sldId="332"/>
            <ac:picMk id="4114" creationId="{D7EBCAF1-D964-24F0-C90B-E72F65D0E0E6}"/>
          </ac:picMkLst>
        </pc:picChg>
        <pc:picChg chg="add del mod">
          <ac:chgData name="Student - Bryan Aurelius Tanaja" userId="1d617726-b02e-4180-93ed-c7977a32ae1a" providerId="ADAL" clId="{765AD100-3EE5-4CA4-9D25-84096A520C91}" dt="2023-02-04T01:39:45.990" v="1947" actId="478"/>
          <ac:picMkLst>
            <pc:docMk/>
            <pc:sldMk cId="1600003998" sldId="332"/>
            <ac:picMk id="4115" creationId="{0D58653B-077E-60B5-A1E5-C4F9C42DF98F}"/>
          </ac:picMkLst>
        </pc:picChg>
        <pc:picChg chg="del">
          <ac:chgData name="Student - Bryan Aurelius Tanaja" userId="1d617726-b02e-4180-93ed-c7977a32ae1a" providerId="ADAL" clId="{765AD100-3EE5-4CA4-9D25-84096A520C91}" dt="2023-02-04T01:39:50.615" v="1948" actId="478"/>
          <ac:picMkLst>
            <pc:docMk/>
            <pc:sldMk cId="1600003998" sldId="332"/>
            <ac:picMk id="4116" creationId="{D09BBD1C-27BB-6F44-5045-CB76BFFD028F}"/>
          </ac:picMkLst>
        </pc:picChg>
        <pc:picChg chg="del">
          <ac:chgData name="Student - Bryan Aurelius Tanaja" userId="1d617726-b02e-4180-93ed-c7977a32ae1a" providerId="ADAL" clId="{765AD100-3EE5-4CA4-9D25-84096A520C91}" dt="2023-02-04T01:39:50.615" v="1948" actId="478"/>
          <ac:picMkLst>
            <pc:docMk/>
            <pc:sldMk cId="1600003998" sldId="332"/>
            <ac:picMk id="4118" creationId="{FC319C56-8B81-DF86-F7A5-C4AF328A3B76}"/>
          </ac:picMkLst>
        </pc:picChg>
        <pc:picChg chg="del">
          <ac:chgData name="Student - Bryan Aurelius Tanaja" userId="1d617726-b02e-4180-93ed-c7977a32ae1a" providerId="ADAL" clId="{765AD100-3EE5-4CA4-9D25-84096A520C91}" dt="2023-02-04T01:39:50.615" v="1948" actId="478"/>
          <ac:picMkLst>
            <pc:docMk/>
            <pc:sldMk cId="1600003998" sldId="332"/>
            <ac:picMk id="4120" creationId="{7738FDEF-D5F4-888F-578A-D384463D690F}"/>
          </ac:picMkLst>
        </pc:picChg>
        <pc:picChg chg="del">
          <ac:chgData name="Student - Bryan Aurelius Tanaja" userId="1d617726-b02e-4180-93ed-c7977a32ae1a" providerId="ADAL" clId="{765AD100-3EE5-4CA4-9D25-84096A520C91}" dt="2023-02-04T01:39:50.615" v="1948" actId="478"/>
          <ac:picMkLst>
            <pc:docMk/>
            <pc:sldMk cId="1600003998" sldId="332"/>
            <ac:picMk id="4122" creationId="{A13CCD71-C04A-8146-3703-D79EC70CE4D9}"/>
          </ac:picMkLst>
        </pc:picChg>
        <pc:picChg chg="add mod">
          <ac:chgData name="Student - Bryan Aurelius Tanaja" userId="1d617726-b02e-4180-93ed-c7977a32ae1a" providerId="ADAL" clId="{765AD100-3EE5-4CA4-9D25-84096A520C91}" dt="2023-02-04T01:39:51.643" v="1949"/>
          <ac:picMkLst>
            <pc:docMk/>
            <pc:sldMk cId="1600003998" sldId="332"/>
            <ac:picMk id="4132" creationId="{72D49011-66E7-CA6B-DD51-A419DED2C850}"/>
          </ac:picMkLst>
        </pc:picChg>
        <pc:picChg chg="add mod">
          <ac:chgData name="Student - Bryan Aurelius Tanaja" userId="1d617726-b02e-4180-93ed-c7977a32ae1a" providerId="ADAL" clId="{765AD100-3EE5-4CA4-9D25-84096A520C91}" dt="2023-02-04T01:39:51.643" v="1949"/>
          <ac:picMkLst>
            <pc:docMk/>
            <pc:sldMk cId="1600003998" sldId="332"/>
            <ac:picMk id="4133" creationId="{E8648968-6D71-B707-AA74-A65D477474ED}"/>
          </ac:picMkLst>
        </pc:picChg>
        <pc:picChg chg="add mod">
          <ac:chgData name="Student - Bryan Aurelius Tanaja" userId="1d617726-b02e-4180-93ed-c7977a32ae1a" providerId="ADAL" clId="{765AD100-3EE5-4CA4-9D25-84096A520C91}" dt="2023-02-04T01:39:51.643" v="1949"/>
          <ac:picMkLst>
            <pc:docMk/>
            <pc:sldMk cId="1600003998" sldId="332"/>
            <ac:picMk id="4134" creationId="{4FDAB0D4-60FB-031F-228B-2B6EE2703F81}"/>
          </ac:picMkLst>
        </pc:picChg>
        <pc:picChg chg="add mod">
          <ac:chgData name="Student - Bryan Aurelius Tanaja" userId="1d617726-b02e-4180-93ed-c7977a32ae1a" providerId="ADAL" clId="{765AD100-3EE5-4CA4-9D25-84096A520C91}" dt="2023-02-04T01:39:51.643" v="1949"/>
          <ac:picMkLst>
            <pc:docMk/>
            <pc:sldMk cId="1600003998" sldId="332"/>
            <ac:picMk id="4135" creationId="{B9018290-C1FF-7E29-5D4A-A05B83E281E5}"/>
          </ac:picMkLst>
        </pc:picChg>
        <pc:picChg chg="add mod">
          <ac:chgData name="Student - Bryan Aurelius Tanaja" userId="1d617726-b02e-4180-93ed-c7977a32ae1a" providerId="ADAL" clId="{765AD100-3EE5-4CA4-9D25-84096A520C91}" dt="2023-02-04T01:39:51.643" v="1949"/>
          <ac:picMkLst>
            <pc:docMk/>
            <pc:sldMk cId="1600003998" sldId="332"/>
            <ac:picMk id="4136" creationId="{ED78EF1F-B9D1-F8EC-0AFC-547D61D19125}"/>
          </ac:picMkLst>
        </pc:picChg>
        <pc:picChg chg="add mod">
          <ac:chgData name="Student - Bryan Aurelius Tanaja" userId="1d617726-b02e-4180-93ed-c7977a32ae1a" providerId="ADAL" clId="{765AD100-3EE5-4CA4-9D25-84096A520C91}" dt="2023-02-04T01:39:51.643" v="1949"/>
          <ac:picMkLst>
            <pc:docMk/>
            <pc:sldMk cId="1600003998" sldId="332"/>
            <ac:picMk id="4137" creationId="{E79EFCA0-EEDB-F17C-C783-BBDB72A68611}"/>
          </ac:picMkLst>
        </pc:picChg>
        <pc:picChg chg="add mod">
          <ac:chgData name="Student - Bryan Aurelius Tanaja" userId="1d617726-b02e-4180-93ed-c7977a32ae1a" providerId="ADAL" clId="{765AD100-3EE5-4CA4-9D25-84096A520C91}" dt="2023-02-04T01:39:51.643" v="1949"/>
          <ac:picMkLst>
            <pc:docMk/>
            <pc:sldMk cId="1600003998" sldId="332"/>
            <ac:picMk id="4146" creationId="{14F5825A-8790-11B3-8DDA-2F659B19CD62}"/>
          </ac:picMkLst>
        </pc:picChg>
        <pc:picChg chg="add mod">
          <ac:chgData name="Student - Bryan Aurelius Tanaja" userId="1d617726-b02e-4180-93ed-c7977a32ae1a" providerId="ADAL" clId="{765AD100-3EE5-4CA4-9D25-84096A520C91}" dt="2023-02-04T01:39:51.643" v="1949"/>
          <ac:picMkLst>
            <pc:docMk/>
            <pc:sldMk cId="1600003998" sldId="332"/>
            <ac:picMk id="4148" creationId="{4D8F4C62-B024-DD38-4033-28F0F6B1757F}"/>
          </ac:picMkLst>
        </pc:picChg>
        <pc:picChg chg="add mod">
          <ac:chgData name="Student - Bryan Aurelius Tanaja" userId="1d617726-b02e-4180-93ed-c7977a32ae1a" providerId="ADAL" clId="{765AD100-3EE5-4CA4-9D25-84096A520C91}" dt="2023-02-04T01:39:51.643" v="1949"/>
          <ac:picMkLst>
            <pc:docMk/>
            <pc:sldMk cId="1600003998" sldId="332"/>
            <ac:picMk id="4149" creationId="{AA4F235A-4C50-45BE-4FC1-6BB816E597C6}"/>
          </ac:picMkLst>
        </pc:picChg>
        <pc:picChg chg="add mod">
          <ac:chgData name="Student - Bryan Aurelius Tanaja" userId="1d617726-b02e-4180-93ed-c7977a32ae1a" providerId="ADAL" clId="{765AD100-3EE5-4CA4-9D25-84096A520C91}" dt="2023-02-04T01:39:51.643" v="1949"/>
          <ac:picMkLst>
            <pc:docMk/>
            <pc:sldMk cId="1600003998" sldId="332"/>
            <ac:picMk id="4150" creationId="{211CCE73-4D67-102C-E330-E733D1461CA1}"/>
          </ac:picMkLst>
        </pc:picChg>
        <pc:picChg chg="add mod">
          <ac:chgData name="Student - Bryan Aurelius Tanaja" userId="1d617726-b02e-4180-93ed-c7977a32ae1a" providerId="ADAL" clId="{765AD100-3EE5-4CA4-9D25-84096A520C91}" dt="2023-02-04T01:39:51.643" v="1949"/>
          <ac:picMkLst>
            <pc:docMk/>
            <pc:sldMk cId="1600003998" sldId="332"/>
            <ac:picMk id="4151" creationId="{70755CA5-2BB3-3AB4-DB47-D6A004D6CC57}"/>
          </ac:picMkLst>
        </pc:picChg>
        <pc:picChg chg="add mod">
          <ac:chgData name="Student - Bryan Aurelius Tanaja" userId="1d617726-b02e-4180-93ed-c7977a32ae1a" providerId="ADAL" clId="{765AD100-3EE5-4CA4-9D25-84096A520C91}" dt="2023-02-04T01:39:51.643" v="1949"/>
          <ac:picMkLst>
            <pc:docMk/>
            <pc:sldMk cId="1600003998" sldId="332"/>
            <ac:picMk id="4152" creationId="{0EBBCAE7-9956-F59E-6E18-29750D18B078}"/>
          </ac:picMkLst>
        </pc:picChg>
        <pc:picChg chg="add mod">
          <ac:chgData name="Student - Bryan Aurelius Tanaja" userId="1d617726-b02e-4180-93ed-c7977a32ae1a" providerId="ADAL" clId="{765AD100-3EE5-4CA4-9D25-84096A520C91}" dt="2023-02-04T01:39:51.643" v="1949"/>
          <ac:picMkLst>
            <pc:docMk/>
            <pc:sldMk cId="1600003998" sldId="332"/>
            <ac:picMk id="4153" creationId="{6B7AE5FD-4A6D-59C1-25BB-EF05A8BB2D46}"/>
          </ac:picMkLst>
        </pc:picChg>
        <pc:picChg chg="add mod">
          <ac:chgData name="Student - Bryan Aurelius Tanaja" userId="1d617726-b02e-4180-93ed-c7977a32ae1a" providerId="ADAL" clId="{765AD100-3EE5-4CA4-9D25-84096A520C91}" dt="2023-02-04T01:39:51.643" v="1949"/>
          <ac:picMkLst>
            <pc:docMk/>
            <pc:sldMk cId="1600003998" sldId="332"/>
            <ac:picMk id="4154" creationId="{8EF80A43-3FF8-1488-7672-6BDE46445AAC}"/>
          </ac:picMkLst>
        </pc:picChg>
        <pc:cxnChg chg="del">
          <ac:chgData name="Student - Bryan Aurelius Tanaja" userId="1d617726-b02e-4180-93ed-c7977a32ae1a" providerId="ADAL" clId="{765AD100-3EE5-4CA4-9D25-84096A520C91}" dt="2023-02-04T01:39:50.615" v="1948" actId="478"/>
          <ac:cxnSpMkLst>
            <pc:docMk/>
            <pc:sldMk cId="1600003998" sldId="332"/>
            <ac:cxnSpMk id="7" creationId="{4C62F2A0-9BAD-E1B9-90CE-935C2FD768EC}"/>
          </ac:cxnSpMkLst>
        </pc:cxnChg>
        <pc:cxnChg chg="add del mod">
          <ac:chgData name="Student - Bryan Aurelius Tanaja" userId="1d617726-b02e-4180-93ed-c7977a32ae1a" providerId="ADAL" clId="{765AD100-3EE5-4CA4-9D25-84096A520C91}" dt="2023-02-04T01:39:45.990" v="1947" actId="478"/>
          <ac:cxnSpMkLst>
            <pc:docMk/>
            <pc:sldMk cId="1600003998" sldId="332"/>
            <ac:cxnSpMk id="65" creationId="{DBAC05EC-E740-4133-E94E-3E96C2DEA600}"/>
          </ac:cxnSpMkLst>
        </pc:cxnChg>
        <pc:cxnChg chg="add del mod">
          <ac:chgData name="Student - Bryan Aurelius Tanaja" userId="1d617726-b02e-4180-93ed-c7977a32ae1a" providerId="ADAL" clId="{765AD100-3EE5-4CA4-9D25-84096A520C91}" dt="2023-02-04T01:39:45.990" v="1947" actId="478"/>
          <ac:cxnSpMkLst>
            <pc:docMk/>
            <pc:sldMk cId="1600003998" sldId="332"/>
            <ac:cxnSpMk id="73" creationId="{041A6BD3-627B-7B15-74C6-78020F5A39E4}"/>
          </ac:cxnSpMkLst>
        </pc:cxnChg>
        <pc:cxnChg chg="add del mod">
          <ac:chgData name="Student - Bryan Aurelius Tanaja" userId="1d617726-b02e-4180-93ed-c7977a32ae1a" providerId="ADAL" clId="{765AD100-3EE5-4CA4-9D25-84096A520C91}" dt="2023-02-04T01:39:45.990" v="1947" actId="478"/>
          <ac:cxnSpMkLst>
            <pc:docMk/>
            <pc:sldMk cId="1600003998" sldId="332"/>
            <ac:cxnSpMk id="74" creationId="{5678BC52-3A19-5179-A838-BC976EF12B4C}"/>
          </ac:cxnSpMkLst>
        </pc:cxnChg>
        <pc:cxnChg chg="add del mod">
          <ac:chgData name="Student - Bryan Aurelius Tanaja" userId="1d617726-b02e-4180-93ed-c7977a32ae1a" providerId="ADAL" clId="{765AD100-3EE5-4CA4-9D25-84096A520C91}" dt="2023-02-04T01:39:45.990" v="1947" actId="478"/>
          <ac:cxnSpMkLst>
            <pc:docMk/>
            <pc:sldMk cId="1600003998" sldId="332"/>
            <ac:cxnSpMk id="75" creationId="{C7A495D3-819F-DCE1-0E10-E9E8F9220C90}"/>
          </ac:cxnSpMkLst>
        </pc:cxnChg>
        <pc:cxnChg chg="add del mod">
          <ac:chgData name="Student - Bryan Aurelius Tanaja" userId="1d617726-b02e-4180-93ed-c7977a32ae1a" providerId="ADAL" clId="{765AD100-3EE5-4CA4-9D25-84096A520C91}" dt="2023-02-04T01:39:45.990" v="1947" actId="478"/>
          <ac:cxnSpMkLst>
            <pc:docMk/>
            <pc:sldMk cId="1600003998" sldId="332"/>
            <ac:cxnSpMk id="76" creationId="{81951262-0E46-67AB-BE51-828EAFC860C9}"/>
          </ac:cxnSpMkLst>
        </pc:cxnChg>
        <pc:cxnChg chg="add del mod">
          <ac:chgData name="Student - Bryan Aurelius Tanaja" userId="1d617726-b02e-4180-93ed-c7977a32ae1a" providerId="ADAL" clId="{765AD100-3EE5-4CA4-9D25-84096A520C91}" dt="2023-02-04T01:39:45.990" v="1947" actId="478"/>
          <ac:cxnSpMkLst>
            <pc:docMk/>
            <pc:sldMk cId="1600003998" sldId="332"/>
            <ac:cxnSpMk id="77" creationId="{3EC1CFBC-BC3D-587F-5C2B-212D02DC9271}"/>
          </ac:cxnSpMkLst>
        </pc:cxnChg>
        <pc:cxnChg chg="del">
          <ac:chgData name="Student - Bryan Aurelius Tanaja" userId="1d617726-b02e-4180-93ed-c7977a32ae1a" providerId="ADAL" clId="{765AD100-3EE5-4CA4-9D25-84096A520C91}" dt="2023-02-04T01:39:50.615" v="1948" actId="478"/>
          <ac:cxnSpMkLst>
            <pc:docMk/>
            <pc:sldMk cId="1600003998" sldId="332"/>
            <ac:cxnSpMk id="124" creationId="{595CA982-70E0-9A97-7D96-0B0B8FEB2681}"/>
          </ac:cxnSpMkLst>
        </pc:cxnChg>
        <pc:cxnChg chg="del">
          <ac:chgData name="Student - Bryan Aurelius Tanaja" userId="1d617726-b02e-4180-93ed-c7977a32ae1a" providerId="ADAL" clId="{765AD100-3EE5-4CA4-9D25-84096A520C91}" dt="2023-02-04T01:39:50.615" v="1948" actId="478"/>
          <ac:cxnSpMkLst>
            <pc:docMk/>
            <pc:sldMk cId="1600003998" sldId="332"/>
            <ac:cxnSpMk id="4103" creationId="{950513C5-D5CA-D411-F0F6-946D522AA269}"/>
          </ac:cxnSpMkLst>
        </pc:cxnChg>
        <pc:cxnChg chg="del">
          <ac:chgData name="Student - Bryan Aurelius Tanaja" userId="1d617726-b02e-4180-93ed-c7977a32ae1a" providerId="ADAL" clId="{765AD100-3EE5-4CA4-9D25-84096A520C91}" dt="2023-02-04T01:39:50.615" v="1948" actId="478"/>
          <ac:cxnSpMkLst>
            <pc:docMk/>
            <pc:sldMk cId="1600003998" sldId="332"/>
            <ac:cxnSpMk id="4105" creationId="{D6063F2D-F174-07B1-C848-8F0B30F4361C}"/>
          </ac:cxnSpMkLst>
        </pc:cxnChg>
        <pc:cxnChg chg="del">
          <ac:chgData name="Student - Bryan Aurelius Tanaja" userId="1d617726-b02e-4180-93ed-c7977a32ae1a" providerId="ADAL" clId="{765AD100-3EE5-4CA4-9D25-84096A520C91}" dt="2023-02-04T01:39:50.615" v="1948" actId="478"/>
          <ac:cxnSpMkLst>
            <pc:docMk/>
            <pc:sldMk cId="1600003998" sldId="332"/>
            <ac:cxnSpMk id="4107" creationId="{A3A98C31-1564-5B2B-1E83-D8D9FF7DCA4C}"/>
          </ac:cxnSpMkLst>
        </pc:cxnChg>
        <pc:cxnChg chg="del">
          <ac:chgData name="Student - Bryan Aurelius Tanaja" userId="1d617726-b02e-4180-93ed-c7977a32ae1a" providerId="ADAL" clId="{765AD100-3EE5-4CA4-9D25-84096A520C91}" dt="2023-02-04T01:39:50.615" v="1948" actId="478"/>
          <ac:cxnSpMkLst>
            <pc:docMk/>
            <pc:sldMk cId="1600003998" sldId="332"/>
            <ac:cxnSpMk id="4109" creationId="{09574171-180D-3D3C-A0FA-0A93C652E4E5}"/>
          </ac:cxnSpMkLst>
        </pc:cxnChg>
        <pc:cxnChg chg="add mod">
          <ac:chgData name="Student - Bryan Aurelius Tanaja" userId="1d617726-b02e-4180-93ed-c7977a32ae1a" providerId="ADAL" clId="{765AD100-3EE5-4CA4-9D25-84096A520C91}" dt="2023-02-04T01:39:51.643" v="1949"/>
          <ac:cxnSpMkLst>
            <pc:docMk/>
            <pc:sldMk cId="1600003998" sldId="332"/>
            <ac:cxnSpMk id="4147" creationId="{28018B31-DCEC-C618-733A-2198FCD60923}"/>
          </ac:cxnSpMkLst>
        </pc:cxnChg>
        <pc:cxnChg chg="add mod">
          <ac:chgData name="Student - Bryan Aurelius Tanaja" userId="1d617726-b02e-4180-93ed-c7977a32ae1a" providerId="ADAL" clId="{765AD100-3EE5-4CA4-9D25-84096A520C91}" dt="2023-02-04T01:39:51.643" v="1949"/>
          <ac:cxnSpMkLst>
            <pc:docMk/>
            <pc:sldMk cId="1600003998" sldId="332"/>
            <ac:cxnSpMk id="4155" creationId="{573D0A08-5F55-68A3-44B3-CC46D0D82038}"/>
          </ac:cxnSpMkLst>
        </pc:cxnChg>
        <pc:cxnChg chg="add mod">
          <ac:chgData name="Student - Bryan Aurelius Tanaja" userId="1d617726-b02e-4180-93ed-c7977a32ae1a" providerId="ADAL" clId="{765AD100-3EE5-4CA4-9D25-84096A520C91}" dt="2023-02-04T01:39:51.643" v="1949"/>
          <ac:cxnSpMkLst>
            <pc:docMk/>
            <pc:sldMk cId="1600003998" sldId="332"/>
            <ac:cxnSpMk id="4156" creationId="{52DC3B9A-308D-B7FE-3449-D1140B0DAD00}"/>
          </ac:cxnSpMkLst>
        </pc:cxnChg>
        <pc:cxnChg chg="add mod">
          <ac:chgData name="Student - Bryan Aurelius Tanaja" userId="1d617726-b02e-4180-93ed-c7977a32ae1a" providerId="ADAL" clId="{765AD100-3EE5-4CA4-9D25-84096A520C91}" dt="2023-02-04T01:39:51.643" v="1949"/>
          <ac:cxnSpMkLst>
            <pc:docMk/>
            <pc:sldMk cId="1600003998" sldId="332"/>
            <ac:cxnSpMk id="4157" creationId="{9024490B-FD08-2B43-AD82-24DFD44D0059}"/>
          </ac:cxnSpMkLst>
        </pc:cxnChg>
        <pc:cxnChg chg="add mod">
          <ac:chgData name="Student - Bryan Aurelius Tanaja" userId="1d617726-b02e-4180-93ed-c7977a32ae1a" providerId="ADAL" clId="{765AD100-3EE5-4CA4-9D25-84096A520C91}" dt="2023-02-04T01:39:51.643" v="1949"/>
          <ac:cxnSpMkLst>
            <pc:docMk/>
            <pc:sldMk cId="1600003998" sldId="332"/>
            <ac:cxnSpMk id="4158" creationId="{D35528C5-6D1E-29F6-F7F5-68CE035A154F}"/>
          </ac:cxnSpMkLst>
        </pc:cxnChg>
        <pc:cxnChg chg="add mod">
          <ac:chgData name="Student - Bryan Aurelius Tanaja" userId="1d617726-b02e-4180-93ed-c7977a32ae1a" providerId="ADAL" clId="{765AD100-3EE5-4CA4-9D25-84096A520C91}" dt="2023-02-04T01:39:51.643" v="1949"/>
          <ac:cxnSpMkLst>
            <pc:docMk/>
            <pc:sldMk cId="1600003998" sldId="332"/>
            <ac:cxnSpMk id="4159" creationId="{B571C93D-AFE6-C2DA-50D3-20647CD4B7F1}"/>
          </ac:cxnSpMkLst>
        </pc:cxnChg>
      </pc:sldChg>
      <pc:sldChg chg="addSp delSp modSp mod">
        <pc:chgData name="Student - Bryan Aurelius Tanaja" userId="1d617726-b02e-4180-93ed-c7977a32ae1a" providerId="ADAL" clId="{765AD100-3EE5-4CA4-9D25-84096A520C91}" dt="2023-02-04T01:38:04.661" v="1938" actId="1076"/>
        <pc:sldMkLst>
          <pc:docMk/>
          <pc:sldMk cId="2710638041" sldId="333"/>
        </pc:sldMkLst>
        <pc:spChg chg="add mod">
          <ac:chgData name="Student - Bryan Aurelius Tanaja" userId="1d617726-b02e-4180-93ed-c7977a32ae1a" providerId="ADAL" clId="{765AD100-3EE5-4CA4-9D25-84096A520C91}" dt="2023-02-04T01:06:41.450" v="1626"/>
          <ac:spMkLst>
            <pc:docMk/>
            <pc:sldMk cId="2710638041" sldId="333"/>
            <ac:spMk id="3" creationId="{9BE08A22-0ED0-E88C-B56C-2A2764A7919A}"/>
          </ac:spMkLst>
        </pc:spChg>
        <pc:spChg chg="del">
          <ac:chgData name="Student - Bryan Aurelius Tanaja" userId="1d617726-b02e-4180-93ed-c7977a32ae1a" providerId="ADAL" clId="{765AD100-3EE5-4CA4-9D25-84096A520C91}" dt="2023-02-04T01:06:41.043" v="1625" actId="478"/>
          <ac:spMkLst>
            <pc:docMk/>
            <pc:sldMk cId="2710638041" sldId="333"/>
            <ac:spMk id="6" creationId="{2A6CDF2D-BD0A-13E5-116A-8812D838B1E8}"/>
          </ac:spMkLst>
        </pc:spChg>
        <pc:spChg chg="mod">
          <ac:chgData name="Student - Bryan Aurelius Tanaja" userId="1d617726-b02e-4180-93ed-c7977a32ae1a" providerId="ADAL" clId="{765AD100-3EE5-4CA4-9D25-84096A520C91}" dt="2023-02-04T01:03:28.163" v="1594" actId="255"/>
          <ac:spMkLst>
            <pc:docMk/>
            <pc:sldMk cId="2710638041" sldId="333"/>
            <ac:spMk id="10" creationId="{E332C4B9-B42A-124E-C765-4C7231D88AC4}"/>
          </ac:spMkLst>
        </pc:spChg>
        <pc:spChg chg="mod">
          <ac:chgData name="Student - Bryan Aurelius Tanaja" userId="1d617726-b02e-4180-93ed-c7977a32ae1a" providerId="ADAL" clId="{765AD100-3EE5-4CA4-9D25-84096A520C91}" dt="2023-02-04T01:11:07.897" v="1679" actId="2711"/>
          <ac:spMkLst>
            <pc:docMk/>
            <pc:sldMk cId="2710638041" sldId="333"/>
            <ac:spMk id="16" creationId="{1CDEFD26-7D5E-3551-8321-ED3A57765A77}"/>
          </ac:spMkLst>
        </pc:spChg>
        <pc:spChg chg="mod">
          <ac:chgData name="Student - Bryan Aurelius Tanaja" userId="1d617726-b02e-4180-93ed-c7977a32ae1a" providerId="ADAL" clId="{765AD100-3EE5-4CA4-9D25-84096A520C91}" dt="2023-02-04T01:11:02.306" v="1678" actId="2711"/>
          <ac:spMkLst>
            <pc:docMk/>
            <pc:sldMk cId="2710638041" sldId="333"/>
            <ac:spMk id="31" creationId="{1B6B5F04-55C3-DD59-057C-171C88FA17E4}"/>
          </ac:spMkLst>
        </pc:spChg>
        <pc:grpChg chg="mod">
          <ac:chgData name="Student - Bryan Aurelius Tanaja" userId="1d617726-b02e-4180-93ed-c7977a32ae1a" providerId="ADAL" clId="{765AD100-3EE5-4CA4-9D25-84096A520C91}" dt="2023-02-04T01:38:04.661" v="1938" actId="1076"/>
          <ac:grpSpMkLst>
            <pc:docMk/>
            <pc:sldMk cId="2710638041" sldId="333"/>
            <ac:grpSpMk id="27" creationId="{69A0E1D2-43A7-3135-0AD7-6D7373B274D5}"/>
          </ac:grpSpMkLst>
        </pc:grpChg>
      </pc:sldChg>
      <pc:sldChg chg="addSp delSp modSp mod">
        <pc:chgData name="Student - Bryan Aurelius Tanaja" userId="1d617726-b02e-4180-93ed-c7977a32ae1a" providerId="ADAL" clId="{765AD100-3EE5-4CA4-9D25-84096A520C91}" dt="2023-02-06T13:37:52.920" v="3157" actId="14100"/>
        <pc:sldMkLst>
          <pc:docMk/>
          <pc:sldMk cId="2647392918" sldId="334"/>
        </pc:sldMkLst>
        <pc:spChg chg="add mod">
          <ac:chgData name="Student - Bryan Aurelius Tanaja" userId="1d617726-b02e-4180-93ed-c7977a32ae1a" providerId="ADAL" clId="{765AD100-3EE5-4CA4-9D25-84096A520C91}" dt="2023-02-04T01:06:38.040" v="1624"/>
          <ac:spMkLst>
            <pc:docMk/>
            <pc:sldMk cId="2647392918" sldId="334"/>
            <ac:spMk id="2" creationId="{CB78D107-AEFB-8499-F0DF-378DEDEF7EBF}"/>
          </ac:spMkLst>
        </pc:spChg>
        <pc:spChg chg="add mod">
          <ac:chgData name="Student - Bryan Aurelius Tanaja" userId="1d617726-b02e-4180-93ed-c7977a32ae1a" providerId="ADAL" clId="{765AD100-3EE5-4CA4-9D25-84096A520C91}" dt="2023-02-05T08:30:30.659" v="2845" actId="20577"/>
          <ac:spMkLst>
            <pc:docMk/>
            <pc:sldMk cId="2647392918" sldId="334"/>
            <ac:spMk id="3" creationId="{D7B52388-0F46-B09A-0976-69CA7C07242B}"/>
          </ac:spMkLst>
        </pc:spChg>
        <pc:spChg chg="add mod">
          <ac:chgData name="Student - Bryan Aurelius Tanaja" userId="1d617726-b02e-4180-93ed-c7977a32ae1a" providerId="ADAL" clId="{765AD100-3EE5-4CA4-9D25-84096A520C91}" dt="2023-02-05T08:31:17.129" v="2857" actId="20577"/>
          <ac:spMkLst>
            <pc:docMk/>
            <pc:sldMk cId="2647392918" sldId="334"/>
            <ac:spMk id="5" creationId="{1403AB84-10EC-4ED3-9AF8-5F3432DFAD70}"/>
          </ac:spMkLst>
        </pc:spChg>
        <pc:spChg chg="del">
          <ac:chgData name="Student - Bryan Aurelius Tanaja" userId="1d617726-b02e-4180-93ed-c7977a32ae1a" providerId="ADAL" clId="{765AD100-3EE5-4CA4-9D25-84096A520C91}" dt="2023-02-04T01:06:37.739" v="1623" actId="478"/>
          <ac:spMkLst>
            <pc:docMk/>
            <pc:sldMk cId="2647392918" sldId="334"/>
            <ac:spMk id="5" creationId="{5DBD86A0-7F01-9C6D-FA4B-0B0743E63765}"/>
          </ac:spMkLst>
        </pc:spChg>
        <pc:spChg chg="add mod">
          <ac:chgData name="Student - Bryan Aurelius Tanaja" userId="1d617726-b02e-4180-93ed-c7977a32ae1a" providerId="ADAL" clId="{765AD100-3EE5-4CA4-9D25-84096A520C91}" dt="2023-02-05T08:31:32.522" v="2867" actId="20577"/>
          <ac:spMkLst>
            <pc:docMk/>
            <pc:sldMk cId="2647392918" sldId="334"/>
            <ac:spMk id="6" creationId="{DF66E50E-2E1F-D6F2-E2C2-64D388F31238}"/>
          </ac:spMkLst>
        </pc:spChg>
        <pc:spChg chg="add mod">
          <ac:chgData name="Student - Bryan Aurelius Tanaja" userId="1d617726-b02e-4180-93ed-c7977a32ae1a" providerId="ADAL" clId="{765AD100-3EE5-4CA4-9D25-84096A520C91}" dt="2023-02-05T08:32:39.781" v="2884" actId="20577"/>
          <ac:spMkLst>
            <pc:docMk/>
            <pc:sldMk cId="2647392918" sldId="334"/>
            <ac:spMk id="8" creationId="{4A1A7CDE-EF08-AADC-0F47-1A6FEC88490F}"/>
          </ac:spMkLst>
        </pc:spChg>
        <pc:spChg chg="add mod">
          <ac:chgData name="Student - Bryan Aurelius Tanaja" userId="1d617726-b02e-4180-93ed-c7977a32ae1a" providerId="ADAL" clId="{765AD100-3EE5-4CA4-9D25-84096A520C91}" dt="2023-02-05T08:32:47.897" v="2894" actId="20577"/>
          <ac:spMkLst>
            <pc:docMk/>
            <pc:sldMk cId="2647392918" sldId="334"/>
            <ac:spMk id="9" creationId="{7B0151C8-5DA5-8470-967C-239C09D743D2}"/>
          </ac:spMkLst>
        </pc:spChg>
        <pc:spChg chg="mod">
          <ac:chgData name="Student - Bryan Aurelius Tanaja" userId="1d617726-b02e-4180-93ed-c7977a32ae1a" providerId="ADAL" clId="{765AD100-3EE5-4CA4-9D25-84096A520C91}" dt="2023-02-04T01:03:33.048" v="1595" actId="255"/>
          <ac:spMkLst>
            <pc:docMk/>
            <pc:sldMk cId="2647392918" sldId="334"/>
            <ac:spMk id="10" creationId="{E332C4B9-B42A-124E-C765-4C7231D88AC4}"/>
          </ac:spMkLst>
        </pc:spChg>
        <pc:spChg chg="add mod">
          <ac:chgData name="Student - Bryan Aurelius Tanaja" userId="1d617726-b02e-4180-93ed-c7977a32ae1a" providerId="ADAL" clId="{765AD100-3EE5-4CA4-9D25-84096A520C91}" dt="2023-02-05T08:33:01.083" v="2906" actId="20577"/>
          <ac:spMkLst>
            <pc:docMk/>
            <pc:sldMk cId="2647392918" sldId="334"/>
            <ac:spMk id="11" creationId="{9D345489-7BE1-2580-3814-219D4CEA6B76}"/>
          </ac:spMkLst>
        </pc:spChg>
        <pc:spChg chg="mod">
          <ac:chgData name="Student - Bryan Aurelius Tanaja" userId="1d617726-b02e-4180-93ed-c7977a32ae1a" providerId="ADAL" clId="{765AD100-3EE5-4CA4-9D25-84096A520C91}" dt="2023-02-05T08:37:26.718" v="3008" actId="255"/>
          <ac:spMkLst>
            <pc:docMk/>
            <pc:sldMk cId="2647392918" sldId="334"/>
            <ac:spMk id="12" creationId="{0BDD66DC-AD14-4B30-FFD7-0D7F24A9CCED}"/>
          </ac:spMkLst>
        </pc:spChg>
        <pc:spChg chg="mod">
          <ac:chgData name="Student - Bryan Aurelius Tanaja" userId="1d617726-b02e-4180-93ed-c7977a32ae1a" providerId="ADAL" clId="{765AD100-3EE5-4CA4-9D25-84096A520C91}" dt="2023-02-05T08:37:04.827" v="2970"/>
          <ac:spMkLst>
            <pc:docMk/>
            <pc:sldMk cId="2647392918" sldId="334"/>
            <ac:spMk id="13" creationId="{339A2EDE-6040-3F72-8DAC-D241B6227970}"/>
          </ac:spMkLst>
        </pc:spChg>
        <pc:spChg chg="mod topLvl">
          <ac:chgData name="Student - Bryan Aurelius Tanaja" userId="1d617726-b02e-4180-93ed-c7977a32ae1a" providerId="ADAL" clId="{765AD100-3EE5-4CA4-9D25-84096A520C91}" dt="2023-02-05T08:42:35.800" v="3121" actId="1076"/>
          <ac:spMkLst>
            <pc:docMk/>
            <pc:sldMk cId="2647392918" sldId="334"/>
            <ac:spMk id="15" creationId="{601E1F8C-0D25-4BF8-E0EA-3BE624256CF9}"/>
          </ac:spMkLst>
        </pc:spChg>
        <pc:spChg chg="del mod topLvl">
          <ac:chgData name="Student - Bryan Aurelius Tanaja" userId="1d617726-b02e-4180-93ed-c7977a32ae1a" providerId="ADAL" clId="{765AD100-3EE5-4CA4-9D25-84096A520C91}" dt="2023-02-05T08:38:10.282" v="3053" actId="478"/>
          <ac:spMkLst>
            <pc:docMk/>
            <pc:sldMk cId="2647392918" sldId="334"/>
            <ac:spMk id="16" creationId="{F733DA23-F723-F9A2-E63E-0073E1744B81}"/>
          </ac:spMkLst>
        </pc:spChg>
        <pc:spChg chg="add mod">
          <ac:chgData name="Student - Bryan Aurelius Tanaja" userId="1d617726-b02e-4180-93ed-c7977a32ae1a" providerId="ADAL" clId="{765AD100-3EE5-4CA4-9D25-84096A520C91}" dt="2023-02-05T08:39:06.350" v="3083" actId="207"/>
          <ac:spMkLst>
            <pc:docMk/>
            <pc:sldMk cId="2647392918" sldId="334"/>
            <ac:spMk id="21" creationId="{7D50C403-D853-E54F-8B20-838839EA2486}"/>
          </ac:spMkLst>
        </pc:spChg>
        <pc:spChg chg="add mod">
          <ac:chgData name="Student - Bryan Aurelius Tanaja" userId="1d617726-b02e-4180-93ed-c7977a32ae1a" providerId="ADAL" clId="{765AD100-3EE5-4CA4-9D25-84096A520C91}" dt="2023-02-05T08:39:10.965" v="3084" actId="207"/>
          <ac:spMkLst>
            <pc:docMk/>
            <pc:sldMk cId="2647392918" sldId="334"/>
            <ac:spMk id="22" creationId="{88B00FFD-E4B0-96B1-3092-4DFD2E6B8242}"/>
          </ac:spMkLst>
        </pc:spChg>
        <pc:spChg chg="add mod">
          <ac:chgData name="Student - Bryan Aurelius Tanaja" userId="1d617726-b02e-4180-93ed-c7977a32ae1a" providerId="ADAL" clId="{765AD100-3EE5-4CA4-9D25-84096A520C91}" dt="2023-02-05T08:39:14.637" v="3085" actId="207"/>
          <ac:spMkLst>
            <pc:docMk/>
            <pc:sldMk cId="2647392918" sldId="334"/>
            <ac:spMk id="24" creationId="{BB9DF2C2-289D-961C-1814-2EF37201346B}"/>
          </ac:spMkLst>
        </pc:spChg>
        <pc:spChg chg="mod">
          <ac:chgData name="Student - Bryan Aurelius Tanaja" userId="1d617726-b02e-4180-93ed-c7977a32ae1a" providerId="ADAL" clId="{765AD100-3EE5-4CA4-9D25-84096A520C91}" dt="2023-02-04T03:09:26.655" v="2320" actId="207"/>
          <ac:spMkLst>
            <pc:docMk/>
            <pc:sldMk cId="2647392918" sldId="334"/>
            <ac:spMk id="25" creationId="{49FBBC25-1028-C392-C733-10AAC5A7CB2C}"/>
          </ac:spMkLst>
        </pc:spChg>
        <pc:spChg chg="mod topLvl">
          <ac:chgData name="Student - Bryan Aurelius Tanaja" userId="1d617726-b02e-4180-93ed-c7977a32ae1a" providerId="ADAL" clId="{765AD100-3EE5-4CA4-9D25-84096A520C91}" dt="2023-02-05T08:42:31.166" v="3120" actId="1076"/>
          <ac:spMkLst>
            <pc:docMk/>
            <pc:sldMk cId="2647392918" sldId="334"/>
            <ac:spMk id="26" creationId="{3E97A790-ED57-C551-CE42-E65583503360}"/>
          </ac:spMkLst>
        </pc:spChg>
        <pc:spChg chg="del mod topLvl">
          <ac:chgData name="Student - Bryan Aurelius Tanaja" userId="1d617726-b02e-4180-93ed-c7977a32ae1a" providerId="ADAL" clId="{765AD100-3EE5-4CA4-9D25-84096A520C91}" dt="2023-02-05T08:39:31.098" v="3086" actId="478"/>
          <ac:spMkLst>
            <pc:docMk/>
            <pc:sldMk cId="2647392918" sldId="334"/>
            <ac:spMk id="27" creationId="{802F61DF-1CBD-7247-1FDB-3921BF12C439}"/>
          </ac:spMkLst>
        </pc:spChg>
        <pc:spChg chg="mod">
          <ac:chgData name="Student - Bryan Aurelius Tanaja" userId="1d617726-b02e-4180-93ed-c7977a32ae1a" providerId="ADAL" clId="{765AD100-3EE5-4CA4-9D25-84096A520C91}" dt="2023-02-04T01:10:44.537" v="1676" actId="1076"/>
          <ac:spMkLst>
            <pc:docMk/>
            <pc:sldMk cId="2647392918" sldId="334"/>
            <ac:spMk id="27" creationId="{AEB1C822-C120-E84D-5134-404E8105013D}"/>
          </ac:spMkLst>
        </pc:spChg>
        <pc:spChg chg="mod">
          <ac:chgData name="Student - Bryan Aurelius Tanaja" userId="1d617726-b02e-4180-93ed-c7977a32ae1a" providerId="ADAL" clId="{765AD100-3EE5-4CA4-9D25-84096A520C91}" dt="2023-02-04T01:56:24.458" v="2224" actId="1076"/>
          <ac:spMkLst>
            <pc:docMk/>
            <pc:sldMk cId="2647392918" sldId="334"/>
            <ac:spMk id="28" creationId="{F3D225CD-29E1-A40D-0D68-71328551AFE0}"/>
          </ac:spMkLst>
        </pc:spChg>
        <pc:spChg chg="del">
          <ac:chgData name="Student - Bryan Aurelius Tanaja" userId="1d617726-b02e-4180-93ed-c7977a32ae1a" providerId="ADAL" clId="{765AD100-3EE5-4CA4-9D25-84096A520C91}" dt="2023-02-04T01:55:16.186" v="2207" actId="478"/>
          <ac:spMkLst>
            <pc:docMk/>
            <pc:sldMk cId="2647392918" sldId="334"/>
            <ac:spMk id="29" creationId="{10105373-C0A4-84F4-D05B-4D66FB7B7C79}"/>
          </ac:spMkLst>
        </pc:spChg>
        <pc:grpChg chg="add mod">
          <ac:chgData name="Student - Bryan Aurelius Tanaja" userId="1d617726-b02e-4180-93ed-c7977a32ae1a" providerId="ADAL" clId="{765AD100-3EE5-4CA4-9D25-84096A520C91}" dt="2023-02-05T08:37:32.883" v="3011" actId="1076"/>
          <ac:grpSpMkLst>
            <pc:docMk/>
            <pc:sldMk cId="2647392918" sldId="334"/>
            <ac:grpSpMk id="7" creationId="{659266F7-9B4F-858B-4FFD-326A88AC098B}"/>
          </ac:grpSpMkLst>
        </pc:grpChg>
        <pc:grpChg chg="add del mod">
          <ac:chgData name="Student - Bryan Aurelius Tanaja" userId="1d617726-b02e-4180-93ed-c7977a32ae1a" providerId="ADAL" clId="{765AD100-3EE5-4CA4-9D25-84096A520C91}" dt="2023-02-05T08:38:10.282" v="3053" actId="478"/>
          <ac:grpSpMkLst>
            <pc:docMk/>
            <pc:sldMk cId="2647392918" sldId="334"/>
            <ac:grpSpMk id="14" creationId="{FC293410-73F4-9BF8-B510-02DCE8FDAA03}"/>
          </ac:grpSpMkLst>
        </pc:grpChg>
        <pc:grpChg chg="add del mod">
          <ac:chgData name="Student - Bryan Aurelius Tanaja" userId="1d617726-b02e-4180-93ed-c7977a32ae1a" providerId="ADAL" clId="{765AD100-3EE5-4CA4-9D25-84096A520C91}" dt="2023-02-05T08:39:31.098" v="3086" actId="478"/>
          <ac:grpSpMkLst>
            <pc:docMk/>
            <pc:sldMk cId="2647392918" sldId="334"/>
            <ac:grpSpMk id="25" creationId="{71EF7DA3-5FD6-E3CC-1DB6-A8113B4F8234}"/>
          </ac:grpSpMkLst>
        </pc:grpChg>
        <pc:picChg chg="add del mod">
          <ac:chgData name="Student - Bryan Aurelius Tanaja" userId="1d617726-b02e-4180-93ed-c7977a32ae1a" providerId="ADAL" clId="{765AD100-3EE5-4CA4-9D25-84096A520C91}" dt="2023-02-04T01:54:43.954" v="2205" actId="478"/>
          <ac:picMkLst>
            <pc:docMk/>
            <pc:sldMk cId="2647392918" sldId="334"/>
            <ac:picMk id="3" creationId="{8BD7AE79-4D36-6AF0-7380-6B7291499CE0}"/>
          </ac:picMkLst>
        </pc:picChg>
        <pc:picChg chg="add mod">
          <ac:chgData name="Student - Bryan Aurelius Tanaja" userId="1d617726-b02e-4180-93ed-c7977a32ae1a" providerId="ADAL" clId="{765AD100-3EE5-4CA4-9D25-84096A520C91}" dt="2023-02-04T01:56:21.234" v="2222" actId="1076"/>
          <ac:picMkLst>
            <pc:docMk/>
            <pc:sldMk cId="2647392918" sldId="334"/>
            <ac:picMk id="7" creationId="{729258FC-A561-B661-C722-885043AD4AB8}"/>
          </ac:picMkLst>
        </pc:picChg>
        <pc:picChg chg="mod">
          <ac:chgData name="Student - Bryan Aurelius Tanaja" userId="1d617726-b02e-4180-93ed-c7977a32ae1a" providerId="ADAL" clId="{765AD100-3EE5-4CA4-9D25-84096A520C91}" dt="2023-02-04T01:37:49.717" v="1936" actId="207"/>
          <ac:picMkLst>
            <pc:docMk/>
            <pc:sldMk cId="2647392918" sldId="334"/>
            <ac:picMk id="12" creationId="{65C52CF7-BB6D-9FAD-B951-0C6639D01B88}"/>
          </ac:picMkLst>
        </pc:picChg>
        <pc:picChg chg="add del mod">
          <ac:chgData name="Student - Bryan Aurelius Tanaja" userId="1d617726-b02e-4180-93ed-c7977a32ae1a" providerId="ADAL" clId="{765AD100-3EE5-4CA4-9D25-84096A520C91}" dt="2023-02-05T08:34:16.994" v="2912" actId="478"/>
          <ac:picMkLst>
            <pc:docMk/>
            <pc:sldMk cId="2647392918" sldId="334"/>
            <ac:picMk id="14" creationId="{AA9F1A7D-12FC-039B-0F4C-A7122F4EDD5B}"/>
          </ac:picMkLst>
        </pc:picChg>
        <pc:picChg chg="mod">
          <ac:chgData name="Student - Bryan Aurelius Tanaja" userId="1d617726-b02e-4180-93ed-c7977a32ae1a" providerId="ADAL" clId="{765AD100-3EE5-4CA4-9D25-84096A520C91}" dt="2023-02-04T01:37:53.603" v="1937" actId="207"/>
          <ac:picMkLst>
            <pc:docMk/>
            <pc:sldMk cId="2647392918" sldId="334"/>
            <ac:picMk id="16" creationId="{C9C72FB1-CEBE-B08D-DAE2-C2478B8F7BA8}"/>
          </ac:picMkLst>
        </pc:picChg>
        <pc:picChg chg="add mod">
          <ac:chgData name="Student - Bryan Aurelius Tanaja" userId="1d617726-b02e-4180-93ed-c7977a32ae1a" providerId="ADAL" clId="{765AD100-3EE5-4CA4-9D25-84096A520C91}" dt="2023-02-05T08:34:29.954" v="2916" actId="1076"/>
          <ac:picMkLst>
            <pc:docMk/>
            <pc:sldMk cId="2647392918" sldId="334"/>
            <ac:picMk id="17" creationId="{C3C782E4-6724-C60F-D87B-D73608D5682F}"/>
          </ac:picMkLst>
        </pc:picChg>
        <pc:picChg chg="add mod">
          <ac:chgData name="Student - Bryan Aurelius Tanaja" userId="1d617726-b02e-4180-93ed-c7977a32ae1a" providerId="ADAL" clId="{765AD100-3EE5-4CA4-9D25-84096A520C91}" dt="2023-02-05T08:34:45.104" v="2922" actId="1076"/>
          <ac:picMkLst>
            <pc:docMk/>
            <pc:sldMk cId="2647392918" sldId="334"/>
            <ac:picMk id="18" creationId="{8D00BD55-B3EE-E1EE-CBB2-BDB47E133578}"/>
          </ac:picMkLst>
        </pc:picChg>
        <pc:picChg chg="add mod">
          <ac:chgData name="Student - Bryan Aurelius Tanaja" userId="1d617726-b02e-4180-93ed-c7977a32ae1a" providerId="ADAL" clId="{765AD100-3EE5-4CA4-9D25-84096A520C91}" dt="2023-02-05T08:34:39.844" v="2920" actId="1076"/>
          <ac:picMkLst>
            <pc:docMk/>
            <pc:sldMk cId="2647392918" sldId="334"/>
            <ac:picMk id="19" creationId="{F4CFE3EC-9681-58F4-2B04-6F75B7ABD551}"/>
          </ac:picMkLst>
        </pc:picChg>
        <pc:picChg chg="mod">
          <ac:chgData name="Student - Bryan Aurelius Tanaja" userId="1d617726-b02e-4180-93ed-c7977a32ae1a" providerId="ADAL" clId="{765AD100-3EE5-4CA4-9D25-84096A520C91}" dt="2023-02-04T01:56:22.787" v="2223" actId="1076"/>
          <ac:picMkLst>
            <pc:docMk/>
            <pc:sldMk cId="2647392918" sldId="334"/>
            <ac:picMk id="23" creationId="{F0457B54-ABF7-F49D-3806-6235B58B9687}"/>
          </ac:picMkLst>
        </pc:picChg>
        <pc:picChg chg="mod">
          <ac:chgData name="Student - Bryan Aurelius Tanaja" userId="1d617726-b02e-4180-93ed-c7977a32ae1a" providerId="ADAL" clId="{765AD100-3EE5-4CA4-9D25-84096A520C91}" dt="2023-02-06T13:37:52.920" v="3157" actId="14100"/>
          <ac:picMkLst>
            <pc:docMk/>
            <pc:sldMk cId="2647392918" sldId="334"/>
            <ac:picMk id="1026" creationId="{18704BEF-6E17-E068-F7A5-78E9B0D7A20E}"/>
          </ac:picMkLst>
        </pc:picChg>
      </pc:sldChg>
      <pc:sldChg chg="addSp delSp modSp mod">
        <pc:chgData name="Student - Bryan Aurelius Tanaja" userId="1d617726-b02e-4180-93ed-c7977a32ae1a" providerId="ADAL" clId="{765AD100-3EE5-4CA4-9D25-84096A520C91}" dt="2023-02-03T13:35:34.591" v="272"/>
        <pc:sldMkLst>
          <pc:docMk/>
          <pc:sldMk cId="3233305546" sldId="339"/>
        </pc:sldMkLst>
        <pc:spChg chg="add mod">
          <ac:chgData name="Student - Bryan Aurelius Tanaja" userId="1d617726-b02e-4180-93ed-c7977a32ae1a" providerId="ADAL" clId="{765AD100-3EE5-4CA4-9D25-84096A520C91}" dt="2023-02-03T13:35:34.591" v="272"/>
          <ac:spMkLst>
            <pc:docMk/>
            <pc:sldMk cId="3233305546" sldId="339"/>
            <ac:spMk id="2" creationId="{89A27886-2142-7BE2-58F7-3CBF503097A1}"/>
          </ac:spMkLst>
        </pc:spChg>
        <pc:spChg chg="del">
          <ac:chgData name="Student - Bryan Aurelius Tanaja" userId="1d617726-b02e-4180-93ed-c7977a32ae1a" providerId="ADAL" clId="{765AD100-3EE5-4CA4-9D25-84096A520C91}" dt="2023-02-03T13:35:34.261" v="271" actId="478"/>
          <ac:spMkLst>
            <pc:docMk/>
            <pc:sldMk cId="3233305546" sldId="339"/>
            <ac:spMk id="3" creationId="{E017ADD1-6C45-F511-80E3-2267B88FA380}"/>
          </ac:spMkLst>
        </pc:spChg>
        <pc:spChg chg="mod">
          <ac:chgData name="Student - Bryan Aurelius Tanaja" userId="1d617726-b02e-4180-93ed-c7977a32ae1a" providerId="ADAL" clId="{765AD100-3EE5-4CA4-9D25-84096A520C91}" dt="2023-02-03T13:34:44.984" v="258" actId="108"/>
          <ac:spMkLst>
            <pc:docMk/>
            <pc:sldMk cId="3233305546" sldId="339"/>
            <ac:spMk id="10" creationId="{E332C4B9-B42A-124E-C765-4C7231D88AC4}"/>
          </ac:spMkLst>
        </pc:spChg>
      </pc:sldChg>
      <pc:sldChg chg="addSp delSp modSp mod">
        <pc:chgData name="Student - Bryan Aurelius Tanaja" userId="1d617726-b02e-4180-93ed-c7977a32ae1a" providerId="ADAL" clId="{765AD100-3EE5-4CA4-9D25-84096A520C91}" dt="2023-02-04T01:51:35.883" v="2187" actId="1076"/>
        <pc:sldMkLst>
          <pc:docMk/>
          <pc:sldMk cId="2612624956" sldId="346"/>
        </pc:sldMkLst>
        <pc:spChg chg="del">
          <ac:chgData name="Student - Bryan Aurelius Tanaja" userId="1d617726-b02e-4180-93ed-c7977a32ae1a" providerId="ADAL" clId="{765AD100-3EE5-4CA4-9D25-84096A520C91}" dt="2023-02-04T01:07:11.170" v="1645" actId="478"/>
          <ac:spMkLst>
            <pc:docMk/>
            <pc:sldMk cId="2612624956" sldId="346"/>
            <ac:spMk id="2" creationId="{094A70E5-BE5D-4889-8FDF-B9E34F5CF871}"/>
          </ac:spMkLst>
        </pc:spChg>
        <pc:spChg chg="add mod">
          <ac:chgData name="Student - Bryan Aurelius Tanaja" userId="1d617726-b02e-4180-93ed-c7977a32ae1a" providerId="ADAL" clId="{765AD100-3EE5-4CA4-9D25-84096A520C91}" dt="2023-02-04T01:07:11.517" v="1646"/>
          <ac:spMkLst>
            <pc:docMk/>
            <pc:sldMk cId="2612624956" sldId="346"/>
            <ac:spMk id="3" creationId="{9F6BC472-656F-6369-658A-F0D89C56867B}"/>
          </ac:spMkLst>
        </pc:spChg>
        <pc:spChg chg="mod">
          <ac:chgData name="Student - Bryan Aurelius Tanaja" userId="1d617726-b02e-4180-93ed-c7977a32ae1a" providerId="ADAL" clId="{765AD100-3EE5-4CA4-9D25-84096A520C91}" dt="2023-02-04T01:50:55.497" v="2179" actId="2085"/>
          <ac:spMkLst>
            <pc:docMk/>
            <pc:sldMk cId="2612624956" sldId="346"/>
            <ac:spMk id="15" creationId="{C0D11299-4C4A-13FD-0556-59161183A925}"/>
          </ac:spMkLst>
        </pc:spChg>
        <pc:spChg chg="mod">
          <ac:chgData name="Student - Bryan Aurelius Tanaja" userId="1d617726-b02e-4180-93ed-c7977a32ae1a" providerId="ADAL" clId="{765AD100-3EE5-4CA4-9D25-84096A520C91}" dt="2023-02-04T01:50:55.497" v="2179" actId="2085"/>
          <ac:spMkLst>
            <pc:docMk/>
            <pc:sldMk cId="2612624956" sldId="346"/>
            <ac:spMk id="16" creationId="{B4A043D6-B3E5-35ED-8049-8F3784BAA118}"/>
          </ac:spMkLst>
        </pc:spChg>
        <pc:spChg chg="mod">
          <ac:chgData name="Student - Bryan Aurelius Tanaja" userId="1d617726-b02e-4180-93ed-c7977a32ae1a" providerId="ADAL" clId="{765AD100-3EE5-4CA4-9D25-84096A520C91}" dt="2023-02-04T01:43:42.465" v="1994" actId="207"/>
          <ac:spMkLst>
            <pc:docMk/>
            <pc:sldMk cId="2612624956" sldId="346"/>
            <ac:spMk id="19" creationId="{31FAC11C-B1C6-FB87-7B9C-39DA845D0F11}"/>
          </ac:spMkLst>
        </pc:spChg>
        <pc:spChg chg="mod">
          <ac:chgData name="Student - Bryan Aurelius Tanaja" userId="1d617726-b02e-4180-93ed-c7977a32ae1a" providerId="ADAL" clId="{765AD100-3EE5-4CA4-9D25-84096A520C91}" dt="2023-02-03T13:06:53.848" v="174" actId="20577"/>
          <ac:spMkLst>
            <pc:docMk/>
            <pc:sldMk cId="2612624956" sldId="346"/>
            <ac:spMk id="20" creationId="{FE300F38-A49F-1606-5598-8113EB9675F4}"/>
          </ac:spMkLst>
        </pc:spChg>
        <pc:spChg chg="mod">
          <ac:chgData name="Student - Bryan Aurelius Tanaja" userId="1d617726-b02e-4180-93ed-c7977a32ae1a" providerId="ADAL" clId="{765AD100-3EE5-4CA4-9D25-84096A520C91}" dt="2023-02-04T01:43:59.527" v="1996" actId="207"/>
          <ac:spMkLst>
            <pc:docMk/>
            <pc:sldMk cId="2612624956" sldId="346"/>
            <ac:spMk id="21" creationId="{96CA385B-C484-F6FE-DD4E-100DE79D9E53}"/>
          </ac:spMkLst>
        </pc:spChg>
        <pc:spChg chg="del mod">
          <ac:chgData name="Student - Bryan Aurelius Tanaja" userId="1d617726-b02e-4180-93ed-c7977a32ae1a" providerId="ADAL" clId="{765AD100-3EE5-4CA4-9D25-84096A520C91}" dt="2023-02-04T01:51:32.571" v="2185" actId="478"/>
          <ac:spMkLst>
            <pc:docMk/>
            <pc:sldMk cId="2612624956" sldId="346"/>
            <ac:spMk id="23" creationId="{A433A485-246B-87D5-F7D5-E8028EB61063}"/>
          </ac:spMkLst>
        </pc:spChg>
        <pc:spChg chg="mod">
          <ac:chgData name="Student - Bryan Aurelius Tanaja" userId="1d617726-b02e-4180-93ed-c7977a32ae1a" providerId="ADAL" clId="{765AD100-3EE5-4CA4-9D25-84096A520C91}" dt="2023-02-04T01:50:52.001" v="2178" actId="2085"/>
          <ac:spMkLst>
            <pc:docMk/>
            <pc:sldMk cId="2612624956" sldId="346"/>
            <ac:spMk id="24" creationId="{D6A14AB5-AD3D-E5B6-71F3-5EA62573FDCA}"/>
          </ac:spMkLst>
        </pc:spChg>
        <pc:spChg chg="mod">
          <ac:chgData name="Student - Bryan Aurelius Tanaja" userId="1d617726-b02e-4180-93ed-c7977a32ae1a" providerId="ADAL" clId="{765AD100-3EE5-4CA4-9D25-84096A520C91}" dt="2023-02-04T01:45:21.572" v="2136" actId="1076"/>
          <ac:spMkLst>
            <pc:docMk/>
            <pc:sldMk cId="2612624956" sldId="346"/>
            <ac:spMk id="45" creationId="{34B3DA40-020C-3E08-C3B4-484F600F75B4}"/>
          </ac:spMkLst>
        </pc:spChg>
        <pc:picChg chg="add mod">
          <ac:chgData name="Student - Bryan Aurelius Tanaja" userId="1d617726-b02e-4180-93ed-c7977a32ae1a" providerId="ADAL" clId="{765AD100-3EE5-4CA4-9D25-84096A520C91}" dt="2023-02-04T01:51:35.883" v="2187" actId="1076"/>
          <ac:picMkLst>
            <pc:docMk/>
            <pc:sldMk cId="2612624956" sldId="346"/>
            <ac:picMk id="4" creationId="{1652C1E3-4573-7E06-DBF0-E57A96713356}"/>
          </ac:picMkLst>
        </pc:picChg>
        <pc:picChg chg="mod">
          <ac:chgData name="Student - Bryan Aurelius Tanaja" userId="1d617726-b02e-4180-93ed-c7977a32ae1a" providerId="ADAL" clId="{765AD100-3EE5-4CA4-9D25-84096A520C91}" dt="2023-02-04T01:45:04.667" v="2134" actId="14861"/>
          <ac:picMkLst>
            <pc:docMk/>
            <pc:sldMk cId="2612624956" sldId="346"/>
            <ac:picMk id="5122" creationId="{D854A657-28A9-9812-5FBA-988F5950ABB4}"/>
          </ac:picMkLst>
        </pc:picChg>
        <pc:picChg chg="mod">
          <ac:chgData name="Student - Bryan Aurelius Tanaja" userId="1d617726-b02e-4180-93ed-c7977a32ae1a" providerId="ADAL" clId="{765AD100-3EE5-4CA4-9D25-84096A520C91}" dt="2023-02-04T01:44:22.323" v="1998" actId="1076"/>
          <ac:picMkLst>
            <pc:docMk/>
            <pc:sldMk cId="2612624956" sldId="346"/>
            <ac:picMk id="5124" creationId="{A072876F-6CAD-47DE-7B97-204D35823456}"/>
          </ac:picMkLst>
        </pc:picChg>
      </pc:sldChg>
      <pc:sldChg chg="addSp delSp modSp mod">
        <pc:chgData name="Student - Bryan Aurelius Tanaja" userId="1d617726-b02e-4180-93ed-c7977a32ae1a" providerId="ADAL" clId="{765AD100-3EE5-4CA4-9D25-84096A520C91}" dt="2023-02-07T17:31:19.865" v="4060" actId="108"/>
        <pc:sldMkLst>
          <pc:docMk/>
          <pc:sldMk cId="3088281261" sldId="352"/>
        </pc:sldMkLst>
        <pc:spChg chg="del">
          <ac:chgData name="Student - Bryan Aurelius Tanaja" userId="1d617726-b02e-4180-93ed-c7977a32ae1a" providerId="ADAL" clId="{765AD100-3EE5-4CA4-9D25-84096A520C91}" dt="2023-02-04T01:51:24.508" v="2182" actId="478"/>
          <ac:spMkLst>
            <pc:docMk/>
            <pc:sldMk cId="3088281261" sldId="352"/>
            <ac:spMk id="2" creationId="{CC97C42B-1968-5C39-E3FD-2D23E8C25CD9}"/>
          </ac:spMkLst>
        </pc:spChg>
        <pc:spChg chg="mod">
          <ac:chgData name="Student - Bryan Aurelius Tanaja" userId="1d617726-b02e-4180-93ed-c7977a32ae1a" providerId="ADAL" clId="{765AD100-3EE5-4CA4-9D25-84096A520C91}" dt="2023-02-04T03:08:48.234" v="2316" actId="207"/>
          <ac:spMkLst>
            <pc:docMk/>
            <pc:sldMk cId="3088281261" sldId="352"/>
            <ac:spMk id="3" creationId="{B23B8BB9-3E68-073F-5114-AA4EA98A13EF}"/>
          </ac:spMkLst>
        </pc:spChg>
        <pc:spChg chg="mod">
          <ac:chgData name="Student - Bryan Aurelius Tanaja" userId="1d617726-b02e-4180-93ed-c7977a32ae1a" providerId="ADAL" clId="{765AD100-3EE5-4CA4-9D25-84096A520C91}" dt="2023-02-07T17:31:19.865" v="4060" actId="108"/>
          <ac:spMkLst>
            <pc:docMk/>
            <pc:sldMk cId="3088281261" sldId="352"/>
            <ac:spMk id="5" creationId="{829A5F84-209C-2D0D-4EA5-F6804C4C8A5D}"/>
          </ac:spMkLst>
        </pc:spChg>
        <pc:spChg chg="add mod">
          <ac:chgData name="Student - Bryan Aurelius Tanaja" userId="1d617726-b02e-4180-93ed-c7977a32ae1a" providerId="ADAL" clId="{765AD100-3EE5-4CA4-9D25-84096A520C91}" dt="2023-02-04T01:07:14.111" v="1648"/>
          <ac:spMkLst>
            <pc:docMk/>
            <pc:sldMk cId="3088281261" sldId="352"/>
            <ac:spMk id="6" creationId="{31880663-7C3F-13FA-7F78-9A261C01AE7F}"/>
          </ac:spMkLst>
        </pc:spChg>
        <pc:spChg chg="mod">
          <ac:chgData name="Student - Bryan Aurelius Tanaja" userId="1d617726-b02e-4180-93ed-c7977a32ae1a" providerId="ADAL" clId="{765AD100-3EE5-4CA4-9D25-84096A520C91}" dt="2023-02-04T01:45:29.393" v="2137" actId="207"/>
          <ac:spMkLst>
            <pc:docMk/>
            <pc:sldMk cId="3088281261" sldId="352"/>
            <ac:spMk id="7" creationId="{50CC65E2-2864-24EE-258A-82E30CE30604}"/>
          </ac:spMkLst>
        </pc:spChg>
        <pc:spChg chg="mod">
          <ac:chgData name="Student - Bryan Aurelius Tanaja" userId="1d617726-b02e-4180-93ed-c7977a32ae1a" providerId="ADAL" clId="{765AD100-3EE5-4CA4-9D25-84096A520C91}" dt="2023-02-04T01:45:33.002" v="2138" actId="207"/>
          <ac:spMkLst>
            <pc:docMk/>
            <pc:sldMk cId="3088281261" sldId="352"/>
            <ac:spMk id="8" creationId="{3BF0DC3C-D4FA-AFB0-FE75-F243EB9BEBDF}"/>
          </ac:spMkLst>
        </pc:spChg>
        <pc:spChg chg="mod">
          <ac:chgData name="Student - Bryan Aurelius Tanaja" userId="1d617726-b02e-4180-93ed-c7977a32ae1a" providerId="ADAL" clId="{765AD100-3EE5-4CA4-9D25-84096A520C91}" dt="2023-02-04T01:45:46.154" v="2139" actId="207"/>
          <ac:spMkLst>
            <pc:docMk/>
            <pc:sldMk cId="3088281261" sldId="352"/>
            <ac:spMk id="9" creationId="{9D910925-407B-0E43-065A-94D05994C4AE}"/>
          </ac:spMkLst>
        </pc:spChg>
        <pc:spChg chg="mod">
          <ac:chgData name="Student - Bryan Aurelius Tanaja" userId="1d617726-b02e-4180-93ed-c7977a32ae1a" providerId="ADAL" clId="{765AD100-3EE5-4CA4-9D25-84096A520C91}" dt="2023-02-04T01:46:05.919" v="2143" actId="207"/>
          <ac:spMkLst>
            <pc:docMk/>
            <pc:sldMk cId="3088281261" sldId="352"/>
            <ac:spMk id="10" creationId="{1BE9AD18-0420-ED95-10A6-D5B4EED1B82F}"/>
          </ac:spMkLst>
        </pc:spChg>
        <pc:spChg chg="mod">
          <ac:chgData name="Student - Bryan Aurelius Tanaja" userId="1d617726-b02e-4180-93ed-c7977a32ae1a" providerId="ADAL" clId="{765AD100-3EE5-4CA4-9D25-84096A520C91}" dt="2023-02-04T01:51:22.606" v="2181" actId="14100"/>
          <ac:spMkLst>
            <pc:docMk/>
            <pc:sldMk cId="3088281261" sldId="352"/>
            <ac:spMk id="11" creationId="{825E5197-47BB-1C8C-7313-F5D4FCC6DAFE}"/>
          </ac:spMkLst>
        </pc:spChg>
        <pc:spChg chg="mod">
          <ac:chgData name="Student - Bryan Aurelius Tanaja" userId="1d617726-b02e-4180-93ed-c7977a32ae1a" providerId="ADAL" clId="{765AD100-3EE5-4CA4-9D25-84096A520C91}" dt="2023-02-04T01:46:14.416" v="2145" actId="207"/>
          <ac:spMkLst>
            <pc:docMk/>
            <pc:sldMk cId="3088281261" sldId="352"/>
            <ac:spMk id="12" creationId="{95BBD290-1865-0CCE-367F-9B3371E15ACD}"/>
          </ac:spMkLst>
        </pc:spChg>
        <pc:spChg chg="del">
          <ac:chgData name="Student - Bryan Aurelius Tanaja" userId="1d617726-b02e-4180-93ed-c7977a32ae1a" providerId="ADAL" clId="{765AD100-3EE5-4CA4-9D25-84096A520C91}" dt="2023-02-04T01:07:13.835" v="1647" actId="478"/>
          <ac:spMkLst>
            <pc:docMk/>
            <pc:sldMk cId="3088281261" sldId="352"/>
            <ac:spMk id="13" creationId="{64D83F22-5FD2-B4D9-8B93-CEE24B0DBC2F}"/>
          </ac:spMkLst>
        </pc:spChg>
        <pc:grpChg chg="mod">
          <ac:chgData name="Student - Bryan Aurelius Tanaja" userId="1d617726-b02e-4180-93ed-c7977a32ae1a" providerId="ADAL" clId="{765AD100-3EE5-4CA4-9D25-84096A520C91}" dt="2023-02-04T01:45:29.393" v="2137" actId="207"/>
          <ac:grpSpMkLst>
            <pc:docMk/>
            <pc:sldMk cId="3088281261" sldId="352"/>
            <ac:grpSpMk id="24" creationId="{F93B7280-8282-2F5B-8013-DDA43A1209AD}"/>
          </ac:grpSpMkLst>
        </pc:grpChg>
        <pc:grpChg chg="mod">
          <ac:chgData name="Student - Bryan Aurelius Tanaja" userId="1d617726-b02e-4180-93ed-c7977a32ae1a" providerId="ADAL" clId="{765AD100-3EE5-4CA4-9D25-84096A520C91}" dt="2023-02-04T13:32:42.884" v="2760" actId="14100"/>
          <ac:grpSpMkLst>
            <pc:docMk/>
            <pc:sldMk cId="3088281261" sldId="352"/>
            <ac:grpSpMk id="25" creationId="{A344DDE5-E13D-8DBA-86DB-34FA8CCB6FC1}"/>
          </ac:grpSpMkLst>
        </pc:grpChg>
        <pc:picChg chg="add mod">
          <ac:chgData name="Student - Bryan Aurelius Tanaja" userId="1d617726-b02e-4180-93ed-c7977a32ae1a" providerId="ADAL" clId="{765AD100-3EE5-4CA4-9D25-84096A520C91}" dt="2023-02-04T01:51:29.347" v="2184" actId="1076"/>
          <ac:picMkLst>
            <pc:docMk/>
            <pc:sldMk cId="3088281261" sldId="352"/>
            <ac:picMk id="14" creationId="{3114A01A-918A-82F1-1356-1EF3BE43F499}"/>
          </ac:picMkLst>
        </pc:picChg>
        <pc:picChg chg="mod">
          <ac:chgData name="Student - Bryan Aurelius Tanaja" userId="1d617726-b02e-4180-93ed-c7977a32ae1a" providerId="ADAL" clId="{765AD100-3EE5-4CA4-9D25-84096A520C91}" dt="2023-02-04T01:45:54.850" v="2141" actId="207"/>
          <ac:picMkLst>
            <pc:docMk/>
            <pc:sldMk cId="3088281261" sldId="352"/>
            <ac:picMk id="17" creationId="{344FCB37-4952-BC00-0039-738E5A742851}"/>
          </ac:picMkLst>
        </pc:picChg>
        <pc:picChg chg="mod">
          <ac:chgData name="Student - Bryan Aurelius Tanaja" userId="1d617726-b02e-4180-93ed-c7977a32ae1a" providerId="ADAL" clId="{765AD100-3EE5-4CA4-9D25-84096A520C91}" dt="2023-02-04T01:45:50.986" v="2140" actId="207"/>
          <ac:picMkLst>
            <pc:docMk/>
            <pc:sldMk cId="3088281261" sldId="352"/>
            <ac:picMk id="19" creationId="{0BDD04BE-AC85-EBD9-7EF7-A369B554493D}"/>
          </ac:picMkLst>
        </pc:picChg>
        <pc:picChg chg="mod">
          <ac:chgData name="Student - Bryan Aurelius Tanaja" userId="1d617726-b02e-4180-93ed-c7977a32ae1a" providerId="ADAL" clId="{765AD100-3EE5-4CA4-9D25-84096A520C91}" dt="2023-02-04T01:46:00.706" v="2142" actId="207"/>
          <ac:picMkLst>
            <pc:docMk/>
            <pc:sldMk cId="3088281261" sldId="352"/>
            <ac:picMk id="23" creationId="{4232F1E1-7B0A-35BF-5E43-36D36F5DD563}"/>
          </ac:picMkLst>
        </pc:picChg>
      </pc:sldChg>
      <pc:sldChg chg="addSp delSp modSp mod delAnim modAnim">
        <pc:chgData name="Student - Bryan Aurelius Tanaja" userId="1d617726-b02e-4180-93ed-c7977a32ae1a" providerId="ADAL" clId="{765AD100-3EE5-4CA4-9D25-84096A520C91}" dt="2023-02-06T12:35:37.190" v="3122"/>
        <pc:sldMkLst>
          <pc:docMk/>
          <pc:sldMk cId="3799117098" sldId="358"/>
        </pc:sldMkLst>
        <pc:spChg chg="del">
          <ac:chgData name="Student - Bryan Aurelius Tanaja" userId="1d617726-b02e-4180-93ed-c7977a32ae1a" providerId="ADAL" clId="{765AD100-3EE5-4CA4-9D25-84096A520C91}" dt="2023-02-03T13:55:21.639" v="359" actId="478"/>
          <ac:spMkLst>
            <pc:docMk/>
            <pc:sldMk cId="3799117098" sldId="358"/>
            <ac:spMk id="2" creationId="{A1FF0D04-710E-15E5-224D-D1670FAC0FE0}"/>
          </ac:spMkLst>
        </pc:spChg>
        <pc:spChg chg="add mod">
          <ac:chgData name="Student - Bryan Aurelius Tanaja" userId="1d617726-b02e-4180-93ed-c7977a32ae1a" providerId="ADAL" clId="{765AD100-3EE5-4CA4-9D25-84096A520C91}" dt="2023-02-06T12:35:37.190" v="3122"/>
          <ac:spMkLst>
            <pc:docMk/>
            <pc:sldMk cId="3799117098" sldId="358"/>
            <ac:spMk id="3" creationId="{78044CAF-25B7-62BF-EE0D-9BE604CBAF73}"/>
          </ac:spMkLst>
        </pc:spChg>
        <pc:spChg chg="add del mod">
          <ac:chgData name="Student - Bryan Aurelius Tanaja" userId="1d617726-b02e-4180-93ed-c7977a32ae1a" providerId="ADAL" clId="{765AD100-3EE5-4CA4-9D25-84096A520C91}" dt="2023-02-03T13:45:21.573" v="321" actId="478"/>
          <ac:spMkLst>
            <pc:docMk/>
            <pc:sldMk cId="3799117098" sldId="358"/>
            <ac:spMk id="3" creationId="{CEE90459-01FB-2A96-BB1F-9C5A9C524016}"/>
          </ac:spMkLst>
        </pc:spChg>
        <pc:spChg chg="del">
          <ac:chgData name="Student - Bryan Aurelius Tanaja" userId="1d617726-b02e-4180-93ed-c7977a32ae1a" providerId="ADAL" clId="{765AD100-3EE5-4CA4-9D25-84096A520C91}" dt="2023-02-03T12:49:46.860" v="9" actId="478"/>
          <ac:spMkLst>
            <pc:docMk/>
            <pc:sldMk cId="3799117098" sldId="358"/>
            <ac:spMk id="4" creationId="{7900C027-A8B6-4999-B55D-0C28AEFA6495}"/>
          </ac:spMkLst>
        </pc:spChg>
        <pc:spChg chg="mod">
          <ac:chgData name="Student - Bryan Aurelius Tanaja" userId="1d617726-b02e-4180-93ed-c7977a32ae1a" providerId="ADAL" clId="{765AD100-3EE5-4CA4-9D25-84096A520C91}" dt="2023-02-04T00:57:58.330" v="1552" actId="255"/>
          <ac:spMkLst>
            <pc:docMk/>
            <pc:sldMk cId="3799117098" sldId="358"/>
            <ac:spMk id="5" creationId="{829A5F84-209C-2D0D-4EA5-F6804C4C8A5D}"/>
          </ac:spMkLst>
        </pc:spChg>
        <pc:spChg chg="del">
          <ac:chgData name="Student - Bryan Aurelius Tanaja" userId="1d617726-b02e-4180-93ed-c7977a32ae1a" providerId="ADAL" clId="{765AD100-3EE5-4CA4-9D25-84096A520C91}" dt="2023-02-03T13:35:05.657" v="259" actId="478"/>
          <ac:spMkLst>
            <pc:docMk/>
            <pc:sldMk cId="3799117098" sldId="358"/>
            <ac:spMk id="6" creationId="{A8522ECE-A6BC-1665-BA5C-F50A9CCFAB65}"/>
          </ac:spMkLst>
        </pc:spChg>
        <pc:spChg chg="mod">
          <ac:chgData name="Student - Bryan Aurelius Tanaja" userId="1d617726-b02e-4180-93ed-c7977a32ae1a" providerId="ADAL" clId="{765AD100-3EE5-4CA4-9D25-84096A520C91}" dt="2023-02-03T12:49:47.552" v="10"/>
          <ac:spMkLst>
            <pc:docMk/>
            <pc:sldMk cId="3799117098" sldId="358"/>
            <ac:spMk id="14" creationId="{0688DECC-46FA-E906-6DF5-62362E620057}"/>
          </ac:spMkLst>
        </pc:spChg>
        <pc:spChg chg="mod">
          <ac:chgData name="Student - Bryan Aurelius Tanaja" userId="1d617726-b02e-4180-93ed-c7977a32ae1a" providerId="ADAL" clId="{765AD100-3EE5-4CA4-9D25-84096A520C91}" dt="2023-02-03T12:49:47.552" v="10"/>
          <ac:spMkLst>
            <pc:docMk/>
            <pc:sldMk cId="3799117098" sldId="358"/>
            <ac:spMk id="15" creationId="{3096350B-425F-5EAF-C7BA-75C386D0ADB4}"/>
          </ac:spMkLst>
        </pc:spChg>
        <pc:spChg chg="mod">
          <ac:chgData name="Student - Bryan Aurelius Tanaja" userId="1d617726-b02e-4180-93ed-c7977a32ae1a" providerId="ADAL" clId="{765AD100-3EE5-4CA4-9D25-84096A520C91}" dt="2023-02-03T12:49:47.552" v="10"/>
          <ac:spMkLst>
            <pc:docMk/>
            <pc:sldMk cId="3799117098" sldId="358"/>
            <ac:spMk id="20" creationId="{861BF6E9-76D0-A818-31CB-4644CCE6AAD9}"/>
          </ac:spMkLst>
        </pc:spChg>
        <pc:spChg chg="mod">
          <ac:chgData name="Student - Bryan Aurelius Tanaja" userId="1d617726-b02e-4180-93ed-c7977a32ae1a" providerId="ADAL" clId="{765AD100-3EE5-4CA4-9D25-84096A520C91}" dt="2023-02-03T12:49:47.552" v="10"/>
          <ac:spMkLst>
            <pc:docMk/>
            <pc:sldMk cId="3799117098" sldId="358"/>
            <ac:spMk id="21" creationId="{2DC5D20D-A687-5A21-D84A-917E21B166D3}"/>
          </ac:spMkLst>
        </pc:spChg>
        <pc:spChg chg="mod">
          <ac:chgData name="Student - Bryan Aurelius Tanaja" userId="1d617726-b02e-4180-93ed-c7977a32ae1a" providerId="ADAL" clId="{765AD100-3EE5-4CA4-9D25-84096A520C91}" dt="2023-02-03T12:49:47.552" v="10"/>
          <ac:spMkLst>
            <pc:docMk/>
            <pc:sldMk cId="3799117098" sldId="358"/>
            <ac:spMk id="28" creationId="{882B32A0-CEC7-BE78-B9F5-F0A6C95F9653}"/>
          </ac:spMkLst>
        </pc:spChg>
        <pc:spChg chg="mod">
          <ac:chgData name="Student - Bryan Aurelius Tanaja" userId="1d617726-b02e-4180-93ed-c7977a32ae1a" providerId="ADAL" clId="{765AD100-3EE5-4CA4-9D25-84096A520C91}" dt="2023-02-03T12:49:47.552" v="10"/>
          <ac:spMkLst>
            <pc:docMk/>
            <pc:sldMk cId="3799117098" sldId="358"/>
            <ac:spMk id="29" creationId="{BB11CE17-6E6C-ADDB-FCA8-B4D6F3FD3173}"/>
          </ac:spMkLst>
        </pc:spChg>
        <pc:spChg chg="mod">
          <ac:chgData name="Student - Bryan Aurelius Tanaja" userId="1d617726-b02e-4180-93ed-c7977a32ae1a" providerId="ADAL" clId="{765AD100-3EE5-4CA4-9D25-84096A520C91}" dt="2023-02-03T12:51:13.417" v="38"/>
          <ac:spMkLst>
            <pc:docMk/>
            <pc:sldMk cId="3799117098" sldId="358"/>
            <ac:spMk id="32" creationId="{54329585-E7CE-33EF-5B14-2A8A121D79A2}"/>
          </ac:spMkLst>
        </pc:spChg>
        <pc:spChg chg="mod">
          <ac:chgData name="Student - Bryan Aurelius Tanaja" userId="1d617726-b02e-4180-93ed-c7977a32ae1a" providerId="ADAL" clId="{765AD100-3EE5-4CA4-9D25-84096A520C91}" dt="2023-02-03T12:51:13.417" v="38"/>
          <ac:spMkLst>
            <pc:docMk/>
            <pc:sldMk cId="3799117098" sldId="358"/>
            <ac:spMk id="33" creationId="{0E385F2C-14AD-8C26-E85F-0A092822EFF5}"/>
          </ac:spMkLst>
        </pc:spChg>
        <pc:spChg chg="mod">
          <ac:chgData name="Student - Bryan Aurelius Tanaja" userId="1d617726-b02e-4180-93ed-c7977a32ae1a" providerId="ADAL" clId="{765AD100-3EE5-4CA4-9D25-84096A520C91}" dt="2023-02-03T12:51:13.417" v="38"/>
          <ac:spMkLst>
            <pc:docMk/>
            <pc:sldMk cId="3799117098" sldId="358"/>
            <ac:spMk id="36" creationId="{8AE25C40-6359-B34B-7D37-3E2138262898}"/>
          </ac:spMkLst>
        </pc:spChg>
        <pc:spChg chg="mod">
          <ac:chgData name="Student - Bryan Aurelius Tanaja" userId="1d617726-b02e-4180-93ed-c7977a32ae1a" providerId="ADAL" clId="{765AD100-3EE5-4CA4-9D25-84096A520C91}" dt="2023-02-03T12:51:13.417" v="38"/>
          <ac:spMkLst>
            <pc:docMk/>
            <pc:sldMk cId="3799117098" sldId="358"/>
            <ac:spMk id="37" creationId="{B05B36A2-37CC-BD67-DEDC-1FA31C738444}"/>
          </ac:spMkLst>
        </pc:spChg>
        <pc:spChg chg="mod">
          <ac:chgData name="Student - Bryan Aurelius Tanaja" userId="1d617726-b02e-4180-93ed-c7977a32ae1a" providerId="ADAL" clId="{765AD100-3EE5-4CA4-9D25-84096A520C91}" dt="2023-02-03T12:51:13.417" v="38"/>
          <ac:spMkLst>
            <pc:docMk/>
            <pc:sldMk cId="3799117098" sldId="358"/>
            <ac:spMk id="40" creationId="{7971E5FD-648A-9B9C-0C27-4CD3EE576ECA}"/>
          </ac:spMkLst>
        </pc:spChg>
        <pc:spChg chg="mod">
          <ac:chgData name="Student - Bryan Aurelius Tanaja" userId="1d617726-b02e-4180-93ed-c7977a32ae1a" providerId="ADAL" clId="{765AD100-3EE5-4CA4-9D25-84096A520C91}" dt="2023-02-03T12:51:13.417" v="38"/>
          <ac:spMkLst>
            <pc:docMk/>
            <pc:sldMk cId="3799117098" sldId="358"/>
            <ac:spMk id="41" creationId="{02A0FF57-8756-08DD-4468-A9A8D84CDDB0}"/>
          </ac:spMkLst>
        </pc:spChg>
        <pc:spChg chg="add del mod ord">
          <ac:chgData name="Student - Bryan Aurelius Tanaja" userId="1d617726-b02e-4180-93ed-c7977a32ae1a" providerId="ADAL" clId="{765AD100-3EE5-4CA4-9D25-84096A520C91}" dt="2023-02-03T14:07:15.072" v="488" actId="478"/>
          <ac:spMkLst>
            <pc:docMk/>
            <pc:sldMk cId="3799117098" sldId="358"/>
            <ac:spMk id="43" creationId="{20B60865-3AD0-E58F-CE6A-FCC45753CC23}"/>
          </ac:spMkLst>
        </pc:spChg>
        <pc:spChg chg="add mod">
          <ac:chgData name="Student - Bryan Aurelius Tanaja" userId="1d617726-b02e-4180-93ed-c7977a32ae1a" providerId="ADAL" clId="{765AD100-3EE5-4CA4-9D25-84096A520C91}" dt="2023-02-03T13:35:05.965" v="260"/>
          <ac:spMkLst>
            <pc:docMk/>
            <pc:sldMk cId="3799117098" sldId="358"/>
            <ac:spMk id="44" creationId="{69902DCC-7123-A67C-59AC-E559F385662A}"/>
          </ac:spMkLst>
        </pc:spChg>
        <pc:spChg chg="mod">
          <ac:chgData name="Student - Bryan Aurelius Tanaja" userId="1d617726-b02e-4180-93ed-c7977a32ae1a" providerId="ADAL" clId="{765AD100-3EE5-4CA4-9D25-84096A520C91}" dt="2023-02-03T13:45:24.113" v="322"/>
          <ac:spMkLst>
            <pc:docMk/>
            <pc:sldMk cId="3799117098" sldId="358"/>
            <ac:spMk id="46" creationId="{FAA8A944-A30E-5F7B-8311-45B3CCF67D3C}"/>
          </ac:spMkLst>
        </pc:spChg>
        <pc:spChg chg="mod">
          <ac:chgData name="Student - Bryan Aurelius Tanaja" userId="1d617726-b02e-4180-93ed-c7977a32ae1a" providerId="ADAL" clId="{765AD100-3EE5-4CA4-9D25-84096A520C91}" dt="2023-02-03T13:45:24.113" v="322"/>
          <ac:spMkLst>
            <pc:docMk/>
            <pc:sldMk cId="3799117098" sldId="358"/>
            <ac:spMk id="47" creationId="{FB492A3C-018F-278D-08F8-8C9D3A84A619}"/>
          </ac:spMkLst>
        </pc:spChg>
        <pc:spChg chg="mod">
          <ac:chgData name="Student - Bryan Aurelius Tanaja" userId="1d617726-b02e-4180-93ed-c7977a32ae1a" providerId="ADAL" clId="{765AD100-3EE5-4CA4-9D25-84096A520C91}" dt="2023-02-03T13:45:24.113" v="322"/>
          <ac:spMkLst>
            <pc:docMk/>
            <pc:sldMk cId="3799117098" sldId="358"/>
            <ac:spMk id="50" creationId="{287685A3-CDB3-94C2-6BBA-F43B59DC169F}"/>
          </ac:spMkLst>
        </pc:spChg>
        <pc:spChg chg="mod">
          <ac:chgData name="Student - Bryan Aurelius Tanaja" userId="1d617726-b02e-4180-93ed-c7977a32ae1a" providerId="ADAL" clId="{765AD100-3EE5-4CA4-9D25-84096A520C91}" dt="2023-02-03T13:45:24.113" v="322"/>
          <ac:spMkLst>
            <pc:docMk/>
            <pc:sldMk cId="3799117098" sldId="358"/>
            <ac:spMk id="51" creationId="{27D555CD-EBEC-829F-94D4-D3CC7FA4146E}"/>
          </ac:spMkLst>
        </pc:spChg>
        <pc:spChg chg="mod">
          <ac:chgData name="Student - Bryan Aurelius Tanaja" userId="1d617726-b02e-4180-93ed-c7977a32ae1a" providerId="ADAL" clId="{765AD100-3EE5-4CA4-9D25-84096A520C91}" dt="2023-02-03T13:45:24.113" v="322"/>
          <ac:spMkLst>
            <pc:docMk/>
            <pc:sldMk cId="3799117098" sldId="358"/>
            <ac:spMk id="54" creationId="{F5664407-15F6-0062-3025-921525426392}"/>
          </ac:spMkLst>
        </pc:spChg>
        <pc:spChg chg="mod">
          <ac:chgData name="Student - Bryan Aurelius Tanaja" userId="1d617726-b02e-4180-93ed-c7977a32ae1a" providerId="ADAL" clId="{765AD100-3EE5-4CA4-9D25-84096A520C91}" dt="2023-02-03T13:45:24.113" v="322"/>
          <ac:spMkLst>
            <pc:docMk/>
            <pc:sldMk cId="3799117098" sldId="358"/>
            <ac:spMk id="55" creationId="{5603129A-D896-AB33-AC81-795E2F43C165}"/>
          </ac:spMkLst>
        </pc:spChg>
        <pc:spChg chg="add mod">
          <ac:chgData name="Student - Bryan Aurelius Tanaja" userId="1d617726-b02e-4180-93ed-c7977a32ae1a" providerId="ADAL" clId="{765AD100-3EE5-4CA4-9D25-84096A520C91}" dt="2023-02-03T14:07:18.315" v="490" actId="14100"/>
          <ac:spMkLst>
            <pc:docMk/>
            <pc:sldMk cId="3799117098" sldId="358"/>
            <ac:spMk id="57" creationId="{A4B83C7F-2F4C-1B89-C208-5B051F4A1656}"/>
          </ac:spMkLst>
        </pc:spChg>
        <pc:grpChg chg="add del mod">
          <ac:chgData name="Student - Bryan Aurelius Tanaja" userId="1d617726-b02e-4180-93ed-c7977a32ae1a" providerId="ADAL" clId="{765AD100-3EE5-4CA4-9D25-84096A520C91}" dt="2023-02-03T12:51:12.852" v="37" actId="478"/>
          <ac:grpSpMkLst>
            <pc:docMk/>
            <pc:sldMk cId="3799117098" sldId="358"/>
            <ac:grpSpMk id="13" creationId="{F8430C03-1353-3BB5-29DF-2A784ED1C979}"/>
          </ac:grpSpMkLst>
        </pc:grpChg>
        <pc:grpChg chg="add del mod">
          <ac:chgData name="Student - Bryan Aurelius Tanaja" userId="1d617726-b02e-4180-93ed-c7977a32ae1a" providerId="ADAL" clId="{765AD100-3EE5-4CA4-9D25-84096A520C91}" dt="2023-02-03T12:51:12.852" v="37" actId="478"/>
          <ac:grpSpMkLst>
            <pc:docMk/>
            <pc:sldMk cId="3799117098" sldId="358"/>
            <ac:grpSpMk id="18" creationId="{29A7366A-B522-EB12-7BF1-CE6F0CFE21F3}"/>
          </ac:grpSpMkLst>
        </pc:grpChg>
        <pc:grpChg chg="del">
          <ac:chgData name="Student - Bryan Aurelius Tanaja" userId="1d617726-b02e-4180-93ed-c7977a32ae1a" providerId="ADAL" clId="{765AD100-3EE5-4CA4-9D25-84096A520C91}" dt="2023-02-03T12:49:46.860" v="9" actId="478"/>
          <ac:grpSpMkLst>
            <pc:docMk/>
            <pc:sldMk cId="3799117098" sldId="358"/>
            <ac:grpSpMk id="24" creationId="{F93B7280-8282-2F5B-8013-DDA43A1209AD}"/>
          </ac:grpSpMkLst>
        </pc:grpChg>
        <pc:grpChg chg="del">
          <ac:chgData name="Student - Bryan Aurelius Tanaja" userId="1d617726-b02e-4180-93ed-c7977a32ae1a" providerId="ADAL" clId="{765AD100-3EE5-4CA4-9D25-84096A520C91}" dt="2023-02-03T12:49:46.860" v="9" actId="478"/>
          <ac:grpSpMkLst>
            <pc:docMk/>
            <pc:sldMk cId="3799117098" sldId="358"/>
            <ac:grpSpMk id="25" creationId="{A344DDE5-E13D-8DBA-86DB-34FA8CCB6FC1}"/>
          </ac:grpSpMkLst>
        </pc:grpChg>
        <pc:grpChg chg="del">
          <ac:chgData name="Student - Bryan Aurelius Tanaja" userId="1d617726-b02e-4180-93ed-c7977a32ae1a" providerId="ADAL" clId="{765AD100-3EE5-4CA4-9D25-84096A520C91}" dt="2023-02-03T12:49:46.860" v="9" actId="478"/>
          <ac:grpSpMkLst>
            <pc:docMk/>
            <pc:sldMk cId="3799117098" sldId="358"/>
            <ac:grpSpMk id="26" creationId="{EC84596B-8D39-52DC-482B-A1A432EB45D1}"/>
          </ac:grpSpMkLst>
        </pc:grpChg>
        <pc:grpChg chg="add del mod">
          <ac:chgData name="Student - Bryan Aurelius Tanaja" userId="1d617726-b02e-4180-93ed-c7977a32ae1a" providerId="ADAL" clId="{765AD100-3EE5-4CA4-9D25-84096A520C91}" dt="2023-02-03T12:51:12.852" v="37" actId="478"/>
          <ac:grpSpMkLst>
            <pc:docMk/>
            <pc:sldMk cId="3799117098" sldId="358"/>
            <ac:grpSpMk id="27" creationId="{40187491-8576-225C-3BCB-487EC0650D02}"/>
          </ac:grpSpMkLst>
        </pc:grpChg>
        <pc:grpChg chg="add del mod">
          <ac:chgData name="Student - Bryan Aurelius Tanaja" userId="1d617726-b02e-4180-93ed-c7977a32ae1a" providerId="ADAL" clId="{765AD100-3EE5-4CA4-9D25-84096A520C91}" dt="2023-02-03T13:45:21.573" v="321" actId="478"/>
          <ac:grpSpMkLst>
            <pc:docMk/>
            <pc:sldMk cId="3799117098" sldId="358"/>
            <ac:grpSpMk id="31" creationId="{E894871E-77FC-3388-9911-24DB21CB0087}"/>
          </ac:grpSpMkLst>
        </pc:grpChg>
        <pc:grpChg chg="add del mod">
          <ac:chgData name="Student - Bryan Aurelius Tanaja" userId="1d617726-b02e-4180-93ed-c7977a32ae1a" providerId="ADAL" clId="{765AD100-3EE5-4CA4-9D25-84096A520C91}" dt="2023-02-03T13:45:21.573" v="321" actId="478"/>
          <ac:grpSpMkLst>
            <pc:docMk/>
            <pc:sldMk cId="3799117098" sldId="358"/>
            <ac:grpSpMk id="35" creationId="{04F07AC9-4E14-47D9-F005-77A83E784D21}"/>
          </ac:grpSpMkLst>
        </pc:grpChg>
        <pc:grpChg chg="add del mod">
          <ac:chgData name="Student - Bryan Aurelius Tanaja" userId="1d617726-b02e-4180-93ed-c7977a32ae1a" providerId="ADAL" clId="{765AD100-3EE5-4CA4-9D25-84096A520C91}" dt="2023-02-03T13:45:21.573" v="321" actId="478"/>
          <ac:grpSpMkLst>
            <pc:docMk/>
            <pc:sldMk cId="3799117098" sldId="358"/>
            <ac:grpSpMk id="39" creationId="{D47489D7-FB84-B8A7-04D1-605F9F49CCE4}"/>
          </ac:grpSpMkLst>
        </pc:grpChg>
        <pc:grpChg chg="add mod">
          <ac:chgData name="Student - Bryan Aurelius Tanaja" userId="1d617726-b02e-4180-93ed-c7977a32ae1a" providerId="ADAL" clId="{765AD100-3EE5-4CA4-9D25-84096A520C91}" dt="2023-02-03T13:45:24.113" v="322"/>
          <ac:grpSpMkLst>
            <pc:docMk/>
            <pc:sldMk cId="3799117098" sldId="358"/>
            <ac:grpSpMk id="45" creationId="{6A6E5690-BA35-2762-FE84-79C6BFEFD414}"/>
          </ac:grpSpMkLst>
        </pc:grpChg>
        <pc:grpChg chg="add mod">
          <ac:chgData name="Student - Bryan Aurelius Tanaja" userId="1d617726-b02e-4180-93ed-c7977a32ae1a" providerId="ADAL" clId="{765AD100-3EE5-4CA4-9D25-84096A520C91}" dt="2023-02-03T13:45:24.113" v="322"/>
          <ac:grpSpMkLst>
            <pc:docMk/>
            <pc:sldMk cId="3799117098" sldId="358"/>
            <ac:grpSpMk id="49" creationId="{7084D3C6-CE12-D963-C4C9-7C63C5D22B84}"/>
          </ac:grpSpMkLst>
        </pc:grpChg>
        <pc:grpChg chg="add mod">
          <ac:chgData name="Student - Bryan Aurelius Tanaja" userId="1d617726-b02e-4180-93ed-c7977a32ae1a" providerId="ADAL" clId="{765AD100-3EE5-4CA4-9D25-84096A520C91}" dt="2023-02-03T13:45:24.113" v="322"/>
          <ac:grpSpMkLst>
            <pc:docMk/>
            <pc:sldMk cId="3799117098" sldId="358"/>
            <ac:grpSpMk id="53" creationId="{FC758E14-5DF1-A03F-C288-11015B6F6E69}"/>
          </ac:grpSpMkLst>
        </pc:grpChg>
        <pc:picChg chg="mod">
          <ac:chgData name="Student - Bryan Aurelius Tanaja" userId="1d617726-b02e-4180-93ed-c7977a32ae1a" providerId="ADAL" clId="{765AD100-3EE5-4CA4-9D25-84096A520C91}" dt="2023-02-03T12:49:47.552" v="10"/>
          <ac:picMkLst>
            <pc:docMk/>
            <pc:sldMk cId="3799117098" sldId="358"/>
            <ac:picMk id="16" creationId="{82F3E448-8278-7D63-1405-A09F13E13382}"/>
          </ac:picMkLst>
        </pc:picChg>
        <pc:picChg chg="mod">
          <ac:chgData name="Student - Bryan Aurelius Tanaja" userId="1d617726-b02e-4180-93ed-c7977a32ae1a" providerId="ADAL" clId="{765AD100-3EE5-4CA4-9D25-84096A520C91}" dt="2023-02-03T12:49:47.552" v="10"/>
          <ac:picMkLst>
            <pc:docMk/>
            <pc:sldMk cId="3799117098" sldId="358"/>
            <ac:picMk id="22" creationId="{DA96B23B-92C0-0A77-6D29-7AFDFCBA6815}"/>
          </ac:picMkLst>
        </pc:picChg>
        <pc:picChg chg="mod">
          <ac:chgData name="Student - Bryan Aurelius Tanaja" userId="1d617726-b02e-4180-93ed-c7977a32ae1a" providerId="ADAL" clId="{765AD100-3EE5-4CA4-9D25-84096A520C91}" dt="2023-02-03T12:49:47.552" v="10"/>
          <ac:picMkLst>
            <pc:docMk/>
            <pc:sldMk cId="3799117098" sldId="358"/>
            <ac:picMk id="30" creationId="{7A31A18F-723D-A8B2-5E76-FD8E51D07F3E}"/>
          </ac:picMkLst>
        </pc:picChg>
        <pc:picChg chg="mod">
          <ac:chgData name="Student - Bryan Aurelius Tanaja" userId="1d617726-b02e-4180-93ed-c7977a32ae1a" providerId="ADAL" clId="{765AD100-3EE5-4CA4-9D25-84096A520C91}" dt="2023-02-03T12:51:13.417" v="38"/>
          <ac:picMkLst>
            <pc:docMk/>
            <pc:sldMk cId="3799117098" sldId="358"/>
            <ac:picMk id="34" creationId="{85ED207D-F252-288F-17E2-6E5C2615E0C9}"/>
          </ac:picMkLst>
        </pc:picChg>
        <pc:picChg chg="mod">
          <ac:chgData name="Student - Bryan Aurelius Tanaja" userId="1d617726-b02e-4180-93ed-c7977a32ae1a" providerId="ADAL" clId="{765AD100-3EE5-4CA4-9D25-84096A520C91}" dt="2023-02-03T12:51:13.417" v="38"/>
          <ac:picMkLst>
            <pc:docMk/>
            <pc:sldMk cId="3799117098" sldId="358"/>
            <ac:picMk id="38" creationId="{A48119DC-4525-61E9-B600-BB5B05C551FB}"/>
          </ac:picMkLst>
        </pc:picChg>
        <pc:picChg chg="mod">
          <ac:chgData name="Student - Bryan Aurelius Tanaja" userId="1d617726-b02e-4180-93ed-c7977a32ae1a" providerId="ADAL" clId="{765AD100-3EE5-4CA4-9D25-84096A520C91}" dt="2023-02-03T12:51:13.417" v="38"/>
          <ac:picMkLst>
            <pc:docMk/>
            <pc:sldMk cId="3799117098" sldId="358"/>
            <ac:picMk id="42" creationId="{9EECE1E3-7A9B-7024-626B-F58BCD94E5B5}"/>
          </ac:picMkLst>
        </pc:picChg>
        <pc:picChg chg="mod">
          <ac:chgData name="Student - Bryan Aurelius Tanaja" userId="1d617726-b02e-4180-93ed-c7977a32ae1a" providerId="ADAL" clId="{765AD100-3EE5-4CA4-9D25-84096A520C91}" dt="2023-02-03T13:45:24.113" v="322"/>
          <ac:picMkLst>
            <pc:docMk/>
            <pc:sldMk cId="3799117098" sldId="358"/>
            <ac:picMk id="48" creationId="{632EFC1B-0E3B-3B52-355E-CDF968CAC5B4}"/>
          </ac:picMkLst>
        </pc:picChg>
        <pc:picChg chg="mod">
          <ac:chgData name="Student - Bryan Aurelius Tanaja" userId="1d617726-b02e-4180-93ed-c7977a32ae1a" providerId="ADAL" clId="{765AD100-3EE5-4CA4-9D25-84096A520C91}" dt="2023-02-03T13:45:24.113" v="322"/>
          <ac:picMkLst>
            <pc:docMk/>
            <pc:sldMk cId="3799117098" sldId="358"/>
            <ac:picMk id="52" creationId="{6BC6F573-DA8F-8030-E5EB-8464B8334E0D}"/>
          </ac:picMkLst>
        </pc:picChg>
        <pc:picChg chg="mod">
          <ac:chgData name="Student - Bryan Aurelius Tanaja" userId="1d617726-b02e-4180-93ed-c7977a32ae1a" providerId="ADAL" clId="{765AD100-3EE5-4CA4-9D25-84096A520C91}" dt="2023-02-03T13:45:24.113" v="322"/>
          <ac:picMkLst>
            <pc:docMk/>
            <pc:sldMk cId="3799117098" sldId="358"/>
            <ac:picMk id="56" creationId="{4394FE72-C004-B004-F1C7-A3CCA171C424}"/>
          </ac:picMkLst>
        </pc:picChg>
      </pc:sldChg>
      <pc:sldChg chg="addSp delSp modSp mod">
        <pc:chgData name="Student - Bryan Aurelius Tanaja" userId="1d617726-b02e-4180-93ed-c7977a32ae1a" providerId="ADAL" clId="{765AD100-3EE5-4CA4-9D25-84096A520C91}" dt="2023-02-04T00:57:52.681" v="1551" actId="255"/>
        <pc:sldMkLst>
          <pc:docMk/>
          <pc:sldMk cId="336467191" sldId="359"/>
        </pc:sldMkLst>
        <pc:spChg chg="del">
          <ac:chgData name="Student - Bryan Aurelius Tanaja" userId="1d617726-b02e-4180-93ed-c7977a32ae1a" providerId="ADAL" clId="{765AD100-3EE5-4CA4-9D25-84096A520C91}" dt="2023-02-03T13:35:08.995" v="261" actId="478"/>
          <ac:spMkLst>
            <pc:docMk/>
            <pc:sldMk cId="336467191" sldId="359"/>
            <ac:spMk id="2" creationId="{DFC661CF-6418-E184-2586-EF747EB7F912}"/>
          </ac:spMkLst>
        </pc:spChg>
        <pc:spChg chg="add mod">
          <ac:chgData name="Student - Bryan Aurelius Tanaja" userId="1d617726-b02e-4180-93ed-c7977a32ae1a" providerId="ADAL" clId="{765AD100-3EE5-4CA4-9D25-84096A520C91}" dt="2023-02-03T14:36:29.665" v="711" actId="1038"/>
          <ac:spMkLst>
            <pc:docMk/>
            <pc:sldMk cId="336467191" sldId="359"/>
            <ac:spMk id="3" creationId="{DEBF87A4-ECE5-1B67-1714-4EC3C790DE3D}"/>
          </ac:spMkLst>
        </pc:spChg>
        <pc:spChg chg="mod">
          <ac:chgData name="Student - Bryan Aurelius Tanaja" userId="1d617726-b02e-4180-93ed-c7977a32ae1a" providerId="ADAL" clId="{765AD100-3EE5-4CA4-9D25-84096A520C91}" dt="2023-02-04T00:57:52.681" v="1551" actId="255"/>
          <ac:spMkLst>
            <pc:docMk/>
            <pc:sldMk cId="336467191" sldId="359"/>
            <ac:spMk id="5" creationId="{021BF40C-8796-5C5D-E127-88C8257B058C}"/>
          </ac:spMkLst>
        </pc:spChg>
        <pc:spChg chg="add mod">
          <ac:chgData name="Student - Bryan Aurelius Tanaja" userId="1d617726-b02e-4180-93ed-c7977a32ae1a" providerId="ADAL" clId="{765AD100-3EE5-4CA4-9D25-84096A520C91}" dt="2023-02-03T14:36:29.665" v="711" actId="1038"/>
          <ac:spMkLst>
            <pc:docMk/>
            <pc:sldMk cId="336467191" sldId="359"/>
            <ac:spMk id="6" creationId="{F43C1F71-7C6A-7F99-7A73-C8618641FFA3}"/>
          </ac:spMkLst>
        </pc:spChg>
        <pc:spChg chg="del">
          <ac:chgData name="Student - Bryan Aurelius Tanaja" userId="1d617726-b02e-4180-93ed-c7977a32ae1a" providerId="ADAL" clId="{765AD100-3EE5-4CA4-9D25-84096A520C91}" dt="2023-02-03T12:52:31.346" v="42" actId="478"/>
          <ac:spMkLst>
            <pc:docMk/>
            <pc:sldMk cId="336467191" sldId="359"/>
            <ac:spMk id="7" creationId="{C5149C08-70EE-F532-5DCD-205A26B8F4ED}"/>
          </ac:spMkLst>
        </pc:spChg>
        <pc:spChg chg="del">
          <ac:chgData name="Student - Bryan Aurelius Tanaja" userId="1d617726-b02e-4180-93ed-c7977a32ae1a" providerId="ADAL" clId="{765AD100-3EE5-4CA4-9D25-84096A520C91}" dt="2023-02-03T12:52:31.346" v="42" actId="478"/>
          <ac:spMkLst>
            <pc:docMk/>
            <pc:sldMk cId="336467191" sldId="359"/>
            <ac:spMk id="8" creationId="{0215D7EE-8BCF-6066-DF1E-2B3A6FEF6F85}"/>
          </ac:spMkLst>
        </pc:spChg>
        <pc:spChg chg="del">
          <ac:chgData name="Student - Bryan Aurelius Tanaja" userId="1d617726-b02e-4180-93ed-c7977a32ae1a" providerId="ADAL" clId="{765AD100-3EE5-4CA4-9D25-84096A520C91}" dt="2023-02-03T12:52:31.346" v="42" actId="478"/>
          <ac:spMkLst>
            <pc:docMk/>
            <pc:sldMk cId="336467191" sldId="359"/>
            <ac:spMk id="9" creationId="{DBAEE847-06B4-DA3F-E4F1-646711669C7F}"/>
          </ac:spMkLst>
        </pc:spChg>
        <pc:spChg chg="add del mod">
          <ac:chgData name="Student - Bryan Aurelius Tanaja" userId="1d617726-b02e-4180-93ed-c7977a32ae1a" providerId="ADAL" clId="{765AD100-3EE5-4CA4-9D25-84096A520C91}" dt="2023-02-03T14:29:45.007" v="566" actId="478"/>
          <ac:spMkLst>
            <pc:docMk/>
            <pc:sldMk cId="336467191" sldId="359"/>
            <ac:spMk id="10" creationId="{7A033BB8-E300-2404-0F86-27F80C82EED2}"/>
          </ac:spMkLst>
        </pc:spChg>
        <pc:spChg chg="add mod">
          <ac:chgData name="Student - Bryan Aurelius Tanaja" userId="1d617726-b02e-4180-93ed-c7977a32ae1a" providerId="ADAL" clId="{765AD100-3EE5-4CA4-9D25-84096A520C91}" dt="2023-02-03T13:35:09.387" v="262"/>
          <ac:spMkLst>
            <pc:docMk/>
            <pc:sldMk cId="336467191" sldId="359"/>
            <ac:spMk id="11" creationId="{719BEA03-5F2B-15ED-C1E9-5E27159BE292}"/>
          </ac:spMkLst>
        </pc:spChg>
        <pc:spChg chg="add del mod">
          <ac:chgData name="Student - Bryan Aurelius Tanaja" userId="1d617726-b02e-4180-93ed-c7977a32ae1a" providerId="ADAL" clId="{765AD100-3EE5-4CA4-9D25-84096A520C91}" dt="2023-02-03T14:33:16.030" v="605" actId="478"/>
          <ac:spMkLst>
            <pc:docMk/>
            <pc:sldMk cId="336467191" sldId="359"/>
            <ac:spMk id="18" creationId="{50F83F39-A016-9A98-E0B0-77FD83E7E30F}"/>
          </ac:spMkLst>
        </pc:spChg>
        <pc:picChg chg="add del mod">
          <ac:chgData name="Student - Bryan Aurelius Tanaja" userId="1d617726-b02e-4180-93ed-c7977a32ae1a" providerId="ADAL" clId="{765AD100-3EE5-4CA4-9D25-84096A520C91}" dt="2023-02-03T13:47:53.506" v="340" actId="478"/>
          <ac:picMkLst>
            <pc:docMk/>
            <pc:sldMk cId="336467191" sldId="359"/>
            <ac:picMk id="12" creationId="{1BB17282-F335-49D6-B86A-72B2A771478E}"/>
          </ac:picMkLst>
        </pc:picChg>
        <pc:picChg chg="add del mod">
          <ac:chgData name="Student - Bryan Aurelius Tanaja" userId="1d617726-b02e-4180-93ed-c7977a32ae1a" providerId="ADAL" clId="{765AD100-3EE5-4CA4-9D25-84096A520C91}" dt="2023-02-03T13:57:56.680" v="371" actId="478"/>
          <ac:picMkLst>
            <pc:docMk/>
            <pc:sldMk cId="336467191" sldId="359"/>
            <ac:picMk id="13" creationId="{F4C8FE2F-A3FD-2ADA-7FD6-876B897DEE91}"/>
          </ac:picMkLst>
        </pc:picChg>
        <pc:picChg chg="add del mod">
          <ac:chgData name="Student - Bryan Aurelius Tanaja" userId="1d617726-b02e-4180-93ed-c7977a32ae1a" providerId="ADAL" clId="{765AD100-3EE5-4CA4-9D25-84096A520C91}" dt="2023-02-03T14:29:48.032" v="567" actId="478"/>
          <ac:picMkLst>
            <pc:docMk/>
            <pc:sldMk cId="336467191" sldId="359"/>
            <ac:picMk id="15" creationId="{927B8C44-F2A1-0C6D-CE76-32BB7479B23E}"/>
          </ac:picMkLst>
        </pc:picChg>
        <pc:picChg chg="add del mod">
          <ac:chgData name="Student - Bryan Aurelius Tanaja" userId="1d617726-b02e-4180-93ed-c7977a32ae1a" providerId="ADAL" clId="{765AD100-3EE5-4CA4-9D25-84096A520C91}" dt="2023-02-03T14:29:59.176" v="571" actId="478"/>
          <ac:picMkLst>
            <pc:docMk/>
            <pc:sldMk cId="336467191" sldId="359"/>
            <ac:picMk id="17" creationId="{3D22F8CD-07B7-B38A-343C-D2F8FDC76C4D}"/>
          </ac:picMkLst>
        </pc:picChg>
        <pc:picChg chg="add del mod">
          <ac:chgData name="Student - Bryan Aurelius Tanaja" userId="1d617726-b02e-4180-93ed-c7977a32ae1a" providerId="ADAL" clId="{765AD100-3EE5-4CA4-9D25-84096A520C91}" dt="2023-02-03T14:30:53.272" v="576" actId="478"/>
          <ac:picMkLst>
            <pc:docMk/>
            <pc:sldMk cId="336467191" sldId="359"/>
            <ac:picMk id="1026" creationId="{73B5DBD9-64F2-BFD0-FE9D-76D439200DE5}"/>
          </ac:picMkLst>
        </pc:picChg>
        <pc:picChg chg="add del mod">
          <ac:chgData name="Student - Bryan Aurelius Tanaja" userId="1d617726-b02e-4180-93ed-c7977a32ae1a" providerId="ADAL" clId="{765AD100-3EE5-4CA4-9D25-84096A520C91}" dt="2023-02-03T14:32:27.199" v="601" actId="478"/>
          <ac:picMkLst>
            <pc:docMk/>
            <pc:sldMk cId="336467191" sldId="359"/>
            <ac:picMk id="1028" creationId="{AE916D83-9F62-2F59-FE94-CCA5F09B11A2}"/>
          </ac:picMkLst>
        </pc:picChg>
        <pc:picChg chg="add mod">
          <ac:chgData name="Student - Bryan Aurelius Tanaja" userId="1d617726-b02e-4180-93ed-c7977a32ae1a" providerId="ADAL" clId="{765AD100-3EE5-4CA4-9D25-84096A520C91}" dt="2023-02-03T14:36:29.665" v="711" actId="1038"/>
          <ac:picMkLst>
            <pc:docMk/>
            <pc:sldMk cId="336467191" sldId="359"/>
            <ac:picMk id="1030" creationId="{D46311FB-DAC5-3223-2F53-C920A8975597}"/>
          </ac:picMkLst>
        </pc:picChg>
      </pc:sldChg>
      <pc:sldChg chg="addSp delSp modSp mod modAnim">
        <pc:chgData name="Student - Bryan Aurelius Tanaja" userId="1d617726-b02e-4180-93ed-c7977a32ae1a" providerId="ADAL" clId="{765AD100-3EE5-4CA4-9D25-84096A520C91}" dt="2023-02-06T12:35:41.851" v="3123"/>
        <pc:sldMkLst>
          <pc:docMk/>
          <pc:sldMk cId="3266094007" sldId="361"/>
        </pc:sldMkLst>
        <pc:spChg chg="add mod">
          <ac:chgData name="Student - Bryan Aurelius Tanaja" userId="1d617726-b02e-4180-93ed-c7977a32ae1a" providerId="ADAL" clId="{765AD100-3EE5-4CA4-9D25-84096A520C91}" dt="2023-02-06T12:35:41.851" v="3123"/>
          <ac:spMkLst>
            <pc:docMk/>
            <pc:sldMk cId="3266094007" sldId="361"/>
            <ac:spMk id="2" creationId="{011D747E-8156-C0FF-5C35-6404212075F2}"/>
          </ac:spMkLst>
        </pc:spChg>
        <pc:spChg chg="add del">
          <ac:chgData name="Student - Bryan Aurelius Tanaja" userId="1d617726-b02e-4180-93ed-c7977a32ae1a" providerId="ADAL" clId="{765AD100-3EE5-4CA4-9D25-84096A520C91}" dt="2023-02-03T12:53:35.507" v="51" actId="478"/>
          <ac:spMkLst>
            <pc:docMk/>
            <pc:sldMk cId="3266094007" sldId="361"/>
            <ac:spMk id="2" creationId="{A1FF0D04-710E-15E5-224D-D1670FAC0FE0}"/>
          </ac:spMkLst>
        </pc:spChg>
        <pc:spChg chg="add del">
          <ac:chgData name="Student - Bryan Aurelius Tanaja" userId="1d617726-b02e-4180-93ed-c7977a32ae1a" providerId="ADAL" clId="{765AD100-3EE5-4CA4-9D25-84096A520C91}" dt="2023-02-03T12:53:35.507" v="51" actId="478"/>
          <ac:spMkLst>
            <pc:docMk/>
            <pc:sldMk cId="3266094007" sldId="361"/>
            <ac:spMk id="3" creationId="{5F37F086-81AB-4715-5170-BD661B841003}"/>
          </ac:spMkLst>
        </pc:spChg>
        <pc:spChg chg="del">
          <ac:chgData name="Student - Bryan Aurelius Tanaja" userId="1d617726-b02e-4180-93ed-c7977a32ae1a" providerId="ADAL" clId="{765AD100-3EE5-4CA4-9D25-84096A520C91}" dt="2023-02-03T13:45:57.495" v="328" actId="478"/>
          <ac:spMkLst>
            <pc:docMk/>
            <pc:sldMk cId="3266094007" sldId="361"/>
            <ac:spMk id="4" creationId="{7900C027-A8B6-4999-B55D-0C28AEFA6495}"/>
          </ac:spMkLst>
        </pc:spChg>
        <pc:spChg chg="add del">
          <ac:chgData name="Student - Bryan Aurelius Tanaja" userId="1d617726-b02e-4180-93ed-c7977a32ae1a" providerId="ADAL" clId="{765AD100-3EE5-4CA4-9D25-84096A520C91}" dt="2023-02-03T12:53:35.507" v="51" actId="478"/>
          <ac:spMkLst>
            <pc:docMk/>
            <pc:sldMk cId="3266094007" sldId="361"/>
            <ac:spMk id="5" creationId="{829A5F84-209C-2D0D-4EA5-F6804C4C8A5D}"/>
          </ac:spMkLst>
        </pc:spChg>
        <pc:spChg chg="add del">
          <ac:chgData name="Student - Bryan Aurelius Tanaja" userId="1d617726-b02e-4180-93ed-c7977a32ae1a" providerId="ADAL" clId="{765AD100-3EE5-4CA4-9D25-84096A520C91}" dt="2023-02-03T12:53:35.507" v="51" actId="478"/>
          <ac:spMkLst>
            <pc:docMk/>
            <pc:sldMk cId="3266094007" sldId="361"/>
            <ac:spMk id="6" creationId="{A8522ECE-A6BC-1665-BA5C-F50A9CCFAB65}"/>
          </ac:spMkLst>
        </pc:spChg>
        <pc:spChg chg="add del mod">
          <ac:chgData name="Student - Bryan Aurelius Tanaja" userId="1d617726-b02e-4180-93ed-c7977a32ae1a" providerId="ADAL" clId="{765AD100-3EE5-4CA4-9D25-84096A520C91}" dt="2023-02-03T12:53:33.782" v="50" actId="478"/>
          <ac:spMkLst>
            <pc:docMk/>
            <pc:sldMk cId="3266094007" sldId="361"/>
            <ac:spMk id="14" creationId="{6BD92AF7-E15A-4CCA-4198-644E95095555}"/>
          </ac:spMkLst>
        </pc:spChg>
        <pc:spChg chg="add del mod">
          <ac:chgData name="Student - Bryan Aurelius Tanaja" userId="1d617726-b02e-4180-93ed-c7977a32ae1a" providerId="ADAL" clId="{765AD100-3EE5-4CA4-9D25-84096A520C91}" dt="2023-02-03T12:53:50.362" v="54" actId="478"/>
          <ac:spMkLst>
            <pc:docMk/>
            <pc:sldMk cId="3266094007" sldId="361"/>
            <ac:spMk id="16" creationId="{5919D879-6B74-14B9-3CDB-61E3EB1D1406}"/>
          </ac:spMkLst>
        </pc:spChg>
        <pc:spChg chg="add mod">
          <ac:chgData name="Student - Bryan Aurelius Tanaja" userId="1d617726-b02e-4180-93ed-c7977a32ae1a" providerId="ADAL" clId="{765AD100-3EE5-4CA4-9D25-84096A520C91}" dt="2023-02-04T00:57:42.529" v="1549" actId="255"/>
          <ac:spMkLst>
            <pc:docMk/>
            <pc:sldMk cId="3266094007" sldId="361"/>
            <ac:spMk id="18" creationId="{A5189710-8C71-0E5A-15FA-665F6A555720}"/>
          </ac:spMkLst>
        </pc:spChg>
        <pc:spChg chg="add del mod">
          <ac:chgData name="Student - Bryan Aurelius Tanaja" userId="1d617726-b02e-4180-93ed-c7977a32ae1a" providerId="ADAL" clId="{765AD100-3EE5-4CA4-9D25-84096A520C91}" dt="2023-02-03T13:45:57.495" v="328" actId="478"/>
          <ac:spMkLst>
            <pc:docMk/>
            <pc:sldMk cId="3266094007" sldId="361"/>
            <ac:spMk id="20" creationId="{E4B88DE9-87C6-CD12-8906-905B60ED21D9}"/>
          </ac:spMkLst>
        </pc:spChg>
        <pc:spChg chg="mod">
          <ac:chgData name="Student - Bryan Aurelius Tanaja" userId="1d617726-b02e-4180-93ed-c7977a32ae1a" providerId="ADAL" clId="{765AD100-3EE5-4CA4-9D25-84096A520C91}" dt="2023-02-03T12:53:36.072" v="52"/>
          <ac:spMkLst>
            <pc:docMk/>
            <pc:sldMk cId="3266094007" sldId="361"/>
            <ac:spMk id="22" creationId="{39B2EDCF-F5F9-4DC1-543D-AB0DD6F28F15}"/>
          </ac:spMkLst>
        </pc:spChg>
        <pc:spChg chg="mod">
          <ac:chgData name="Student - Bryan Aurelius Tanaja" userId="1d617726-b02e-4180-93ed-c7977a32ae1a" providerId="ADAL" clId="{765AD100-3EE5-4CA4-9D25-84096A520C91}" dt="2023-02-03T12:53:36.072" v="52"/>
          <ac:spMkLst>
            <pc:docMk/>
            <pc:sldMk cId="3266094007" sldId="361"/>
            <ac:spMk id="27" creationId="{87B53EF1-98B1-1C0A-B96F-ED89724C55A2}"/>
          </ac:spMkLst>
        </pc:spChg>
        <pc:spChg chg="mod">
          <ac:chgData name="Student - Bryan Aurelius Tanaja" userId="1d617726-b02e-4180-93ed-c7977a32ae1a" providerId="ADAL" clId="{765AD100-3EE5-4CA4-9D25-84096A520C91}" dt="2023-02-03T12:53:36.072" v="52"/>
          <ac:spMkLst>
            <pc:docMk/>
            <pc:sldMk cId="3266094007" sldId="361"/>
            <ac:spMk id="30" creationId="{75D41E56-2A16-A103-005A-31F2557A924A}"/>
          </ac:spMkLst>
        </pc:spChg>
        <pc:spChg chg="mod">
          <ac:chgData name="Student - Bryan Aurelius Tanaja" userId="1d617726-b02e-4180-93ed-c7977a32ae1a" providerId="ADAL" clId="{765AD100-3EE5-4CA4-9D25-84096A520C91}" dt="2023-02-03T12:53:36.072" v="52"/>
          <ac:spMkLst>
            <pc:docMk/>
            <pc:sldMk cId="3266094007" sldId="361"/>
            <ac:spMk id="31" creationId="{FAFD5082-49C6-4803-3A22-48A6E24E6363}"/>
          </ac:spMkLst>
        </pc:spChg>
        <pc:spChg chg="mod">
          <ac:chgData name="Student - Bryan Aurelius Tanaja" userId="1d617726-b02e-4180-93ed-c7977a32ae1a" providerId="ADAL" clId="{765AD100-3EE5-4CA4-9D25-84096A520C91}" dt="2023-02-03T12:53:36.072" v="52"/>
          <ac:spMkLst>
            <pc:docMk/>
            <pc:sldMk cId="3266094007" sldId="361"/>
            <ac:spMk id="34" creationId="{D7F87D4B-C7F8-3393-53F4-F0FEE7DA6589}"/>
          </ac:spMkLst>
        </pc:spChg>
        <pc:spChg chg="mod">
          <ac:chgData name="Student - Bryan Aurelius Tanaja" userId="1d617726-b02e-4180-93ed-c7977a32ae1a" providerId="ADAL" clId="{765AD100-3EE5-4CA4-9D25-84096A520C91}" dt="2023-02-03T12:53:36.072" v="52"/>
          <ac:spMkLst>
            <pc:docMk/>
            <pc:sldMk cId="3266094007" sldId="361"/>
            <ac:spMk id="35" creationId="{0CAB85BB-5E04-4F63-11AD-D3C99956207D}"/>
          </ac:spMkLst>
        </pc:spChg>
        <pc:spChg chg="add del mod">
          <ac:chgData name="Student - Bryan Aurelius Tanaja" userId="1d617726-b02e-4180-93ed-c7977a32ae1a" providerId="ADAL" clId="{765AD100-3EE5-4CA4-9D25-84096A520C91}" dt="2023-02-03T13:45:57.495" v="328" actId="478"/>
          <ac:spMkLst>
            <pc:docMk/>
            <pc:sldMk cId="3266094007" sldId="361"/>
            <ac:spMk id="37" creationId="{6526D9CE-F288-186F-B649-9599AFE51AFD}"/>
          </ac:spMkLst>
        </pc:spChg>
        <pc:spChg chg="add del mod">
          <ac:chgData name="Student - Bryan Aurelius Tanaja" userId="1d617726-b02e-4180-93ed-c7977a32ae1a" providerId="ADAL" clId="{765AD100-3EE5-4CA4-9D25-84096A520C91}" dt="2023-02-03T13:45:57.495" v="328" actId="478"/>
          <ac:spMkLst>
            <pc:docMk/>
            <pc:sldMk cId="3266094007" sldId="361"/>
            <ac:spMk id="38" creationId="{0E54917C-4354-8942-477C-E0DAA0C5F6C5}"/>
          </ac:spMkLst>
        </pc:spChg>
        <pc:spChg chg="add del mod">
          <ac:chgData name="Student - Bryan Aurelius Tanaja" userId="1d617726-b02e-4180-93ed-c7977a32ae1a" providerId="ADAL" clId="{765AD100-3EE5-4CA4-9D25-84096A520C91}" dt="2023-02-03T13:35:13.349" v="263" actId="478"/>
          <ac:spMkLst>
            <pc:docMk/>
            <pc:sldMk cId="3266094007" sldId="361"/>
            <ac:spMk id="39" creationId="{051312EE-F27F-FB2D-0104-A2F8D0B8EDE6}"/>
          </ac:spMkLst>
        </pc:spChg>
        <pc:spChg chg="add mod">
          <ac:chgData name="Student - Bryan Aurelius Tanaja" userId="1d617726-b02e-4180-93ed-c7977a32ae1a" providerId="ADAL" clId="{765AD100-3EE5-4CA4-9D25-84096A520C91}" dt="2023-02-03T13:35:13.712" v="264"/>
          <ac:spMkLst>
            <pc:docMk/>
            <pc:sldMk cId="3266094007" sldId="361"/>
            <ac:spMk id="40" creationId="{80ADD70F-D96A-9ACD-74B1-06ED2A835877}"/>
          </ac:spMkLst>
        </pc:spChg>
        <pc:spChg chg="mod">
          <ac:chgData name="Student - Bryan Aurelius Tanaja" userId="1d617726-b02e-4180-93ed-c7977a32ae1a" providerId="ADAL" clId="{765AD100-3EE5-4CA4-9D25-84096A520C91}" dt="2023-02-03T13:45:52.329" v="326"/>
          <ac:spMkLst>
            <pc:docMk/>
            <pc:sldMk cId="3266094007" sldId="361"/>
            <ac:spMk id="42" creationId="{ED4E5833-F009-A0DB-B922-FA05983CAA7C}"/>
          </ac:spMkLst>
        </pc:spChg>
        <pc:spChg chg="mod">
          <ac:chgData name="Student - Bryan Aurelius Tanaja" userId="1d617726-b02e-4180-93ed-c7977a32ae1a" providerId="ADAL" clId="{765AD100-3EE5-4CA4-9D25-84096A520C91}" dt="2023-02-03T13:45:52.329" v="326"/>
          <ac:spMkLst>
            <pc:docMk/>
            <pc:sldMk cId="3266094007" sldId="361"/>
            <ac:spMk id="43" creationId="{0314E9CB-2BCC-E86A-53FB-4BCA2DD189D6}"/>
          </ac:spMkLst>
        </pc:spChg>
        <pc:spChg chg="mod">
          <ac:chgData name="Student - Bryan Aurelius Tanaja" userId="1d617726-b02e-4180-93ed-c7977a32ae1a" providerId="ADAL" clId="{765AD100-3EE5-4CA4-9D25-84096A520C91}" dt="2023-02-03T13:45:52.329" v="326"/>
          <ac:spMkLst>
            <pc:docMk/>
            <pc:sldMk cId="3266094007" sldId="361"/>
            <ac:spMk id="46" creationId="{BBAC6310-479B-6B8B-FBB4-4FEE4900ED43}"/>
          </ac:spMkLst>
        </pc:spChg>
        <pc:spChg chg="mod">
          <ac:chgData name="Student - Bryan Aurelius Tanaja" userId="1d617726-b02e-4180-93ed-c7977a32ae1a" providerId="ADAL" clId="{765AD100-3EE5-4CA4-9D25-84096A520C91}" dt="2023-02-03T13:45:52.329" v="326"/>
          <ac:spMkLst>
            <pc:docMk/>
            <pc:sldMk cId="3266094007" sldId="361"/>
            <ac:spMk id="47" creationId="{1B7268ED-FCF4-BC0F-75C5-3216A6448F22}"/>
          </ac:spMkLst>
        </pc:spChg>
        <pc:spChg chg="mod">
          <ac:chgData name="Student - Bryan Aurelius Tanaja" userId="1d617726-b02e-4180-93ed-c7977a32ae1a" providerId="ADAL" clId="{765AD100-3EE5-4CA4-9D25-84096A520C91}" dt="2023-02-03T13:45:52.329" v="326"/>
          <ac:spMkLst>
            <pc:docMk/>
            <pc:sldMk cId="3266094007" sldId="361"/>
            <ac:spMk id="50" creationId="{70185B67-746B-F1ED-CCF0-0061A19ADD80}"/>
          </ac:spMkLst>
        </pc:spChg>
        <pc:spChg chg="mod">
          <ac:chgData name="Student - Bryan Aurelius Tanaja" userId="1d617726-b02e-4180-93ed-c7977a32ae1a" providerId="ADAL" clId="{765AD100-3EE5-4CA4-9D25-84096A520C91}" dt="2023-02-03T13:45:52.329" v="326"/>
          <ac:spMkLst>
            <pc:docMk/>
            <pc:sldMk cId="3266094007" sldId="361"/>
            <ac:spMk id="51" creationId="{233D45F2-0C0E-4520-CA4F-A8E353311853}"/>
          </ac:spMkLst>
        </pc:spChg>
        <pc:spChg chg="mod">
          <ac:chgData name="Student - Bryan Aurelius Tanaja" userId="1d617726-b02e-4180-93ed-c7977a32ae1a" providerId="ADAL" clId="{765AD100-3EE5-4CA4-9D25-84096A520C91}" dt="2023-02-03T13:45:58.263" v="329"/>
          <ac:spMkLst>
            <pc:docMk/>
            <pc:sldMk cId="3266094007" sldId="361"/>
            <ac:spMk id="54" creationId="{32AA850A-A3E8-2DF0-A7C8-6AF072A77A31}"/>
          </ac:spMkLst>
        </pc:spChg>
        <pc:spChg chg="mod">
          <ac:chgData name="Student - Bryan Aurelius Tanaja" userId="1d617726-b02e-4180-93ed-c7977a32ae1a" providerId="ADAL" clId="{765AD100-3EE5-4CA4-9D25-84096A520C91}" dt="2023-02-03T13:45:58.263" v="329"/>
          <ac:spMkLst>
            <pc:docMk/>
            <pc:sldMk cId="3266094007" sldId="361"/>
            <ac:spMk id="55" creationId="{7326AE6E-3929-A4DD-E023-217C38895AD0}"/>
          </ac:spMkLst>
        </pc:spChg>
        <pc:spChg chg="mod">
          <ac:chgData name="Student - Bryan Aurelius Tanaja" userId="1d617726-b02e-4180-93ed-c7977a32ae1a" providerId="ADAL" clId="{765AD100-3EE5-4CA4-9D25-84096A520C91}" dt="2023-02-03T13:45:58.263" v="329"/>
          <ac:spMkLst>
            <pc:docMk/>
            <pc:sldMk cId="3266094007" sldId="361"/>
            <ac:spMk id="58" creationId="{BB5BCAC2-1EE8-F47D-15D7-D8D80399F871}"/>
          </ac:spMkLst>
        </pc:spChg>
        <pc:spChg chg="mod">
          <ac:chgData name="Student - Bryan Aurelius Tanaja" userId="1d617726-b02e-4180-93ed-c7977a32ae1a" providerId="ADAL" clId="{765AD100-3EE5-4CA4-9D25-84096A520C91}" dt="2023-02-03T13:45:58.263" v="329"/>
          <ac:spMkLst>
            <pc:docMk/>
            <pc:sldMk cId="3266094007" sldId="361"/>
            <ac:spMk id="59" creationId="{E5541F12-F2AC-94A4-B97E-55C79760C8D7}"/>
          </ac:spMkLst>
        </pc:spChg>
        <pc:spChg chg="mod">
          <ac:chgData name="Student - Bryan Aurelius Tanaja" userId="1d617726-b02e-4180-93ed-c7977a32ae1a" providerId="ADAL" clId="{765AD100-3EE5-4CA4-9D25-84096A520C91}" dt="2023-02-03T13:45:58.263" v="329"/>
          <ac:spMkLst>
            <pc:docMk/>
            <pc:sldMk cId="3266094007" sldId="361"/>
            <ac:spMk id="62" creationId="{DCDDDCE0-9F18-3B81-6D18-91C42EEB67B5}"/>
          </ac:spMkLst>
        </pc:spChg>
        <pc:spChg chg="mod">
          <ac:chgData name="Student - Bryan Aurelius Tanaja" userId="1d617726-b02e-4180-93ed-c7977a32ae1a" providerId="ADAL" clId="{765AD100-3EE5-4CA4-9D25-84096A520C91}" dt="2023-02-03T13:45:58.263" v="329"/>
          <ac:spMkLst>
            <pc:docMk/>
            <pc:sldMk cId="3266094007" sldId="361"/>
            <ac:spMk id="63" creationId="{C4F8FD25-8EE2-233C-165A-AC0CAA31EE31}"/>
          </ac:spMkLst>
        </pc:spChg>
        <pc:spChg chg="add mod">
          <ac:chgData name="Student - Bryan Aurelius Tanaja" userId="1d617726-b02e-4180-93ed-c7977a32ae1a" providerId="ADAL" clId="{765AD100-3EE5-4CA4-9D25-84096A520C91}" dt="2023-02-03T14:06:59.684" v="484" actId="207"/>
          <ac:spMkLst>
            <pc:docMk/>
            <pc:sldMk cId="3266094007" sldId="361"/>
            <ac:spMk id="65" creationId="{498ED7A4-A2CC-8FB5-2A96-353107C165F5}"/>
          </ac:spMkLst>
        </pc:spChg>
        <pc:spChg chg="add del mod">
          <ac:chgData name="Student - Bryan Aurelius Tanaja" userId="1d617726-b02e-4180-93ed-c7977a32ae1a" providerId="ADAL" clId="{765AD100-3EE5-4CA4-9D25-84096A520C91}" dt="2023-02-03T14:07:03.710" v="485" actId="478"/>
          <ac:spMkLst>
            <pc:docMk/>
            <pc:sldMk cId="3266094007" sldId="361"/>
            <ac:spMk id="66" creationId="{9CECFED6-4EB6-040C-B622-87AA2E4548E2}"/>
          </ac:spMkLst>
        </pc:spChg>
        <pc:spChg chg="add mod">
          <ac:chgData name="Student - Bryan Aurelius Tanaja" userId="1d617726-b02e-4180-93ed-c7977a32ae1a" providerId="ADAL" clId="{765AD100-3EE5-4CA4-9D25-84096A520C91}" dt="2023-02-03T14:07:07.554" v="487" actId="1076"/>
          <ac:spMkLst>
            <pc:docMk/>
            <pc:sldMk cId="3266094007" sldId="361"/>
            <ac:spMk id="67" creationId="{0F80036B-F3A9-F8C3-66C8-4041A88F64A8}"/>
          </ac:spMkLst>
        </pc:spChg>
        <pc:grpChg chg="add del mod">
          <ac:chgData name="Student - Bryan Aurelius Tanaja" userId="1d617726-b02e-4180-93ed-c7977a32ae1a" providerId="ADAL" clId="{765AD100-3EE5-4CA4-9D25-84096A520C91}" dt="2023-02-03T13:45:57.495" v="328" actId="478"/>
          <ac:grpSpMkLst>
            <pc:docMk/>
            <pc:sldMk cId="3266094007" sldId="361"/>
            <ac:grpSpMk id="21" creationId="{20D000C5-9483-28B6-9BDC-BBE598D1CE4D}"/>
          </ac:grpSpMkLst>
        </pc:grpChg>
        <pc:grpChg chg="add del">
          <ac:chgData name="Student - Bryan Aurelius Tanaja" userId="1d617726-b02e-4180-93ed-c7977a32ae1a" providerId="ADAL" clId="{765AD100-3EE5-4CA4-9D25-84096A520C91}" dt="2023-02-03T12:53:35.507" v="51" actId="478"/>
          <ac:grpSpMkLst>
            <pc:docMk/>
            <pc:sldMk cId="3266094007" sldId="361"/>
            <ac:grpSpMk id="24" creationId="{F93B7280-8282-2F5B-8013-DDA43A1209AD}"/>
          </ac:grpSpMkLst>
        </pc:grpChg>
        <pc:grpChg chg="add del">
          <ac:chgData name="Student - Bryan Aurelius Tanaja" userId="1d617726-b02e-4180-93ed-c7977a32ae1a" providerId="ADAL" clId="{765AD100-3EE5-4CA4-9D25-84096A520C91}" dt="2023-02-03T12:53:35.507" v="51" actId="478"/>
          <ac:grpSpMkLst>
            <pc:docMk/>
            <pc:sldMk cId="3266094007" sldId="361"/>
            <ac:grpSpMk id="25" creationId="{A344DDE5-E13D-8DBA-86DB-34FA8CCB6FC1}"/>
          </ac:grpSpMkLst>
        </pc:grpChg>
        <pc:grpChg chg="add del">
          <ac:chgData name="Student - Bryan Aurelius Tanaja" userId="1d617726-b02e-4180-93ed-c7977a32ae1a" providerId="ADAL" clId="{765AD100-3EE5-4CA4-9D25-84096A520C91}" dt="2023-02-03T12:53:35.507" v="51" actId="478"/>
          <ac:grpSpMkLst>
            <pc:docMk/>
            <pc:sldMk cId="3266094007" sldId="361"/>
            <ac:grpSpMk id="26" creationId="{EC84596B-8D39-52DC-482B-A1A432EB45D1}"/>
          </ac:grpSpMkLst>
        </pc:grpChg>
        <pc:grpChg chg="add del mod">
          <ac:chgData name="Student - Bryan Aurelius Tanaja" userId="1d617726-b02e-4180-93ed-c7977a32ae1a" providerId="ADAL" clId="{765AD100-3EE5-4CA4-9D25-84096A520C91}" dt="2023-02-03T13:45:57.495" v="328" actId="478"/>
          <ac:grpSpMkLst>
            <pc:docMk/>
            <pc:sldMk cId="3266094007" sldId="361"/>
            <ac:grpSpMk id="29" creationId="{334973FE-7E58-E6F6-46A2-88FBB4C66C00}"/>
          </ac:grpSpMkLst>
        </pc:grpChg>
        <pc:grpChg chg="add del mod">
          <ac:chgData name="Student - Bryan Aurelius Tanaja" userId="1d617726-b02e-4180-93ed-c7977a32ae1a" providerId="ADAL" clId="{765AD100-3EE5-4CA4-9D25-84096A520C91}" dt="2023-02-03T13:45:57.495" v="328" actId="478"/>
          <ac:grpSpMkLst>
            <pc:docMk/>
            <pc:sldMk cId="3266094007" sldId="361"/>
            <ac:grpSpMk id="33" creationId="{8BBCE1B3-01FA-2C02-DAC8-7E54637FBAAC}"/>
          </ac:grpSpMkLst>
        </pc:grpChg>
        <pc:grpChg chg="add del mod">
          <ac:chgData name="Student - Bryan Aurelius Tanaja" userId="1d617726-b02e-4180-93ed-c7977a32ae1a" providerId="ADAL" clId="{765AD100-3EE5-4CA4-9D25-84096A520C91}" dt="2023-02-03T13:45:54.138" v="327"/>
          <ac:grpSpMkLst>
            <pc:docMk/>
            <pc:sldMk cId="3266094007" sldId="361"/>
            <ac:grpSpMk id="41" creationId="{7585F51C-2243-F42C-911E-84E7A88DA59E}"/>
          </ac:grpSpMkLst>
        </pc:grpChg>
        <pc:grpChg chg="add del mod">
          <ac:chgData name="Student - Bryan Aurelius Tanaja" userId="1d617726-b02e-4180-93ed-c7977a32ae1a" providerId="ADAL" clId="{765AD100-3EE5-4CA4-9D25-84096A520C91}" dt="2023-02-03T13:45:54.138" v="327"/>
          <ac:grpSpMkLst>
            <pc:docMk/>
            <pc:sldMk cId="3266094007" sldId="361"/>
            <ac:grpSpMk id="45" creationId="{3C4B2A56-FBE6-3568-001E-E893EDE6162C}"/>
          </ac:grpSpMkLst>
        </pc:grpChg>
        <pc:grpChg chg="add del mod">
          <ac:chgData name="Student - Bryan Aurelius Tanaja" userId="1d617726-b02e-4180-93ed-c7977a32ae1a" providerId="ADAL" clId="{765AD100-3EE5-4CA4-9D25-84096A520C91}" dt="2023-02-03T13:45:54.138" v="327"/>
          <ac:grpSpMkLst>
            <pc:docMk/>
            <pc:sldMk cId="3266094007" sldId="361"/>
            <ac:grpSpMk id="49" creationId="{4118CF4C-28E0-0AFB-852A-8A6F5071F984}"/>
          </ac:grpSpMkLst>
        </pc:grpChg>
        <pc:grpChg chg="add mod">
          <ac:chgData name="Student - Bryan Aurelius Tanaja" userId="1d617726-b02e-4180-93ed-c7977a32ae1a" providerId="ADAL" clId="{765AD100-3EE5-4CA4-9D25-84096A520C91}" dt="2023-02-03T13:45:58.263" v="329"/>
          <ac:grpSpMkLst>
            <pc:docMk/>
            <pc:sldMk cId="3266094007" sldId="361"/>
            <ac:grpSpMk id="53" creationId="{B8587920-7951-FAC6-7BE9-394DB27316DE}"/>
          </ac:grpSpMkLst>
        </pc:grpChg>
        <pc:grpChg chg="add mod">
          <ac:chgData name="Student - Bryan Aurelius Tanaja" userId="1d617726-b02e-4180-93ed-c7977a32ae1a" providerId="ADAL" clId="{765AD100-3EE5-4CA4-9D25-84096A520C91}" dt="2023-02-03T13:45:58.263" v="329"/>
          <ac:grpSpMkLst>
            <pc:docMk/>
            <pc:sldMk cId="3266094007" sldId="361"/>
            <ac:grpSpMk id="57" creationId="{B1784B6A-2F93-EC12-7645-E31631811D04}"/>
          </ac:grpSpMkLst>
        </pc:grpChg>
        <pc:grpChg chg="add mod">
          <ac:chgData name="Student - Bryan Aurelius Tanaja" userId="1d617726-b02e-4180-93ed-c7977a32ae1a" providerId="ADAL" clId="{765AD100-3EE5-4CA4-9D25-84096A520C91}" dt="2023-02-03T13:45:58.263" v="329"/>
          <ac:grpSpMkLst>
            <pc:docMk/>
            <pc:sldMk cId="3266094007" sldId="361"/>
            <ac:grpSpMk id="61" creationId="{EB1A771E-4C40-44F1-36C7-5731FA4F917B}"/>
          </ac:grpSpMkLst>
        </pc:grpChg>
        <pc:picChg chg="mod">
          <ac:chgData name="Student - Bryan Aurelius Tanaja" userId="1d617726-b02e-4180-93ed-c7977a32ae1a" providerId="ADAL" clId="{765AD100-3EE5-4CA4-9D25-84096A520C91}" dt="2023-02-03T12:53:36.072" v="52"/>
          <ac:picMkLst>
            <pc:docMk/>
            <pc:sldMk cId="3266094007" sldId="361"/>
            <ac:picMk id="28" creationId="{06E2B8E7-F48B-C1EA-6574-CBE21E9B3F36}"/>
          </ac:picMkLst>
        </pc:picChg>
        <pc:picChg chg="mod">
          <ac:chgData name="Student - Bryan Aurelius Tanaja" userId="1d617726-b02e-4180-93ed-c7977a32ae1a" providerId="ADAL" clId="{765AD100-3EE5-4CA4-9D25-84096A520C91}" dt="2023-02-03T12:53:36.072" v="52"/>
          <ac:picMkLst>
            <pc:docMk/>
            <pc:sldMk cId="3266094007" sldId="361"/>
            <ac:picMk id="32" creationId="{0B62ABB3-0B91-60F5-79E6-CD744DCE5349}"/>
          </ac:picMkLst>
        </pc:picChg>
        <pc:picChg chg="mod">
          <ac:chgData name="Student - Bryan Aurelius Tanaja" userId="1d617726-b02e-4180-93ed-c7977a32ae1a" providerId="ADAL" clId="{765AD100-3EE5-4CA4-9D25-84096A520C91}" dt="2023-02-03T12:53:36.072" v="52"/>
          <ac:picMkLst>
            <pc:docMk/>
            <pc:sldMk cId="3266094007" sldId="361"/>
            <ac:picMk id="36" creationId="{696A76AC-1D57-D309-64EE-38DEF01060A6}"/>
          </ac:picMkLst>
        </pc:picChg>
        <pc:picChg chg="mod">
          <ac:chgData name="Student - Bryan Aurelius Tanaja" userId="1d617726-b02e-4180-93ed-c7977a32ae1a" providerId="ADAL" clId="{765AD100-3EE5-4CA4-9D25-84096A520C91}" dt="2023-02-03T13:45:52.329" v="326"/>
          <ac:picMkLst>
            <pc:docMk/>
            <pc:sldMk cId="3266094007" sldId="361"/>
            <ac:picMk id="44" creationId="{0B871B98-214A-E41A-4D57-C5EFF3B0855C}"/>
          </ac:picMkLst>
        </pc:picChg>
        <pc:picChg chg="mod">
          <ac:chgData name="Student - Bryan Aurelius Tanaja" userId="1d617726-b02e-4180-93ed-c7977a32ae1a" providerId="ADAL" clId="{765AD100-3EE5-4CA4-9D25-84096A520C91}" dt="2023-02-03T13:45:52.329" v="326"/>
          <ac:picMkLst>
            <pc:docMk/>
            <pc:sldMk cId="3266094007" sldId="361"/>
            <ac:picMk id="48" creationId="{A49ED63D-CAD4-0FA4-2D7B-75424509A620}"/>
          </ac:picMkLst>
        </pc:picChg>
        <pc:picChg chg="mod">
          <ac:chgData name="Student - Bryan Aurelius Tanaja" userId="1d617726-b02e-4180-93ed-c7977a32ae1a" providerId="ADAL" clId="{765AD100-3EE5-4CA4-9D25-84096A520C91}" dt="2023-02-03T13:45:52.329" v="326"/>
          <ac:picMkLst>
            <pc:docMk/>
            <pc:sldMk cId="3266094007" sldId="361"/>
            <ac:picMk id="52" creationId="{8720F8A5-9EE3-93D9-938F-EB65FE1121D5}"/>
          </ac:picMkLst>
        </pc:picChg>
        <pc:picChg chg="mod">
          <ac:chgData name="Student - Bryan Aurelius Tanaja" userId="1d617726-b02e-4180-93ed-c7977a32ae1a" providerId="ADAL" clId="{765AD100-3EE5-4CA4-9D25-84096A520C91}" dt="2023-02-03T13:45:58.263" v="329"/>
          <ac:picMkLst>
            <pc:docMk/>
            <pc:sldMk cId="3266094007" sldId="361"/>
            <ac:picMk id="56" creationId="{015D5E5D-FA58-A087-0179-F3274A19A572}"/>
          </ac:picMkLst>
        </pc:picChg>
        <pc:picChg chg="mod">
          <ac:chgData name="Student - Bryan Aurelius Tanaja" userId="1d617726-b02e-4180-93ed-c7977a32ae1a" providerId="ADAL" clId="{765AD100-3EE5-4CA4-9D25-84096A520C91}" dt="2023-02-03T13:45:58.263" v="329"/>
          <ac:picMkLst>
            <pc:docMk/>
            <pc:sldMk cId="3266094007" sldId="361"/>
            <ac:picMk id="60" creationId="{FA65E5A6-2EF6-924F-9DBD-FA069F9721AC}"/>
          </ac:picMkLst>
        </pc:picChg>
        <pc:picChg chg="mod">
          <ac:chgData name="Student - Bryan Aurelius Tanaja" userId="1d617726-b02e-4180-93ed-c7977a32ae1a" providerId="ADAL" clId="{765AD100-3EE5-4CA4-9D25-84096A520C91}" dt="2023-02-03T13:45:58.263" v="329"/>
          <ac:picMkLst>
            <pc:docMk/>
            <pc:sldMk cId="3266094007" sldId="361"/>
            <ac:picMk id="64" creationId="{B20AA15B-4E93-AF8B-2819-598D2F35EDB2}"/>
          </ac:picMkLst>
        </pc:picChg>
      </pc:sldChg>
      <pc:sldChg chg="addSp delSp modSp mod modAnim">
        <pc:chgData name="Student - Bryan Aurelius Tanaja" userId="1d617726-b02e-4180-93ed-c7977a32ae1a" providerId="ADAL" clId="{765AD100-3EE5-4CA4-9D25-84096A520C91}" dt="2023-02-04T01:02:52.610" v="1591" actId="255"/>
        <pc:sldMkLst>
          <pc:docMk/>
          <pc:sldMk cId="526055566" sldId="362"/>
        </pc:sldMkLst>
        <pc:spChg chg="del">
          <ac:chgData name="Student - Bryan Aurelius Tanaja" userId="1d617726-b02e-4180-93ed-c7977a32ae1a" providerId="ADAL" clId="{765AD100-3EE5-4CA4-9D25-84096A520C91}" dt="2023-02-03T12:54:58.091" v="65" actId="478"/>
          <ac:spMkLst>
            <pc:docMk/>
            <pc:sldMk cId="526055566" sldId="362"/>
            <ac:spMk id="2" creationId="{A1FF0D04-710E-15E5-224D-D1670FAC0FE0}"/>
          </ac:spMkLst>
        </pc:spChg>
        <pc:spChg chg="del">
          <ac:chgData name="Student - Bryan Aurelius Tanaja" userId="1d617726-b02e-4180-93ed-c7977a32ae1a" providerId="ADAL" clId="{765AD100-3EE5-4CA4-9D25-84096A520C91}" dt="2023-02-03T12:54:58.091" v="65" actId="478"/>
          <ac:spMkLst>
            <pc:docMk/>
            <pc:sldMk cId="526055566" sldId="362"/>
            <ac:spMk id="4" creationId="{7900C027-A8B6-4999-B55D-0C28AEFA6495}"/>
          </ac:spMkLst>
        </pc:spChg>
        <pc:spChg chg="del">
          <ac:chgData name="Student - Bryan Aurelius Tanaja" userId="1d617726-b02e-4180-93ed-c7977a32ae1a" providerId="ADAL" clId="{765AD100-3EE5-4CA4-9D25-84096A520C91}" dt="2023-02-03T12:54:58.091" v="65" actId="478"/>
          <ac:spMkLst>
            <pc:docMk/>
            <pc:sldMk cId="526055566" sldId="362"/>
            <ac:spMk id="5" creationId="{829A5F84-209C-2D0D-4EA5-F6804C4C8A5D}"/>
          </ac:spMkLst>
        </pc:spChg>
        <pc:spChg chg="del">
          <ac:chgData name="Student - Bryan Aurelius Tanaja" userId="1d617726-b02e-4180-93ed-c7977a32ae1a" providerId="ADAL" clId="{765AD100-3EE5-4CA4-9D25-84096A520C91}" dt="2023-02-03T13:35:30.339" v="269" actId="478"/>
          <ac:spMkLst>
            <pc:docMk/>
            <pc:sldMk cId="526055566" sldId="362"/>
            <ac:spMk id="6" creationId="{A8522ECE-A6BC-1665-BA5C-F50A9CCFAB65}"/>
          </ac:spMkLst>
        </pc:spChg>
        <pc:spChg chg="add del mod">
          <ac:chgData name="Student - Bryan Aurelius Tanaja" userId="1d617726-b02e-4180-93ed-c7977a32ae1a" providerId="ADAL" clId="{765AD100-3EE5-4CA4-9D25-84096A520C91}" dt="2023-02-03T12:55:06.114" v="67" actId="478"/>
          <ac:spMkLst>
            <pc:docMk/>
            <pc:sldMk cId="526055566" sldId="362"/>
            <ac:spMk id="13" creationId="{CF9153A9-6401-9452-928F-545A8CB3E3FE}"/>
          </ac:spMkLst>
        </pc:spChg>
        <pc:spChg chg="add mod">
          <ac:chgData name="Student - Bryan Aurelius Tanaja" userId="1d617726-b02e-4180-93ed-c7977a32ae1a" providerId="ADAL" clId="{765AD100-3EE5-4CA4-9D25-84096A520C91}" dt="2023-02-04T01:02:52.610" v="1591" actId="255"/>
          <ac:spMkLst>
            <pc:docMk/>
            <pc:sldMk cId="526055566" sldId="362"/>
            <ac:spMk id="14" creationId="{62D45A47-E1A4-6482-D48D-BC90EF38A610}"/>
          </ac:spMkLst>
        </pc:spChg>
        <pc:spChg chg="add del mod">
          <ac:chgData name="Student - Bryan Aurelius Tanaja" userId="1d617726-b02e-4180-93ed-c7977a32ae1a" providerId="ADAL" clId="{765AD100-3EE5-4CA4-9D25-84096A520C91}" dt="2023-02-03T14:10:06.328" v="507" actId="478"/>
          <ac:spMkLst>
            <pc:docMk/>
            <pc:sldMk cId="526055566" sldId="362"/>
            <ac:spMk id="15" creationId="{E9671F62-9452-1385-2EF1-55DE6A4B4019}"/>
          </ac:spMkLst>
        </pc:spChg>
        <pc:spChg chg="mod">
          <ac:chgData name="Student - Bryan Aurelius Tanaja" userId="1d617726-b02e-4180-93ed-c7977a32ae1a" providerId="ADAL" clId="{765AD100-3EE5-4CA4-9D25-84096A520C91}" dt="2023-02-03T12:54:58.926" v="66"/>
          <ac:spMkLst>
            <pc:docMk/>
            <pc:sldMk cId="526055566" sldId="362"/>
            <ac:spMk id="18" creationId="{7C2538BF-CAA0-ABA9-F264-AAB24134E539}"/>
          </ac:spMkLst>
        </pc:spChg>
        <pc:spChg chg="mod">
          <ac:chgData name="Student - Bryan Aurelius Tanaja" userId="1d617726-b02e-4180-93ed-c7977a32ae1a" providerId="ADAL" clId="{765AD100-3EE5-4CA4-9D25-84096A520C91}" dt="2023-02-03T12:54:58.926" v="66"/>
          <ac:spMkLst>
            <pc:docMk/>
            <pc:sldMk cId="526055566" sldId="362"/>
            <ac:spMk id="20" creationId="{B0CBBE2D-4E51-BCD6-D65A-8C677C3434C7}"/>
          </ac:spMkLst>
        </pc:spChg>
        <pc:spChg chg="mod">
          <ac:chgData name="Student - Bryan Aurelius Tanaja" userId="1d617726-b02e-4180-93ed-c7977a32ae1a" providerId="ADAL" clId="{765AD100-3EE5-4CA4-9D25-84096A520C91}" dt="2023-02-03T12:54:58.926" v="66"/>
          <ac:spMkLst>
            <pc:docMk/>
            <pc:sldMk cId="526055566" sldId="362"/>
            <ac:spMk id="27" creationId="{C1A1A3A7-EC90-2E39-B914-FA6851B0D682}"/>
          </ac:spMkLst>
        </pc:spChg>
        <pc:spChg chg="mod">
          <ac:chgData name="Student - Bryan Aurelius Tanaja" userId="1d617726-b02e-4180-93ed-c7977a32ae1a" providerId="ADAL" clId="{765AD100-3EE5-4CA4-9D25-84096A520C91}" dt="2023-02-03T12:54:58.926" v="66"/>
          <ac:spMkLst>
            <pc:docMk/>
            <pc:sldMk cId="526055566" sldId="362"/>
            <ac:spMk id="28" creationId="{84F07812-56F6-0CC5-C526-18DD05762A9C}"/>
          </ac:spMkLst>
        </pc:spChg>
        <pc:spChg chg="mod">
          <ac:chgData name="Student - Bryan Aurelius Tanaja" userId="1d617726-b02e-4180-93ed-c7977a32ae1a" providerId="ADAL" clId="{765AD100-3EE5-4CA4-9D25-84096A520C91}" dt="2023-02-03T12:54:58.926" v="66"/>
          <ac:spMkLst>
            <pc:docMk/>
            <pc:sldMk cId="526055566" sldId="362"/>
            <ac:spMk id="31" creationId="{24FE8D28-8220-0427-4571-E7D319DDD4B6}"/>
          </ac:spMkLst>
        </pc:spChg>
        <pc:spChg chg="mod">
          <ac:chgData name="Student - Bryan Aurelius Tanaja" userId="1d617726-b02e-4180-93ed-c7977a32ae1a" providerId="ADAL" clId="{765AD100-3EE5-4CA4-9D25-84096A520C91}" dt="2023-02-03T12:54:58.926" v="66"/>
          <ac:spMkLst>
            <pc:docMk/>
            <pc:sldMk cId="526055566" sldId="362"/>
            <ac:spMk id="32" creationId="{8C4D9342-7844-6000-D470-FE5B82123163}"/>
          </ac:spMkLst>
        </pc:spChg>
        <pc:spChg chg="add del mod">
          <ac:chgData name="Student - Bryan Aurelius Tanaja" userId="1d617726-b02e-4180-93ed-c7977a32ae1a" providerId="ADAL" clId="{765AD100-3EE5-4CA4-9D25-84096A520C91}" dt="2023-02-03T14:10:06.328" v="507" actId="478"/>
          <ac:spMkLst>
            <pc:docMk/>
            <pc:sldMk cId="526055566" sldId="362"/>
            <ac:spMk id="34" creationId="{65C4F167-7511-8243-9D63-F54A098B8579}"/>
          </ac:spMkLst>
        </pc:spChg>
        <pc:spChg chg="add mod">
          <ac:chgData name="Student - Bryan Aurelius Tanaja" userId="1d617726-b02e-4180-93ed-c7977a32ae1a" providerId="ADAL" clId="{765AD100-3EE5-4CA4-9D25-84096A520C91}" dt="2023-02-03T13:35:30.698" v="270"/>
          <ac:spMkLst>
            <pc:docMk/>
            <pc:sldMk cId="526055566" sldId="362"/>
            <ac:spMk id="35" creationId="{27A2CE26-6797-449B-EA4B-711914265B98}"/>
          </ac:spMkLst>
        </pc:spChg>
        <pc:spChg chg="mod">
          <ac:chgData name="Student - Bryan Aurelius Tanaja" userId="1d617726-b02e-4180-93ed-c7977a32ae1a" providerId="ADAL" clId="{765AD100-3EE5-4CA4-9D25-84096A520C91}" dt="2023-02-03T14:10:07.316" v="508"/>
          <ac:spMkLst>
            <pc:docMk/>
            <pc:sldMk cId="526055566" sldId="362"/>
            <ac:spMk id="37" creationId="{C92A6AEB-2701-B098-CB66-1D0A966A4B53}"/>
          </ac:spMkLst>
        </pc:spChg>
        <pc:spChg chg="mod">
          <ac:chgData name="Student - Bryan Aurelius Tanaja" userId="1d617726-b02e-4180-93ed-c7977a32ae1a" providerId="ADAL" clId="{765AD100-3EE5-4CA4-9D25-84096A520C91}" dt="2023-02-03T14:10:07.316" v="508"/>
          <ac:spMkLst>
            <pc:docMk/>
            <pc:sldMk cId="526055566" sldId="362"/>
            <ac:spMk id="38" creationId="{47B97B8A-3973-87F2-2795-A752B4E5FBF3}"/>
          </ac:spMkLst>
        </pc:spChg>
        <pc:spChg chg="mod">
          <ac:chgData name="Student - Bryan Aurelius Tanaja" userId="1d617726-b02e-4180-93ed-c7977a32ae1a" providerId="ADAL" clId="{765AD100-3EE5-4CA4-9D25-84096A520C91}" dt="2023-02-03T14:10:07.316" v="508"/>
          <ac:spMkLst>
            <pc:docMk/>
            <pc:sldMk cId="526055566" sldId="362"/>
            <ac:spMk id="41" creationId="{2146AF2A-0020-3634-4A5A-21413705F80B}"/>
          </ac:spMkLst>
        </pc:spChg>
        <pc:spChg chg="mod">
          <ac:chgData name="Student - Bryan Aurelius Tanaja" userId="1d617726-b02e-4180-93ed-c7977a32ae1a" providerId="ADAL" clId="{765AD100-3EE5-4CA4-9D25-84096A520C91}" dt="2023-02-03T14:10:07.316" v="508"/>
          <ac:spMkLst>
            <pc:docMk/>
            <pc:sldMk cId="526055566" sldId="362"/>
            <ac:spMk id="42" creationId="{0FE7A1EC-02AB-EF32-9CA7-70D2F0925946}"/>
          </ac:spMkLst>
        </pc:spChg>
        <pc:spChg chg="mod">
          <ac:chgData name="Student - Bryan Aurelius Tanaja" userId="1d617726-b02e-4180-93ed-c7977a32ae1a" providerId="ADAL" clId="{765AD100-3EE5-4CA4-9D25-84096A520C91}" dt="2023-02-03T14:10:07.316" v="508"/>
          <ac:spMkLst>
            <pc:docMk/>
            <pc:sldMk cId="526055566" sldId="362"/>
            <ac:spMk id="45" creationId="{23D98B1E-16DA-0B2A-678E-EB12ED69369B}"/>
          </ac:spMkLst>
        </pc:spChg>
        <pc:spChg chg="mod">
          <ac:chgData name="Student - Bryan Aurelius Tanaja" userId="1d617726-b02e-4180-93ed-c7977a32ae1a" providerId="ADAL" clId="{765AD100-3EE5-4CA4-9D25-84096A520C91}" dt="2023-02-03T14:10:07.316" v="508"/>
          <ac:spMkLst>
            <pc:docMk/>
            <pc:sldMk cId="526055566" sldId="362"/>
            <ac:spMk id="46" creationId="{4616A4EA-22F8-E595-FAF3-F482E325598C}"/>
          </ac:spMkLst>
        </pc:spChg>
        <pc:spChg chg="add mod">
          <ac:chgData name="Student - Bryan Aurelius Tanaja" userId="1d617726-b02e-4180-93ed-c7977a32ae1a" providerId="ADAL" clId="{765AD100-3EE5-4CA4-9D25-84096A520C91}" dt="2023-02-03T14:41:41.836" v="855" actId="1076"/>
          <ac:spMkLst>
            <pc:docMk/>
            <pc:sldMk cId="526055566" sldId="362"/>
            <ac:spMk id="48" creationId="{F21CF64D-BC7D-6174-74BE-FB43899D0598}"/>
          </ac:spMkLst>
        </pc:spChg>
        <pc:spChg chg="add del mod">
          <ac:chgData name="Student - Bryan Aurelius Tanaja" userId="1d617726-b02e-4180-93ed-c7977a32ae1a" providerId="ADAL" clId="{765AD100-3EE5-4CA4-9D25-84096A520C91}" dt="2023-02-03T14:10:44.602" v="525" actId="478"/>
          <ac:spMkLst>
            <pc:docMk/>
            <pc:sldMk cId="526055566" sldId="362"/>
            <ac:spMk id="49" creationId="{46EB6814-0B54-E573-522E-41ED645E25D6}"/>
          </ac:spMkLst>
        </pc:spChg>
        <pc:spChg chg="add mod">
          <ac:chgData name="Student - Bryan Aurelius Tanaja" userId="1d617726-b02e-4180-93ed-c7977a32ae1a" providerId="ADAL" clId="{765AD100-3EE5-4CA4-9D25-84096A520C91}" dt="2023-02-03T14:10:19.617" v="509"/>
          <ac:spMkLst>
            <pc:docMk/>
            <pc:sldMk cId="526055566" sldId="362"/>
            <ac:spMk id="50" creationId="{FFE5A445-1650-1D42-91C1-47C3B9D21BF6}"/>
          </ac:spMkLst>
        </pc:spChg>
        <pc:spChg chg="add mod">
          <ac:chgData name="Student - Bryan Aurelius Tanaja" userId="1d617726-b02e-4180-93ed-c7977a32ae1a" providerId="ADAL" clId="{765AD100-3EE5-4CA4-9D25-84096A520C91}" dt="2023-02-03T15:48:45.050" v="1442" actId="1076"/>
          <ac:spMkLst>
            <pc:docMk/>
            <pc:sldMk cId="526055566" sldId="362"/>
            <ac:spMk id="51" creationId="{886F0AC4-FBCB-6B85-F8FF-71850A2F57F1}"/>
          </ac:spMkLst>
        </pc:spChg>
        <pc:grpChg chg="add del mod">
          <ac:chgData name="Student - Bryan Aurelius Tanaja" userId="1d617726-b02e-4180-93ed-c7977a32ae1a" providerId="ADAL" clId="{765AD100-3EE5-4CA4-9D25-84096A520C91}" dt="2023-02-03T14:10:06.328" v="507" actId="478"/>
          <ac:grpSpMkLst>
            <pc:docMk/>
            <pc:sldMk cId="526055566" sldId="362"/>
            <ac:grpSpMk id="16" creationId="{E9AFE00C-AFDB-8C39-8CD4-88F55ECF7F5C}"/>
          </ac:grpSpMkLst>
        </pc:grpChg>
        <pc:grpChg chg="add del mod">
          <ac:chgData name="Student - Bryan Aurelius Tanaja" userId="1d617726-b02e-4180-93ed-c7977a32ae1a" providerId="ADAL" clId="{765AD100-3EE5-4CA4-9D25-84096A520C91}" dt="2023-02-03T14:10:06.328" v="507" actId="478"/>
          <ac:grpSpMkLst>
            <pc:docMk/>
            <pc:sldMk cId="526055566" sldId="362"/>
            <ac:grpSpMk id="22" creationId="{CACB7AE7-68DB-1DC1-36A8-056DB7AE843D}"/>
          </ac:grpSpMkLst>
        </pc:grpChg>
        <pc:grpChg chg="del">
          <ac:chgData name="Student - Bryan Aurelius Tanaja" userId="1d617726-b02e-4180-93ed-c7977a32ae1a" providerId="ADAL" clId="{765AD100-3EE5-4CA4-9D25-84096A520C91}" dt="2023-02-03T12:54:58.091" v="65" actId="478"/>
          <ac:grpSpMkLst>
            <pc:docMk/>
            <pc:sldMk cId="526055566" sldId="362"/>
            <ac:grpSpMk id="24" creationId="{F93B7280-8282-2F5B-8013-DDA43A1209AD}"/>
          </ac:grpSpMkLst>
        </pc:grpChg>
        <pc:grpChg chg="del">
          <ac:chgData name="Student - Bryan Aurelius Tanaja" userId="1d617726-b02e-4180-93ed-c7977a32ae1a" providerId="ADAL" clId="{765AD100-3EE5-4CA4-9D25-84096A520C91}" dt="2023-02-03T12:54:58.091" v="65" actId="478"/>
          <ac:grpSpMkLst>
            <pc:docMk/>
            <pc:sldMk cId="526055566" sldId="362"/>
            <ac:grpSpMk id="25" creationId="{A344DDE5-E13D-8DBA-86DB-34FA8CCB6FC1}"/>
          </ac:grpSpMkLst>
        </pc:grpChg>
        <pc:grpChg chg="del">
          <ac:chgData name="Student - Bryan Aurelius Tanaja" userId="1d617726-b02e-4180-93ed-c7977a32ae1a" providerId="ADAL" clId="{765AD100-3EE5-4CA4-9D25-84096A520C91}" dt="2023-02-03T12:54:58.091" v="65" actId="478"/>
          <ac:grpSpMkLst>
            <pc:docMk/>
            <pc:sldMk cId="526055566" sldId="362"/>
            <ac:grpSpMk id="26" creationId="{EC84596B-8D39-52DC-482B-A1A432EB45D1}"/>
          </ac:grpSpMkLst>
        </pc:grpChg>
        <pc:grpChg chg="add del mod">
          <ac:chgData name="Student - Bryan Aurelius Tanaja" userId="1d617726-b02e-4180-93ed-c7977a32ae1a" providerId="ADAL" clId="{765AD100-3EE5-4CA4-9D25-84096A520C91}" dt="2023-02-03T14:10:06.328" v="507" actId="478"/>
          <ac:grpSpMkLst>
            <pc:docMk/>
            <pc:sldMk cId="526055566" sldId="362"/>
            <ac:grpSpMk id="30" creationId="{846DFEBE-2DB1-7919-2377-E091B5592ABA}"/>
          </ac:grpSpMkLst>
        </pc:grpChg>
        <pc:grpChg chg="add mod">
          <ac:chgData name="Student - Bryan Aurelius Tanaja" userId="1d617726-b02e-4180-93ed-c7977a32ae1a" providerId="ADAL" clId="{765AD100-3EE5-4CA4-9D25-84096A520C91}" dt="2023-02-03T14:10:07.316" v="508"/>
          <ac:grpSpMkLst>
            <pc:docMk/>
            <pc:sldMk cId="526055566" sldId="362"/>
            <ac:grpSpMk id="36" creationId="{4B7331EB-E83E-FCA6-4ED2-5904C72F515B}"/>
          </ac:grpSpMkLst>
        </pc:grpChg>
        <pc:grpChg chg="add mod">
          <ac:chgData name="Student - Bryan Aurelius Tanaja" userId="1d617726-b02e-4180-93ed-c7977a32ae1a" providerId="ADAL" clId="{765AD100-3EE5-4CA4-9D25-84096A520C91}" dt="2023-02-03T14:10:07.316" v="508"/>
          <ac:grpSpMkLst>
            <pc:docMk/>
            <pc:sldMk cId="526055566" sldId="362"/>
            <ac:grpSpMk id="40" creationId="{8FD52917-1B92-85AF-CBAC-494D2B8AC746}"/>
          </ac:grpSpMkLst>
        </pc:grpChg>
        <pc:grpChg chg="add mod">
          <ac:chgData name="Student - Bryan Aurelius Tanaja" userId="1d617726-b02e-4180-93ed-c7977a32ae1a" providerId="ADAL" clId="{765AD100-3EE5-4CA4-9D25-84096A520C91}" dt="2023-02-03T14:10:07.316" v="508"/>
          <ac:grpSpMkLst>
            <pc:docMk/>
            <pc:sldMk cId="526055566" sldId="362"/>
            <ac:grpSpMk id="44" creationId="{2D5D3965-FFDE-F52C-E424-60ED0F1ED2D7}"/>
          </ac:grpSpMkLst>
        </pc:grpChg>
        <pc:picChg chg="mod">
          <ac:chgData name="Student - Bryan Aurelius Tanaja" userId="1d617726-b02e-4180-93ed-c7977a32ae1a" providerId="ADAL" clId="{765AD100-3EE5-4CA4-9D25-84096A520C91}" dt="2023-02-03T12:54:58.926" v="66"/>
          <ac:picMkLst>
            <pc:docMk/>
            <pc:sldMk cId="526055566" sldId="362"/>
            <ac:picMk id="21" creationId="{32ED4DF6-1DC1-16F9-2F2F-7BAD58CA6A04}"/>
          </ac:picMkLst>
        </pc:picChg>
        <pc:picChg chg="mod">
          <ac:chgData name="Student - Bryan Aurelius Tanaja" userId="1d617726-b02e-4180-93ed-c7977a32ae1a" providerId="ADAL" clId="{765AD100-3EE5-4CA4-9D25-84096A520C91}" dt="2023-02-03T12:54:58.926" v="66"/>
          <ac:picMkLst>
            <pc:docMk/>
            <pc:sldMk cId="526055566" sldId="362"/>
            <ac:picMk id="29" creationId="{7B443A1C-E336-433A-C74F-C99750A54223}"/>
          </ac:picMkLst>
        </pc:picChg>
        <pc:picChg chg="mod">
          <ac:chgData name="Student - Bryan Aurelius Tanaja" userId="1d617726-b02e-4180-93ed-c7977a32ae1a" providerId="ADAL" clId="{765AD100-3EE5-4CA4-9D25-84096A520C91}" dt="2023-02-03T12:54:58.926" v="66"/>
          <ac:picMkLst>
            <pc:docMk/>
            <pc:sldMk cId="526055566" sldId="362"/>
            <ac:picMk id="33" creationId="{95E8C1AC-CEE2-3C5D-F0C3-E0CF510A77FC}"/>
          </ac:picMkLst>
        </pc:picChg>
        <pc:picChg chg="mod">
          <ac:chgData name="Student - Bryan Aurelius Tanaja" userId="1d617726-b02e-4180-93ed-c7977a32ae1a" providerId="ADAL" clId="{765AD100-3EE5-4CA4-9D25-84096A520C91}" dt="2023-02-03T14:10:07.316" v="508"/>
          <ac:picMkLst>
            <pc:docMk/>
            <pc:sldMk cId="526055566" sldId="362"/>
            <ac:picMk id="39" creationId="{DCEA4458-912D-88E8-986C-52372F5EEC4A}"/>
          </ac:picMkLst>
        </pc:picChg>
        <pc:picChg chg="mod">
          <ac:chgData name="Student - Bryan Aurelius Tanaja" userId="1d617726-b02e-4180-93ed-c7977a32ae1a" providerId="ADAL" clId="{765AD100-3EE5-4CA4-9D25-84096A520C91}" dt="2023-02-03T14:10:07.316" v="508"/>
          <ac:picMkLst>
            <pc:docMk/>
            <pc:sldMk cId="526055566" sldId="362"/>
            <ac:picMk id="43" creationId="{10111656-E0AB-76B3-D890-582639CA52A5}"/>
          </ac:picMkLst>
        </pc:picChg>
        <pc:picChg chg="mod">
          <ac:chgData name="Student - Bryan Aurelius Tanaja" userId="1d617726-b02e-4180-93ed-c7977a32ae1a" providerId="ADAL" clId="{765AD100-3EE5-4CA4-9D25-84096A520C91}" dt="2023-02-03T14:10:07.316" v="508"/>
          <ac:picMkLst>
            <pc:docMk/>
            <pc:sldMk cId="526055566" sldId="362"/>
            <ac:picMk id="47" creationId="{97CE62ED-E4AD-D00E-28A4-0809D1E93A7F}"/>
          </ac:picMkLst>
        </pc:picChg>
      </pc:sldChg>
      <pc:sldChg chg="addSp modSp mod">
        <pc:chgData name="Student - Bryan Aurelius Tanaja" userId="1d617726-b02e-4180-93ed-c7977a32ae1a" providerId="ADAL" clId="{765AD100-3EE5-4CA4-9D25-84096A520C91}" dt="2023-02-04T06:33:31.727" v="2454" actId="1036"/>
        <pc:sldMkLst>
          <pc:docMk/>
          <pc:sldMk cId="367025178" sldId="365"/>
        </pc:sldMkLst>
        <pc:spChg chg="mod">
          <ac:chgData name="Student - Bryan Aurelius Tanaja" userId="1d617726-b02e-4180-93ed-c7977a32ae1a" providerId="ADAL" clId="{765AD100-3EE5-4CA4-9D25-84096A520C91}" dt="2023-02-04T06:32:48.068" v="2453" actId="2085"/>
          <ac:spMkLst>
            <pc:docMk/>
            <pc:sldMk cId="367025178" sldId="365"/>
            <ac:spMk id="3" creationId="{FC244C3A-2FDF-73E7-6450-50EFFBC458F4}"/>
          </ac:spMkLst>
        </pc:spChg>
        <pc:spChg chg="mod">
          <ac:chgData name="Student - Bryan Aurelius Tanaja" userId="1d617726-b02e-4180-93ed-c7977a32ae1a" providerId="ADAL" clId="{765AD100-3EE5-4CA4-9D25-84096A520C91}" dt="2023-02-04T00:49:12.973" v="1516" actId="1076"/>
          <ac:spMkLst>
            <pc:docMk/>
            <pc:sldMk cId="367025178" sldId="365"/>
            <ac:spMk id="8" creationId="{10F87372-9EFB-9310-6E43-03050C5CAB0B}"/>
          </ac:spMkLst>
        </pc:spChg>
        <pc:spChg chg="mod">
          <ac:chgData name="Student - Bryan Aurelius Tanaja" userId="1d617726-b02e-4180-93ed-c7977a32ae1a" providerId="ADAL" clId="{765AD100-3EE5-4CA4-9D25-84096A520C91}" dt="2023-02-04T06:33:31.727" v="2454" actId="1036"/>
          <ac:spMkLst>
            <pc:docMk/>
            <pc:sldMk cId="367025178" sldId="365"/>
            <ac:spMk id="9" creationId="{035546A3-AB64-CFAC-4790-134514D1A662}"/>
          </ac:spMkLst>
        </pc:spChg>
        <pc:spChg chg="mod">
          <ac:chgData name="Student - Bryan Aurelius Tanaja" userId="1d617726-b02e-4180-93ed-c7977a32ae1a" providerId="ADAL" clId="{765AD100-3EE5-4CA4-9D25-84096A520C91}" dt="2023-02-04T00:48:56.581" v="1513" actId="1076"/>
          <ac:spMkLst>
            <pc:docMk/>
            <pc:sldMk cId="367025178" sldId="365"/>
            <ac:spMk id="10" creationId="{9E48CF82-1F52-6B61-9AAD-499A496A93F6}"/>
          </ac:spMkLst>
        </pc:spChg>
        <pc:graphicFrameChg chg="mod modGraphic">
          <ac:chgData name="Student - Bryan Aurelius Tanaja" userId="1d617726-b02e-4180-93ed-c7977a32ae1a" providerId="ADAL" clId="{765AD100-3EE5-4CA4-9D25-84096A520C91}" dt="2023-02-04T00:50:49.026" v="1545" actId="255"/>
          <ac:graphicFrameMkLst>
            <pc:docMk/>
            <pc:sldMk cId="367025178" sldId="365"/>
            <ac:graphicFrameMk id="5" creationId="{CC8BCE70-3B91-6FB2-3A59-9A156E6F61E8}"/>
          </ac:graphicFrameMkLst>
        </pc:graphicFrameChg>
        <pc:picChg chg="add mod">
          <ac:chgData name="Student - Bryan Aurelius Tanaja" userId="1d617726-b02e-4180-93ed-c7977a32ae1a" providerId="ADAL" clId="{765AD100-3EE5-4CA4-9D25-84096A520C91}" dt="2023-02-04T00:45:33.374" v="1469" actId="1076"/>
          <ac:picMkLst>
            <pc:docMk/>
            <pc:sldMk cId="367025178" sldId="365"/>
            <ac:picMk id="2" creationId="{B462E1C3-9A1E-819F-3D0A-7BB2600CE263}"/>
          </ac:picMkLst>
        </pc:picChg>
        <pc:picChg chg="mod">
          <ac:chgData name="Student - Bryan Aurelius Tanaja" userId="1d617726-b02e-4180-93ed-c7977a32ae1a" providerId="ADAL" clId="{765AD100-3EE5-4CA4-9D25-84096A520C91}" dt="2023-02-04T00:46:10.487" v="1471" actId="2085"/>
          <ac:picMkLst>
            <pc:docMk/>
            <pc:sldMk cId="367025178" sldId="365"/>
            <ac:picMk id="7" creationId="{DE73D7EC-BA1F-569C-4ABB-99B7B9F96550}"/>
          </ac:picMkLst>
        </pc:picChg>
        <pc:picChg chg="mod">
          <ac:chgData name="Student - Bryan Aurelius Tanaja" userId="1d617726-b02e-4180-93ed-c7977a32ae1a" providerId="ADAL" clId="{765AD100-3EE5-4CA4-9D25-84096A520C91}" dt="2023-02-04T00:46:04.020" v="1470" actId="2085"/>
          <ac:picMkLst>
            <pc:docMk/>
            <pc:sldMk cId="367025178" sldId="365"/>
            <ac:picMk id="11" creationId="{E99F7431-FE63-7958-9833-EB6141D0E720}"/>
          </ac:picMkLst>
        </pc:picChg>
      </pc:sldChg>
      <pc:sldChg chg="addSp delSp modSp mod">
        <pc:chgData name="Student - Bryan Aurelius Tanaja" userId="1d617726-b02e-4180-93ed-c7977a32ae1a" providerId="ADAL" clId="{765AD100-3EE5-4CA4-9D25-84096A520C91}" dt="2023-02-04T01:53:25.610" v="2203" actId="1076"/>
        <pc:sldMkLst>
          <pc:docMk/>
          <pc:sldMk cId="1261893860" sldId="366"/>
        </pc:sldMkLst>
        <pc:spChg chg="del">
          <ac:chgData name="Student - Bryan Aurelius Tanaja" userId="1d617726-b02e-4180-93ed-c7977a32ae1a" providerId="ADAL" clId="{765AD100-3EE5-4CA4-9D25-84096A520C91}" dt="2023-02-04T01:07:08.443" v="1643" actId="478"/>
          <ac:spMkLst>
            <pc:docMk/>
            <pc:sldMk cId="1261893860" sldId="366"/>
            <ac:spMk id="2" creationId="{545B192D-493B-BB9B-760F-7823595CBADF}"/>
          </ac:spMkLst>
        </pc:spChg>
        <pc:spChg chg="mod">
          <ac:chgData name="Student - Bryan Aurelius Tanaja" userId="1d617726-b02e-4180-93ed-c7977a32ae1a" providerId="ADAL" clId="{765AD100-3EE5-4CA4-9D25-84096A520C91}" dt="2023-02-04T01:04:51.667" v="1606" actId="1076"/>
          <ac:spMkLst>
            <pc:docMk/>
            <pc:sldMk cId="1261893860" sldId="366"/>
            <ac:spMk id="6" creationId="{1EBAD2BD-4D91-EF75-7996-73D3100BED74}"/>
          </ac:spMkLst>
        </pc:spChg>
        <pc:spChg chg="mod">
          <ac:chgData name="Student - Bryan Aurelius Tanaja" userId="1d617726-b02e-4180-93ed-c7977a32ae1a" providerId="ADAL" clId="{765AD100-3EE5-4CA4-9D25-84096A520C91}" dt="2023-02-04T01:53:25.610" v="2203" actId="1076"/>
          <ac:spMkLst>
            <pc:docMk/>
            <pc:sldMk cId="1261893860" sldId="366"/>
            <ac:spMk id="9" creationId="{7BA177EA-20C5-F38D-E7BA-6C2EC1E71B6B}"/>
          </ac:spMkLst>
        </pc:spChg>
        <pc:spChg chg="add mod">
          <ac:chgData name="Student - Bryan Aurelius Tanaja" userId="1d617726-b02e-4180-93ed-c7977a32ae1a" providerId="ADAL" clId="{765AD100-3EE5-4CA4-9D25-84096A520C91}" dt="2023-02-04T01:07:08.734" v="1644"/>
          <ac:spMkLst>
            <pc:docMk/>
            <pc:sldMk cId="1261893860" sldId="366"/>
            <ac:spMk id="10" creationId="{5D213578-F50D-98AA-F58C-A751C201CFF5}"/>
          </ac:spMkLst>
        </pc:spChg>
        <pc:graphicFrameChg chg="mod">
          <ac:chgData name="Student - Bryan Aurelius Tanaja" userId="1d617726-b02e-4180-93ed-c7977a32ae1a" providerId="ADAL" clId="{765AD100-3EE5-4CA4-9D25-84096A520C91}" dt="2023-02-04T01:51:56.360" v="2189" actId="207"/>
          <ac:graphicFrameMkLst>
            <pc:docMk/>
            <pc:sldMk cId="1261893860" sldId="366"/>
            <ac:graphicFrameMk id="5" creationId="{436F3B8B-A06D-EF0F-F6E5-7AFBA3E0BB62}"/>
          </ac:graphicFrameMkLst>
        </pc:graphicFrameChg>
        <pc:graphicFrameChg chg="add del mod">
          <ac:chgData name="Student - Bryan Aurelius Tanaja" userId="1d617726-b02e-4180-93ed-c7977a32ae1a" providerId="ADAL" clId="{765AD100-3EE5-4CA4-9D25-84096A520C91}" dt="2023-02-04T01:52:13.904" v="2191" actId="207"/>
          <ac:graphicFrameMkLst>
            <pc:docMk/>
            <pc:sldMk cId="1261893860" sldId="366"/>
            <ac:graphicFrameMk id="13" creationId="{B709BF05-5720-BCA2-F081-C33420B6FEDD}"/>
          </ac:graphicFrameMkLst>
        </pc:graphicFrameChg>
        <pc:picChg chg="mod">
          <ac:chgData name="Student - Bryan Aurelius Tanaja" userId="1d617726-b02e-4180-93ed-c7977a32ae1a" providerId="ADAL" clId="{765AD100-3EE5-4CA4-9D25-84096A520C91}" dt="2023-02-04T01:53:13.346" v="2201"/>
          <ac:picMkLst>
            <pc:docMk/>
            <pc:sldMk cId="1261893860" sldId="366"/>
            <ac:picMk id="14" creationId="{057FAC7B-249B-D83E-B222-CB63DBEA57D4}"/>
          </ac:picMkLst>
        </pc:picChg>
        <pc:picChg chg="mod">
          <ac:chgData name="Student - Bryan Aurelius Tanaja" userId="1d617726-b02e-4180-93ed-c7977a32ae1a" providerId="ADAL" clId="{765AD100-3EE5-4CA4-9D25-84096A520C91}" dt="2023-02-04T01:53:21.300" v="2202" actId="1076"/>
          <ac:picMkLst>
            <pc:docMk/>
            <pc:sldMk cId="1261893860" sldId="366"/>
            <ac:picMk id="15" creationId="{A82941E8-7FF5-790D-C21F-773F64704939}"/>
          </ac:picMkLst>
        </pc:picChg>
        <pc:picChg chg="mod">
          <ac:chgData name="Student - Bryan Aurelius Tanaja" userId="1d617726-b02e-4180-93ed-c7977a32ae1a" providerId="ADAL" clId="{765AD100-3EE5-4CA4-9D25-84096A520C91}" dt="2023-02-04T01:42:34.605" v="1985" actId="1076"/>
          <ac:picMkLst>
            <pc:docMk/>
            <pc:sldMk cId="1261893860" sldId="366"/>
            <ac:picMk id="16" creationId="{4458AADD-D99E-2FCD-D528-B13CAD423C72}"/>
          </ac:picMkLst>
        </pc:picChg>
        <pc:picChg chg="mod">
          <ac:chgData name="Student - Bryan Aurelius Tanaja" userId="1d617726-b02e-4180-93ed-c7977a32ae1a" providerId="ADAL" clId="{765AD100-3EE5-4CA4-9D25-84096A520C91}" dt="2023-02-04T01:52:24.282" v="2193" actId="1076"/>
          <ac:picMkLst>
            <pc:docMk/>
            <pc:sldMk cId="1261893860" sldId="366"/>
            <ac:picMk id="4102" creationId="{85EF7C36-B9AA-7D00-F78A-BFCE9D2E388D}"/>
          </ac:picMkLst>
        </pc:picChg>
      </pc:sldChg>
      <pc:sldChg chg="addSp delSp modSp mod">
        <pc:chgData name="Student - Bryan Aurelius Tanaja" userId="1d617726-b02e-4180-93ed-c7977a32ae1a" providerId="ADAL" clId="{765AD100-3EE5-4CA4-9D25-84096A520C91}" dt="2023-02-04T13:23:31.879" v="2722"/>
        <pc:sldMkLst>
          <pc:docMk/>
          <pc:sldMk cId="2763025534" sldId="368"/>
        </pc:sldMkLst>
        <pc:spChg chg="del">
          <ac:chgData name="Student - Bryan Aurelius Tanaja" userId="1d617726-b02e-4180-93ed-c7977a32ae1a" providerId="ADAL" clId="{765AD100-3EE5-4CA4-9D25-84096A520C91}" dt="2023-02-04T13:19:45.877" v="2700" actId="478"/>
          <ac:spMkLst>
            <pc:docMk/>
            <pc:sldMk cId="2763025534" sldId="368"/>
            <ac:spMk id="2" creationId="{094A70E5-BE5D-4889-8FDF-B9E34F5CF871}"/>
          </ac:spMkLst>
        </pc:spChg>
        <pc:spChg chg="add mod">
          <ac:chgData name="Student - Bryan Aurelius Tanaja" userId="1d617726-b02e-4180-93ed-c7977a32ae1a" providerId="ADAL" clId="{765AD100-3EE5-4CA4-9D25-84096A520C91}" dt="2023-02-04T13:19:46.189" v="2701"/>
          <ac:spMkLst>
            <pc:docMk/>
            <pc:sldMk cId="2763025534" sldId="368"/>
            <ac:spMk id="4" creationId="{CD2C03B0-8FF6-89E1-F5CF-F1D843F88687}"/>
          </ac:spMkLst>
        </pc:spChg>
        <pc:spChg chg="mod">
          <ac:chgData name="Student - Bryan Aurelius Tanaja" userId="1d617726-b02e-4180-93ed-c7977a32ae1a" providerId="ADAL" clId="{765AD100-3EE5-4CA4-9D25-84096A520C91}" dt="2023-02-04T13:20:30.317" v="2707" actId="1076"/>
          <ac:spMkLst>
            <pc:docMk/>
            <pc:sldMk cId="2763025534" sldId="368"/>
            <ac:spMk id="8" creationId="{6B4E5E8A-EB2A-EAA8-55E1-9051D7C2576E}"/>
          </ac:spMkLst>
        </pc:spChg>
        <pc:spChg chg="mod">
          <ac:chgData name="Student - Bryan Aurelius Tanaja" userId="1d617726-b02e-4180-93ed-c7977a32ae1a" providerId="ADAL" clId="{765AD100-3EE5-4CA4-9D25-84096A520C91}" dt="2023-02-04T13:22:07.446" v="2717" actId="255"/>
          <ac:spMkLst>
            <pc:docMk/>
            <pc:sldMk cId="2763025534" sldId="368"/>
            <ac:spMk id="11" creationId="{FD784351-F455-88BF-5578-5DED7D959086}"/>
          </ac:spMkLst>
        </pc:spChg>
        <pc:spChg chg="mod">
          <ac:chgData name="Student - Bryan Aurelius Tanaja" userId="1d617726-b02e-4180-93ed-c7977a32ae1a" providerId="ADAL" clId="{765AD100-3EE5-4CA4-9D25-84096A520C91}" dt="2023-02-04T13:22:11.623" v="2718" actId="255"/>
          <ac:spMkLst>
            <pc:docMk/>
            <pc:sldMk cId="2763025534" sldId="368"/>
            <ac:spMk id="12" creationId="{9B31F42B-3504-CCFE-48C8-66BDDA662854}"/>
          </ac:spMkLst>
        </pc:spChg>
        <pc:spChg chg="mod">
          <ac:chgData name="Student - Bryan Aurelius Tanaja" userId="1d617726-b02e-4180-93ed-c7977a32ae1a" providerId="ADAL" clId="{765AD100-3EE5-4CA4-9D25-84096A520C91}" dt="2023-02-04T13:20:36.143" v="2708" actId="1076"/>
          <ac:spMkLst>
            <pc:docMk/>
            <pc:sldMk cId="2763025534" sldId="368"/>
            <ac:spMk id="13" creationId="{2CFF5102-37AF-EDB6-E2E3-789CAF73E7CA}"/>
          </ac:spMkLst>
        </pc:spChg>
        <pc:spChg chg="mod">
          <ac:chgData name="Student - Bryan Aurelius Tanaja" userId="1d617726-b02e-4180-93ed-c7977a32ae1a" providerId="ADAL" clId="{765AD100-3EE5-4CA4-9D25-84096A520C91}" dt="2023-02-04T13:23:31.879" v="2722"/>
          <ac:spMkLst>
            <pc:docMk/>
            <pc:sldMk cId="2763025534" sldId="368"/>
            <ac:spMk id="20" creationId="{FE300F38-A49F-1606-5598-8113EB9675F4}"/>
          </ac:spMkLst>
        </pc:spChg>
        <pc:cxnChg chg="mod">
          <ac:chgData name="Student - Bryan Aurelius Tanaja" userId="1d617726-b02e-4180-93ed-c7977a32ae1a" providerId="ADAL" clId="{765AD100-3EE5-4CA4-9D25-84096A520C91}" dt="2023-02-04T13:23:14.441" v="2719" actId="208"/>
          <ac:cxnSpMkLst>
            <pc:docMk/>
            <pc:sldMk cId="2763025534" sldId="368"/>
            <ac:cxnSpMk id="25" creationId="{1FF68D20-AB72-7F0A-80CB-C53731030969}"/>
          </ac:cxnSpMkLst>
        </pc:cxnChg>
        <pc:cxnChg chg="mod">
          <ac:chgData name="Student - Bryan Aurelius Tanaja" userId="1d617726-b02e-4180-93ed-c7977a32ae1a" providerId="ADAL" clId="{765AD100-3EE5-4CA4-9D25-84096A520C91}" dt="2023-02-04T13:23:25.585" v="2721" actId="208"/>
          <ac:cxnSpMkLst>
            <pc:docMk/>
            <pc:sldMk cId="2763025534" sldId="368"/>
            <ac:cxnSpMk id="27" creationId="{B2F44AB5-AD05-C048-F8B4-0C131CB79800}"/>
          </ac:cxnSpMkLst>
        </pc:cxnChg>
        <pc:cxnChg chg="mod">
          <ac:chgData name="Student - Bryan Aurelius Tanaja" userId="1d617726-b02e-4180-93ed-c7977a32ae1a" providerId="ADAL" clId="{765AD100-3EE5-4CA4-9D25-84096A520C91}" dt="2023-02-04T13:23:20.585" v="2720" actId="208"/>
          <ac:cxnSpMkLst>
            <pc:docMk/>
            <pc:sldMk cId="2763025534" sldId="368"/>
            <ac:cxnSpMk id="32" creationId="{CC292484-E921-40CA-9FEF-190165040F59}"/>
          </ac:cxnSpMkLst>
        </pc:cxnChg>
      </pc:sldChg>
      <pc:sldChg chg="modSp">
        <pc:chgData name="Student - Bryan Aurelius Tanaja" userId="1d617726-b02e-4180-93ed-c7977a32ae1a" providerId="ADAL" clId="{765AD100-3EE5-4CA4-9D25-84096A520C91}" dt="2023-02-04T02:05:11.901" v="2266" actId="208"/>
        <pc:sldMkLst>
          <pc:docMk/>
          <pc:sldMk cId="166860747" sldId="369"/>
        </pc:sldMkLst>
        <pc:graphicFrameChg chg="mod">
          <ac:chgData name="Student - Bryan Aurelius Tanaja" userId="1d617726-b02e-4180-93ed-c7977a32ae1a" providerId="ADAL" clId="{765AD100-3EE5-4CA4-9D25-84096A520C91}" dt="2023-02-04T02:05:11.901" v="2266" actId="208"/>
          <ac:graphicFrameMkLst>
            <pc:docMk/>
            <pc:sldMk cId="166860747" sldId="369"/>
            <ac:graphicFrameMk id="5" creationId="{9DF6FA30-81E3-67B7-6BD3-6AD0004C0785}"/>
          </ac:graphicFrameMkLst>
        </pc:graphicFrameChg>
      </pc:sldChg>
      <pc:sldChg chg="modSp mod">
        <pc:chgData name="Student - Bryan Aurelius Tanaja" userId="1d617726-b02e-4180-93ed-c7977a32ae1a" providerId="ADAL" clId="{765AD100-3EE5-4CA4-9D25-84096A520C91}" dt="2023-02-03T13:06:17.294" v="159" actId="207"/>
        <pc:sldMkLst>
          <pc:docMk/>
          <pc:sldMk cId="2021992364" sldId="370"/>
        </pc:sldMkLst>
        <pc:spChg chg="mod">
          <ac:chgData name="Student - Bryan Aurelius Tanaja" userId="1d617726-b02e-4180-93ed-c7977a32ae1a" providerId="ADAL" clId="{765AD100-3EE5-4CA4-9D25-84096A520C91}" dt="2023-02-03T13:06:17.294" v="159" actId="207"/>
          <ac:spMkLst>
            <pc:docMk/>
            <pc:sldMk cId="2021992364" sldId="370"/>
            <ac:spMk id="6" creationId="{1EBAD2BD-4D91-EF75-7996-73D3100BED74}"/>
          </ac:spMkLst>
        </pc:spChg>
      </pc:sldChg>
      <pc:sldChg chg="addSp delSp modSp mod">
        <pc:chgData name="Student - Bryan Aurelius Tanaja" userId="1d617726-b02e-4180-93ed-c7977a32ae1a" providerId="ADAL" clId="{765AD100-3EE5-4CA4-9D25-84096A520C91}" dt="2023-02-04T13:17:59.535" v="2696" actId="1076"/>
        <pc:sldMkLst>
          <pc:docMk/>
          <pc:sldMk cId="1726022225" sldId="371"/>
        </pc:sldMkLst>
        <pc:spChg chg="add del mod">
          <ac:chgData name="Student - Bryan Aurelius Tanaja" userId="1d617726-b02e-4180-93ed-c7977a32ae1a" providerId="ADAL" clId="{765AD100-3EE5-4CA4-9D25-84096A520C91}" dt="2023-02-04T00:58:51.397" v="1558" actId="478"/>
          <ac:spMkLst>
            <pc:docMk/>
            <pc:sldMk cId="1726022225" sldId="371"/>
            <ac:spMk id="2" creationId="{8E53535C-A35E-982B-717B-0BA17400BE52}"/>
          </ac:spMkLst>
        </pc:spChg>
        <pc:spChg chg="add mod">
          <ac:chgData name="Student - Bryan Aurelius Tanaja" userId="1d617726-b02e-4180-93ed-c7977a32ae1a" providerId="ADAL" clId="{765AD100-3EE5-4CA4-9D25-84096A520C91}" dt="2023-02-04T13:17:59.535" v="2696" actId="1076"/>
          <ac:spMkLst>
            <pc:docMk/>
            <pc:sldMk cId="1726022225" sldId="371"/>
            <ac:spMk id="2" creationId="{95FA62A0-1CF1-7C35-CF6A-48C3A73E3E49}"/>
          </ac:spMkLst>
        </pc:spChg>
        <pc:spChg chg="add mod">
          <ac:chgData name="Student - Bryan Aurelius Tanaja" userId="1d617726-b02e-4180-93ed-c7977a32ae1a" providerId="ADAL" clId="{765AD100-3EE5-4CA4-9D25-84096A520C91}" dt="2023-02-04T01:06:30.231" v="1620"/>
          <ac:spMkLst>
            <pc:docMk/>
            <pc:sldMk cId="1726022225" sldId="371"/>
            <ac:spMk id="3" creationId="{CC603555-4B68-2027-0141-8831B05361D5}"/>
          </ac:spMkLst>
        </pc:spChg>
        <pc:spChg chg="mod">
          <ac:chgData name="Student - Bryan Aurelius Tanaja" userId="1d617726-b02e-4180-93ed-c7977a32ae1a" providerId="ADAL" clId="{765AD100-3EE5-4CA4-9D25-84096A520C91}" dt="2023-02-04T01:03:13.753" v="1592" actId="255"/>
          <ac:spMkLst>
            <pc:docMk/>
            <pc:sldMk cId="1726022225" sldId="371"/>
            <ac:spMk id="5" creationId="{62BCEF5A-422F-F524-08F4-B12D56988C4D}"/>
          </ac:spMkLst>
        </pc:spChg>
        <pc:spChg chg="del">
          <ac:chgData name="Student - Bryan Aurelius Tanaja" userId="1d617726-b02e-4180-93ed-c7977a32ae1a" providerId="ADAL" clId="{765AD100-3EE5-4CA4-9D25-84096A520C91}" dt="2023-02-04T01:06:29.890" v="1619" actId="478"/>
          <ac:spMkLst>
            <pc:docMk/>
            <pc:sldMk cId="1726022225" sldId="371"/>
            <ac:spMk id="6" creationId="{F0BF6F6E-53B5-795C-8A6F-6B255FECD75D}"/>
          </ac:spMkLst>
        </pc:spChg>
        <pc:spChg chg="mod">
          <ac:chgData name="Student - Bryan Aurelius Tanaja" userId="1d617726-b02e-4180-93ed-c7977a32ae1a" providerId="ADAL" clId="{765AD100-3EE5-4CA4-9D25-84096A520C91}" dt="2023-02-04T01:57:45.815" v="2226" actId="2085"/>
          <ac:spMkLst>
            <pc:docMk/>
            <pc:sldMk cId="1726022225" sldId="371"/>
            <ac:spMk id="23" creationId="{57934BEE-D8DC-5A77-C7E9-3E84A58D0084}"/>
          </ac:spMkLst>
        </pc:spChg>
        <pc:spChg chg="mod">
          <ac:chgData name="Student - Bryan Aurelius Tanaja" userId="1d617726-b02e-4180-93ed-c7977a32ae1a" providerId="ADAL" clId="{765AD100-3EE5-4CA4-9D25-84096A520C91}" dt="2023-02-04T02:43:10" v="2279" actId="20577"/>
          <ac:spMkLst>
            <pc:docMk/>
            <pc:sldMk cId="1726022225" sldId="371"/>
            <ac:spMk id="24" creationId="{088D7177-41E2-486E-40F9-4D5CE9A2271B}"/>
          </ac:spMkLst>
        </pc:spChg>
        <pc:grpChg chg="mod">
          <ac:chgData name="Student - Bryan Aurelius Tanaja" userId="1d617726-b02e-4180-93ed-c7977a32ae1a" providerId="ADAL" clId="{765AD100-3EE5-4CA4-9D25-84096A520C91}" dt="2023-02-04T04:43:17.811" v="2444" actId="1037"/>
          <ac:grpSpMkLst>
            <pc:docMk/>
            <pc:sldMk cId="1726022225" sldId="371"/>
            <ac:grpSpMk id="7" creationId="{EC37BB75-E088-B964-2C59-2133D86188BF}"/>
          </ac:grpSpMkLst>
        </pc:grpChg>
        <pc:grpChg chg="del">
          <ac:chgData name="Student - Bryan Aurelius Tanaja" userId="1d617726-b02e-4180-93ed-c7977a32ae1a" providerId="ADAL" clId="{765AD100-3EE5-4CA4-9D25-84096A520C91}" dt="2023-02-03T15:57:30.425" v="1450" actId="478"/>
          <ac:grpSpMkLst>
            <pc:docMk/>
            <pc:sldMk cId="1726022225" sldId="371"/>
            <ac:grpSpMk id="25" creationId="{CE01C2AC-9792-C064-9E18-F4ABCAE1EA9E}"/>
          </ac:grpSpMkLst>
        </pc:grpChg>
        <pc:graphicFrameChg chg="mod">
          <ac:chgData name="Student - Bryan Aurelius Tanaja" userId="1d617726-b02e-4180-93ed-c7977a32ae1a" providerId="ADAL" clId="{765AD100-3EE5-4CA4-9D25-84096A520C91}" dt="2023-02-04T01:35:16.616" v="1921" actId="207"/>
          <ac:graphicFrameMkLst>
            <pc:docMk/>
            <pc:sldMk cId="1726022225" sldId="371"/>
            <ac:graphicFrameMk id="8" creationId="{E9C6A367-1538-D58B-0EF6-CEE68A742F78}"/>
          </ac:graphicFrameMkLst>
        </pc:graphicFrameChg>
        <pc:picChg chg="add del mod">
          <ac:chgData name="Student - Bryan Aurelius Tanaja" userId="1d617726-b02e-4180-93ed-c7977a32ae1a" providerId="ADAL" clId="{765AD100-3EE5-4CA4-9D25-84096A520C91}" dt="2023-02-04T01:35:21.998" v="1922" actId="478"/>
          <ac:picMkLst>
            <pc:docMk/>
            <pc:sldMk cId="1726022225" sldId="371"/>
            <ac:picMk id="9" creationId="{BACA8986-A893-A54F-005A-E6D3760090C4}"/>
          </ac:picMkLst>
        </pc:picChg>
        <pc:cxnChg chg="mod">
          <ac:chgData name="Student - Bryan Aurelius Tanaja" userId="1d617726-b02e-4180-93ed-c7977a32ae1a" providerId="ADAL" clId="{765AD100-3EE5-4CA4-9D25-84096A520C91}" dt="2023-02-04T04:43:28.264" v="2445" actId="1076"/>
          <ac:cxnSpMkLst>
            <pc:docMk/>
            <pc:sldMk cId="1726022225" sldId="371"/>
            <ac:cxnSpMk id="29" creationId="{3B6C37CD-07EA-2575-5F75-9A7350E01A39}"/>
          </ac:cxnSpMkLst>
        </pc:cxnChg>
      </pc:sldChg>
      <pc:sldChg chg="addSp delSp modSp mod">
        <pc:chgData name="Student - Bryan Aurelius Tanaja" userId="1d617726-b02e-4180-93ed-c7977a32ae1a" providerId="ADAL" clId="{765AD100-3EE5-4CA4-9D25-84096A520C91}" dt="2023-02-04T02:04:16.860" v="2262" actId="207"/>
        <pc:sldMkLst>
          <pc:docMk/>
          <pc:sldMk cId="3454318420" sldId="372"/>
        </pc:sldMkLst>
        <pc:spChg chg="del">
          <ac:chgData name="Student - Bryan Aurelius Tanaja" userId="1d617726-b02e-4180-93ed-c7977a32ae1a" providerId="ADAL" clId="{765AD100-3EE5-4CA4-9D25-84096A520C91}" dt="2023-02-04T01:07:05.467" v="1641" actId="478"/>
          <ac:spMkLst>
            <pc:docMk/>
            <pc:sldMk cId="3454318420" sldId="372"/>
            <ac:spMk id="2" creationId="{545B192D-493B-BB9B-760F-7823595CBADF}"/>
          </ac:spMkLst>
        </pc:spChg>
        <pc:spChg chg="add mod">
          <ac:chgData name="Student - Bryan Aurelius Tanaja" userId="1d617726-b02e-4180-93ed-c7977a32ae1a" providerId="ADAL" clId="{765AD100-3EE5-4CA4-9D25-84096A520C91}" dt="2023-02-04T01:07:05.869" v="1642"/>
          <ac:spMkLst>
            <pc:docMk/>
            <pc:sldMk cId="3454318420" sldId="372"/>
            <ac:spMk id="3" creationId="{C49E3AAC-AAB6-9DAE-99A5-F836D8252A4D}"/>
          </ac:spMkLst>
        </pc:spChg>
        <pc:spChg chg="mod">
          <ac:chgData name="Student - Bryan Aurelius Tanaja" userId="1d617726-b02e-4180-93ed-c7977a32ae1a" providerId="ADAL" clId="{765AD100-3EE5-4CA4-9D25-84096A520C91}" dt="2023-02-04T01:04:27.899" v="1603" actId="2711"/>
          <ac:spMkLst>
            <pc:docMk/>
            <pc:sldMk cId="3454318420" sldId="372"/>
            <ac:spMk id="6" creationId="{1EBAD2BD-4D91-EF75-7996-73D3100BED74}"/>
          </ac:spMkLst>
        </pc:spChg>
        <pc:spChg chg="mod">
          <ac:chgData name="Student - Bryan Aurelius Tanaja" userId="1d617726-b02e-4180-93ed-c7977a32ae1a" providerId="ADAL" clId="{765AD100-3EE5-4CA4-9D25-84096A520C91}" dt="2023-02-04T01:58:22.330" v="2235" actId="1076"/>
          <ac:spMkLst>
            <pc:docMk/>
            <pc:sldMk cId="3454318420" sldId="372"/>
            <ac:spMk id="10" creationId="{902B2D50-78A6-1648-0856-E34B4D019A7C}"/>
          </ac:spMkLst>
        </pc:spChg>
        <pc:spChg chg="mod">
          <ac:chgData name="Student - Bryan Aurelius Tanaja" userId="1d617726-b02e-4180-93ed-c7977a32ae1a" providerId="ADAL" clId="{765AD100-3EE5-4CA4-9D25-84096A520C91}" dt="2023-02-04T01:27:05.319" v="1893" actId="2711"/>
          <ac:spMkLst>
            <pc:docMk/>
            <pc:sldMk cId="3454318420" sldId="372"/>
            <ac:spMk id="11" creationId="{A4AC8926-BCAD-8FD8-314F-6173450B4734}"/>
          </ac:spMkLst>
        </pc:spChg>
        <pc:spChg chg="mod">
          <ac:chgData name="Student - Bryan Aurelius Tanaja" userId="1d617726-b02e-4180-93ed-c7977a32ae1a" providerId="ADAL" clId="{765AD100-3EE5-4CA4-9D25-84096A520C91}" dt="2023-02-04T01:58:14.474" v="2231" actId="1076"/>
          <ac:spMkLst>
            <pc:docMk/>
            <pc:sldMk cId="3454318420" sldId="372"/>
            <ac:spMk id="12" creationId="{6853E599-FCA7-5468-6E04-017C1659B100}"/>
          </ac:spMkLst>
        </pc:spChg>
        <pc:picChg chg="mod">
          <ac:chgData name="Student - Bryan Aurelius Tanaja" userId="1d617726-b02e-4180-93ed-c7977a32ae1a" providerId="ADAL" clId="{765AD100-3EE5-4CA4-9D25-84096A520C91}" dt="2023-02-04T02:04:11.278" v="2261" actId="207"/>
          <ac:picMkLst>
            <pc:docMk/>
            <pc:sldMk cId="3454318420" sldId="372"/>
            <ac:picMk id="14" creationId="{23CFF78C-82E6-0627-1D4F-DAB491F152E9}"/>
          </ac:picMkLst>
        </pc:picChg>
        <pc:picChg chg="mod">
          <ac:chgData name="Student - Bryan Aurelius Tanaja" userId="1d617726-b02e-4180-93ed-c7977a32ae1a" providerId="ADAL" clId="{765AD100-3EE5-4CA4-9D25-84096A520C91}" dt="2023-02-04T02:04:16.860" v="2262" actId="207"/>
          <ac:picMkLst>
            <pc:docMk/>
            <pc:sldMk cId="3454318420" sldId="372"/>
            <ac:picMk id="15" creationId="{0D44221C-AD7E-2D88-217B-976EAA4FCC44}"/>
          </ac:picMkLst>
        </pc:picChg>
        <pc:picChg chg="mod">
          <ac:chgData name="Student - Bryan Aurelius Tanaja" userId="1d617726-b02e-4180-93ed-c7977a32ae1a" providerId="ADAL" clId="{765AD100-3EE5-4CA4-9D25-84096A520C91}" dt="2023-02-04T01:58:20.265" v="2234" actId="1076"/>
          <ac:picMkLst>
            <pc:docMk/>
            <pc:sldMk cId="3454318420" sldId="372"/>
            <ac:picMk id="3074" creationId="{50F7D6CE-172B-BBE1-67AB-BB3597978F48}"/>
          </ac:picMkLst>
        </pc:picChg>
        <pc:picChg chg="mod">
          <ac:chgData name="Student - Bryan Aurelius Tanaja" userId="1d617726-b02e-4180-93ed-c7977a32ae1a" providerId="ADAL" clId="{765AD100-3EE5-4CA4-9D25-84096A520C91}" dt="2023-02-04T01:58:11" v="2229" actId="1076"/>
          <ac:picMkLst>
            <pc:docMk/>
            <pc:sldMk cId="3454318420" sldId="372"/>
            <ac:picMk id="3078" creationId="{C408FAF9-FEDC-2D0E-52E3-5F64271821EB}"/>
          </ac:picMkLst>
        </pc:picChg>
        <pc:picChg chg="mod">
          <ac:chgData name="Student - Bryan Aurelius Tanaja" userId="1d617726-b02e-4180-93ed-c7977a32ae1a" providerId="ADAL" clId="{765AD100-3EE5-4CA4-9D25-84096A520C91}" dt="2023-02-04T01:58:12.289" v="2230" actId="1076"/>
          <ac:picMkLst>
            <pc:docMk/>
            <pc:sldMk cId="3454318420" sldId="372"/>
            <ac:picMk id="3080" creationId="{8B7251AA-ECE6-FB1C-31BC-1B18571BF2EA}"/>
          </ac:picMkLst>
        </pc:picChg>
      </pc:sldChg>
      <pc:sldChg chg="addSp delSp modSp mod">
        <pc:chgData name="Student - Bryan Aurelius Tanaja" userId="1d617726-b02e-4180-93ed-c7977a32ae1a" providerId="ADAL" clId="{765AD100-3EE5-4CA4-9D25-84096A520C91}" dt="2023-02-04T01:36:02.343" v="1928" actId="207"/>
        <pc:sldMkLst>
          <pc:docMk/>
          <pc:sldMk cId="3083002410" sldId="373"/>
        </pc:sldMkLst>
        <pc:spChg chg="add mod">
          <ac:chgData name="Student - Bryan Aurelius Tanaja" userId="1d617726-b02e-4180-93ed-c7977a32ae1a" providerId="ADAL" clId="{765AD100-3EE5-4CA4-9D25-84096A520C91}" dt="2023-02-04T01:06:34.159" v="1622"/>
          <ac:spMkLst>
            <pc:docMk/>
            <pc:sldMk cId="3083002410" sldId="373"/>
            <ac:spMk id="2" creationId="{2FC56CCC-8377-31BF-0C89-675AE9DCB8C9}"/>
          </ac:spMkLst>
        </pc:spChg>
        <pc:spChg chg="mod">
          <ac:chgData name="Student - Bryan Aurelius Tanaja" userId="1d617726-b02e-4180-93ed-c7977a32ae1a" providerId="ADAL" clId="{765AD100-3EE5-4CA4-9D25-84096A520C91}" dt="2023-02-04T01:03:21.762" v="1593" actId="255"/>
          <ac:spMkLst>
            <pc:docMk/>
            <pc:sldMk cId="3083002410" sldId="373"/>
            <ac:spMk id="5" creationId="{62BCEF5A-422F-F524-08F4-B12D56988C4D}"/>
          </ac:spMkLst>
        </pc:spChg>
        <pc:spChg chg="del">
          <ac:chgData name="Student - Bryan Aurelius Tanaja" userId="1d617726-b02e-4180-93ed-c7977a32ae1a" providerId="ADAL" clId="{765AD100-3EE5-4CA4-9D25-84096A520C91}" dt="2023-02-04T01:06:33.810" v="1621" actId="478"/>
          <ac:spMkLst>
            <pc:docMk/>
            <pc:sldMk cId="3083002410" sldId="373"/>
            <ac:spMk id="6" creationId="{F0BF6F6E-53B5-795C-8A6F-6B255FECD75D}"/>
          </ac:spMkLst>
        </pc:spChg>
        <pc:spChg chg="mod">
          <ac:chgData name="Student - Bryan Aurelius Tanaja" userId="1d617726-b02e-4180-93ed-c7977a32ae1a" providerId="ADAL" clId="{765AD100-3EE5-4CA4-9D25-84096A520C91}" dt="2023-02-04T01:35:38.033" v="1923" actId="207"/>
          <ac:spMkLst>
            <pc:docMk/>
            <pc:sldMk cId="3083002410" sldId="373"/>
            <ac:spMk id="11" creationId="{3E1FE9F6-F462-270D-671D-81AEAADD261F}"/>
          </ac:spMkLst>
        </pc:spChg>
        <pc:spChg chg="mod">
          <ac:chgData name="Student - Bryan Aurelius Tanaja" userId="1d617726-b02e-4180-93ed-c7977a32ae1a" providerId="ADAL" clId="{765AD100-3EE5-4CA4-9D25-84096A520C91}" dt="2023-02-04T01:35:58.702" v="1927" actId="207"/>
          <ac:spMkLst>
            <pc:docMk/>
            <pc:sldMk cId="3083002410" sldId="373"/>
            <ac:spMk id="12" creationId="{F93D54A2-D265-4A55-12AB-F73C4D38C6E3}"/>
          </ac:spMkLst>
        </pc:spChg>
        <pc:spChg chg="mod">
          <ac:chgData name="Student - Bryan Aurelius Tanaja" userId="1d617726-b02e-4180-93ed-c7977a32ae1a" providerId="ADAL" clId="{765AD100-3EE5-4CA4-9D25-84096A520C91}" dt="2023-02-04T01:35:44.182" v="1924" actId="207"/>
          <ac:spMkLst>
            <pc:docMk/>
            <pc:sldMk cId="3083002410" sldId="373"/>
            <ac:spMk id="14" creationId="{09ECEF7E-9F26-3C92-FC42-42A65CC879E9}"/>
          </ac:spMkLst>
        </pc:spChg>
        <pc:spChg chg="mod">
          <ac:chgData name="Student - Bryan Aurelius Tanaja" userId="1d617726-b02e-4180-93ed-c7977a32ae1a" providerId="ADAL" clId="{765AD100-3EE5-4CA4-9D25-84096A520C91}" dt="2023-02-04T01:35:56.109" v="1926" actId="207"/>
          <ac:spMkLst>
            <pc:docMk/>
            <pc:sldMk cId="3083002410" sldId="373"/>
            <ac:spMk id="15" creationId="{5378D458-F2A4-FA11-377E-2E32A0923DB4}"/>
          </ac:spMkLst>
        </pc:spChg>
        <pc:spChg chg="mod">
          <ac:chgData name="Student - Bryan Aurelius Tanaja" userId="1d617726-b02e-4180-93ed-c7977a32ae1a" providerId="ADAL" clId="{765AD100-3EE5-4CA4-9D25-84096A520C91}" dt="2023-02-04T01:35:51.642" v="1925" actId="207"/>
          <ac:spMkLst>
            <pc:docMk/>
            <pc:sldMk cId="3083002410" sldId="373"/>
            <ac:spMk id="17" creationId="{9C1B9FA2-ADBA-5D9A-F30E-0C791F98FB74}"/>
          </ac:spMkLst>
        </pc:spChg>
        <pc:spChg chg="mod">
          <ac:chgData name="Student - Bryan Aurelius Tanaja" userId="1d617726-b02e-4180-93ed-c7977a32ae1a" providerId="ADAL" clId="{765AD100-3EE5-4CA4-9D25-84096A520C91}" dt="2023-02-04T01:36:02.343" v="1928" actId="207"/>
          <ac:spMkLst>
            <pc:docMk/>
            <pc:sldMk cId="3083002410" sldId="373"/>
            <ac:spMk id="18" creationId="{85E58D5A-3848-1D86-168E-0E861CC9938B}"/>
          </ac:spMkLst>
        </pc:spChg>
        <pc:spChg chg="add mod">
          <ac:chgData name="Student - Bryan Aurelius Tanaja" userId="1d617726-b02e-4180-93ed-c7977a32ae1a" providerId="ADAL" clId="{765AD100-3EE5-4CA4-9D25-84096A520C91}" dt="2023-02-04T01:09:53.600" v="1668" actId="164"/>
          <ac:spMkLst>
            <pc:docMk/>
            <pc:sldMk cId="3083002410" sldId="373"/>
            <ac:spMk id="19" creationId="{6E5A6BFC-9926-5C4F-496F-7DDEF51DEFD1}"/>
          </ac:spMkLst>
        </pc:spChg>
        <pc:spChg chg="mod topLvl">
          <ac:chgData name="Student - Bryan Aurelius Tanaja" userId="1d617726-b02e-4180-93ed-c7977a32ae1a" providerId="ADAL" clId="{765AD100-3EE5-4CA4-9D25-84096A520C91}" dt="2023-02-04T01:09:53.600" v="1668" actId="164"/>
          <ac:spMkLst>
            <pc:docMk/>
            <pc:sldMk cId="3083002410" sldId="373"/>
            <ac:spMk id="21" creationId="{CC51A606-9FD4-303E-EE45-EAE86C135F5A}"/>
          </ac:spMkLst>
        </pc:spChg>
        <pc:spChg chg="del mod topLvl">
          <ac:chgData name="Student - Bryan Aurelius Tanaja" userId="1d617726-b02e-4180-93ed-c7977a32ae1a" providerId="ADAL" clId="{765AD100-3EE5-4CA4-9D25-84096A520C91}" dt="2023-02-04T01:09:24.628" v="1664" actId="478"/>
          <ac:spMkLst>
            <pc:docMk/>
            <pc:sldMk cId="3083002410" sldId="373"/>
            <ac:spMk id="22" creationId="{E3D48419-40DB-E27A-3318-274A26CF9CE9}"/>
          </ac:spMkLst>
        </pc:spChg>
        <pc:grpChg chg="mod">
          <ac:chgData name="Student - Bryan Aurelius Tanaja" userId="1d617726-b02e-4180-93ed-c7977a32ae1a" providerId="ADAL" clId="{765AD100-3EE5-4CA4-9D25-84096A520C91}" dt="2023-02-04T01:35:38.033" v="1923" actId="207"/>
          <ac:grpSpMkLst>
            <pc:docMk/>
            <pc:sldMk cId="3083002410" sldId="373"/>
            <ac:grpSpMk id="10" creationId="{DC338B55-F230-82E5-5986-69421BF9CDBE}"/>
          </ac:grpSpMkLst>
        </pc:grpChg>
        <pc:grpChg chg="mod">
          <ac:chgData name="Student - Bryan Aurelius Tanaja" userId="1d617726-b02e-4180-93ed-c7977a32ae1a" providerId="ADAL" clId="{765AD100-3EE5-4CA4-9D25-84096A520C91}" dt="2023-02-04T01:35:44.182" v="1924" actId="207"/>
          <ac:grpSpMkLst>
            <pc:docMk/>
            <pc:sldMk cId="3083002410" sldId="373"/>
            <ac:grpSpMk id="13" creationId="{23B55D68-14D3-7BA9-609A-3D5BD4F83274}"/>
          </ac:grpSpMkLst>
        </pc:grpChg>
        <pc:grpChg chg="mod">
          <ac:chgData name="Student - Bryan Aurelius Tanaja" userId="1d617726-b02e-4180-93ed-c7977a32ae1a" providerId="ADAL" clId="{765AD100-3EE5-4CA4-9D25-84096A520C91}" dt="2023-02-04T01:35:51.642" v="1925" actId="207"/>
          <ac:grpSpMkLst>
            <pc:docMk/>
            <pc:sldMk cId="3083002410" sldId="373"/>
            <ac:grpSpMk id="16" creationId="{32796581-E542-EE2F-9811-78E41E029D48}"/>
          </ac:grpSpMkLst>
        </pc:grpChg>
        <pc:grpChg chg="del mod">
          <ac:chgData name="Student - Bryan Aurelius Tanaja" userId="1d617726-b02e-4180-93ed-c7977a32ae1a" providerId="ADAL" clId="{765AD100-3EE5-4CA4-9D25-84096A520C91}" dt="2023-02-04T01:09:24.628" v="1664" actId="478"/>
          <ac:grpSpMkLst>
            <pc:docMk/>
            <pc:sldMk cId="3083002410" sldId="373"/>
            <ac:grpSpMk id="20" creationId="{F47420F0-E8B8-E7B2-638B-E2E8271E9BCA}"/>
          </ac:grpSpMkLst>
        </pc:grpChg>
        <pc:grpChg chg="add mod">
          <ac:chgData name="Student - Bryan Aurelius Tanaja" userId="1d617726-b02e-4180-93ed-c7977a32ae1a" providerId="ADAL" clId="{765AD100-3EE5-4CA4-9D25-84096A520C91}" dt="2023-02-04T01:09:56.697" v="1669" actId="1076"/>
          <ac:grpSpMkLst>
            <pc:docMk/>
            <pc:sldMk cId="3083002410" sldId="373"/>
            <ac:grpSpMk id="23" creationId="{C975A398-5D93-7597-DCA3-0F01278C8A4C}"/>
          </ac:grpSpMkLst>
        </pc:grpChg>
      </pc:sldChg>
      <pc:sldChg chg="addSp delSp modSp mod">
        <pc:chgData name="Student - Bryan Aurelius Tanaja" userId="1d617726-b02e-4180-93ed-c7977a32ae1a" providerId="ADAL" clId="{765AD100-3EE5-4CA4-9D25-84096A520C91}" dt="2023-02-04T01:11:46.378" v="1686" actId="2711"/>
        <pc:sldMkLst>
          <pc:docMk/>
          <pc:sldMk cId="2058274258" sldId="375"/>
        </pc:sldMkLst>
        <pc:spChg chg="add mod">
          <ac:chgData name="Student - Bryan Aurelius Tanaja" userId="1d617726-b02e-4180-93ed-c7977a32ae1a" providerId="ADAL" clId="{765AD100-3EE5-4CA4-9D25-84096A520C91}" dt="2023-02-04T01:06:44.320" v="1628"/>
          <ac:spMkLst>
            <pc:docMk/>
            <pc:sldMk cId="2058274258" sldId="375"/>
            <ac:spMk id="2" creationId="{0F6A4169-F40F-E232-ED17-4E4E66A4C68A}"/>
          </ac:spMkLst>
        </pc:spChg>
        <pc:spChg chg="del">
          <ac:chgData name="Student - Bryan Aurelius Tanaja" userId="1d617726-b02e-4180-93ed-c7977a32ae1a" providerId="ADAL" clId="{765AD100-3EE5-4CA4-9D25-84096A520C91}" dt="2023-02-04T01:06:44.083" v="1627" actId="478"/>
          <ac:spMkLst>
            <pc:docMk/>
            <pc:sldMk cId="2058274258" sldId="375"/>
            <ac:spMk id="6" creationId="{2A6CDF2D-BD0A-13E5-116A-8812D838B1E8}"/>
          </ac:spMkLst>
        </pc:spChg>
        <pc:spChg chg="mod">
          <ac:chgData name="Student - Bryan Aurelius Tanaja" userId="1d617726-b02e-4180-93ed-c7977a32ae1a" providerId="ADAL" clId="{765AD100-3EE5-4CA4-9D25-84096A520C91}" dt="2023-02-04T01:02:03.106" v="1583" actId="255"/>
          <ac:spMkLst>
            <pc:docMk/>
            <pc:sldMk cId="2058274258" sldId="375"/>
            <ac:spMk id="10" creationId="{E332C4B9-B42A-124E-C765-4C7231D88AC4}"/>
          </ac:spMkLst>
        </pc:spChg>
        <pc:spChg chg="mod">
          <ac:chgData name="Student - Bryan Aurelius Tanaja" userId="1d617726-b02e-4180-93ed-c7977a32ae1a" providerId="ADAL" clId="{765AD100-3EE5-4CA4-9D25-84096A520C91}" dt="2023-02-04T01:11:42.425" v="1685" actId="14100"/>
          <ac:spMkLst>
            <pc:docMk/>
            <pc:sldMk cId="2058274258" sldId="375"/>
            <ac:spMk id="28" creationId="{E0B932F8-0DF4-1107-1B6E-7B5BCBE00287}"/>
          </ac:spMkLst>
        </pc:spChg>
        <pc:spChg chg="mod">
          <ac:chgData name="Student - Bryan Aurelius Tanaja" userId="1d617726-b02e-4180-93ed-c7977a32ae1a" providerId="ADAL" clId="{765AD100-3EE5-4CA4-9D25-84096A520C91}" dt="2023-02-04T01:11:46.378" v="1686" actId="2711"/>
          <ac:spMkLst>
            <pc:docMk/>
            <pc:sldMk cId="2058274258" sldId="375"/>
            <ac:spMk id="31" creationId="{5AD2FDB5-776A-B892-0C22-89BC038753D0}"/>
          </ac:spMkLst>
        </pc:spChg>
      </pc:sldChg>
      <pc:sldChg chg="addSp delSp modSp new mod">
        <pc:chgData name="Student - Bryan Aurelius Tanaja" userId="1d617726-b02e-4180-93ed-c7977a32ae1a" providerId="ADAL" clId="{765AD100-3EE5-4CA4-9D25-84096A520C91}" dt="2023-02-04T01:02:46.451" v="1590" actId="1076"/>
        <pc:sldMkLst>
          <pc:docMk/>
          <pc:sldMk cId="1939555118" sldId="376"/>
        </pc:sldMkLst>
        <pc:spChg chg="del">
          <ac:chgData name="Student - Bryan Aurelius Tanaja" userId="1d617726-b02e-4180-93ed-c7977a32ae1a" providerId="ADAL" clId="{765AD100-3EE5-4CA4-9D25-84096A520C91}" dt="2023-02-03T15:02:22.790" v="927" actId="478"/>
          <ac:spMkLst>
            <pc:docMk/>
            <pc:sldMk cId="1939555118" sldId="376"/>
            <ac:spMk id="2" creationId="{6E02819A-115D-DB80-301F-A75400C4A7A6}"/>
          </ac:spMkLst>
        </pc:spChg>
        <pc:spChg chg="del">
          <ac:chgData name="Student - Bryan Aurelius Tanaja" userId="1d617726-b02e-4180-93ed-c7977a32ae1a" providerId="ADAL" clId="{765AD100-3EE5-4CA4-9D25-84096A520C91}" dt="2023-02-03T15:02:21.872" v="926" actId="478"/>
          <ac:spMkLst>
            <pc:docMk/>
            <pc:sldMk cId="1939555118" sldId="376"/>
            <ac:spMk id="3" creationId="{75DF7B36-6673-716E-6FA7-FAB914EA4DC7}"/>
          </ac:spMkLst>
        </pc:spChg>
        <pc:spChg chg="mod">
          <ac:chgData name="Student - Bryan Aurelius Tanaja" userId="1d617726-b02e-4180-93ed-c7977a32ae1a" providerId="ADAL" clId="{765AD100-3EE5-4CA4-9D25-84096A520C91}" dt="2023-02-03T15:30:51.670" v="1389" actId="1038"/>
          <ac:spMkLst>
            <pc:docMk/>
            <pc:sldMk cId="1939555118" sldId="376"/>
            <ac:spMk id="4" creationId="{4B4A4863-CABF-64CB-98AD-CA287A9B27CE}"/>
          </ac:spMkLst>
        </pc:spChg>
        <pc:spChg chg="add mod">
          <ac:chgData name="Student - Bryan Aurelius Tanaja" userId="1d617726-b02e-4180-93ed-c7977a32ae1a" providerId="ADAL" clId="{765AD100-3EE5-4CA4-9D25-84096A520C91}" dt="2023-02-04T01:02:46.451" v="1590" actId="1076"/>
          <ac:spMkLst>
            <pc:docMk/>
            <pc:sldMk cId="1939555118" sldId="376"/>
            <ac:spMk id="5" creationId="{F6887F3D-A21D-A6EA-E996-9601CA6FF769}"/>
          </ac:spMkLst>
        </pc:spChg>
        <pc:spChg chg="add mod">
          <ac:chgData name="Student - Bryan Aurelius Tanaja" userId="1d617726-b02e-4180-93ed-c7977a32ae1a" providerId="ADAL" clId="{765AD100-3EE5-4CA4-9D25-84096A520C91}" dt="2023-02-03T15:37:22.069" v="1430" actId="1076"/>
          <ac:spMkLst>
            <pc:docMk/>
            <pc:sldMk cId="1939555118" sldId="376"/>
            <ac:spMk id="6" creationId="{C4BE8C47-B50A-6E29-3930-2D882AFBCA02}"/>
          </ac:spMkLst>
        </pc:spChg>
        <pc:spChg chg="del mod topLvl">
          <ac:chgData name="Student - Bryan Aurelius Tanaja" userId="1d617726-b02e-4180-93ed-c7977a32ae1a" providerId="ADAL" clId="{765AD100-3EE5-4CA4-9D25-84096A520C91}" dt="2023-02-03T15:17:10.623" v="1276" actId="478"/>
          <ac:spMkLst>
            <pc:docMk/>
            <pc:sldMk cId="1939555118" sldId="376"/>
            <ac:spMk id="8" creationId="{863ACA7C-6E60-06CA-A80B-C25A3C87D961}"/>
          </ac:spMkLst>
        </pc:spChg>
        <pc:spChg chg="mod ord topLvl">
          <ac:chgData name="Student - Bryan Aurelius Tanaja" userId="1d617726-b02e-4180-93ed-c7977a32ae1a" providerId="ADAL" clId="{765AD100-3EE5-4CA4-9D25-84096A520C91}" dt="2023-02-03T15:36:54.013" v="1427" actId="1076"/>
          <ac:spMkLst>
            <pc:docMk/>
            <pc:sldMk cId="1939555118" sldId="376"/>
            <ac:spMk id="10" creationId="{879116A1-F947-E6F3-ACF1-80D4456F08F8}"/>
          </ac:spMkLst>
        </pc:spChg>
        <pc:spChg chg="del mod">
          <ac:chgData name="Student - Bryan Aurelius Tanaja" userId="1d617726-b02e-4180-93ed-c7977a32ae1a" providerId="ADAL" clId="{765AD100-3EE5-4CA4-9D25-84096A520C91}" dt="2023-02-03T15:09:04.111" v="1131" actId="478"/>
          <ac:spMkLst>
            <pc:docMk/>
            <pc:sldMk cId="1939555118" sldId="376"/>
            <ac:spMk id="11" creationId="{72901046-ED90-B9A7-C42A-F4A179900B03}"/>
          </ac:spMkLst>
        </pc:spChg>
        <pc:spChg chg="del mod topLvl">
          <ac:chgData name="Student - Bryan Aurelius Tanaja" userId="1d617726-b02e-4180-93ed-c7977a32ae1a" providerId="ADAL" clId="{765AD100-3EE5-4CA4-9D25-84096A520C91}" dt="2023-02-03T15:17:17.572" v="1277" actId="478"/>
          <ac:spMkLst>
            <pc:docMk/>
            <pc:sldMk cId="1939555118" sldId="376"/>
            <ac:spMk id="13" creationId="{E201FE68-A243-D3D1-29B4-D6201C52731C}"/>
          </ac:spMkLst>
        </pc:spChg>
        <pc:spChg chg="mod ord topLvl">
          <ac:chgData name="Student - Bryan Aurelius Tanaja" userId="1d617726-b02e-4180-93ed-c7977a32ae1a" providerId="ADAL" clId="{765AD100-3EE5-4CA4-9D25-84096A520C91}" dt="2023-02-03T15:38:45.410" v="1434" actId="20577"/>
          <ac:spMkLst>
            <pc:docMk/>
            <pc:sldMk cId="1939555118" sldId="376"/>
            <ac:spMk id="15" creationId="{A893DA75-1798-2F2E-43F0-22D125E523D7}"/>
          </ac:spMkLst>
        </pc:spChg>
        <pc:spChg chg="del mod">
          <ac:chgData name="Student - Bryan Aurelius Tanaja" userId="1d617726-b02e-4180-93ed-c7977a32ae1a" providerId="ADAL" clId="{765AD100-3EE5-4CA4-9D25-84096A520C91}" dt="2023-02-03T15:09:49.922" v="1142" actId="478"/>
          <ac:spMkLst>
            <pc:docMk/>
            <pc:sldMk cId="1939555118" sldId="376"/>
            <ac:spMk id="16" creationId="{774EDECB-973B-2C4E-227A-6DEF8690DBE8}"/>
          </ac:spMkLst>
        </pc:spChg>
        <pc:spChg chg="mod">
          <ac:chgData name="Student - Bryan Aurelius Tanaja" userId="1d617726-b02e-4180-93ed-c7977a32ae1a" providerId="ADAL" clId="{765AD100-3EE5-4CA4-9D25-84096A520C91}" dt="2023-02-03T15:41:19.080" v="1441" actId="14100"/>
          <ac:spMkLst>
            <pc:docMk/>
            <pc:sldMk cId="1939555118" sldId="376"/>
            <ac:spMk id="18" creationId="{07B10003-565B-5366-0F4A-B7ECC438EEDC}"/>
          </ac:spMkLst>
        </pc:spChg>
        <pc:spChg chg="mod">
          <ac:chgData name="Student - Bryan Aurelius Tanaja" userId="1d617726-b02e-4180-93ed-c7977a32ae1a" providerId="ADAL" clId="{765AD100-3EE5-4CA4-9D25-84096A520C91}" dt="2023-02-03T15:41:19.080" v="1441" actId="14100"/>
          <ac:spMkLst>
            <pc:docMk/>
            <pc:sldMk cId="1939555118" sldId="376"/>
            <ac:spMk id="19" creationId="{B4886F1E-60F2-DD6C-D851-7EC18DAD3648}"/>
          </ac:spMkLst>
        </pc:spChg>
        <pc:spChg chg="mod">
          <ac:chgData name="Student - Bryan Aurelius Tanaja" userId="1d617726-b02e-4180-93ed-c7977a32ae1a" providerId="ADAL" clId="{765AD100-3EE5-4CA4-9D25-84096A520C91}" dt="2023-02-03T15:41:19.080" v="1441" actId="14100"/>
          <ac:spMkLst>
            <pc:docMk/>
            <pc:sldMk cId="1939555118" sldId="376"/>
            <ac:spMk id="20" creationId="{95BE61AE-ECDB-D8B5-2F8F-EBC470672640}"/>
          </ac:spMkLst>
        </pc:spChg>
        <pc:spChg chg="mod">
          <ac:chgData name="Student - Bryan Aurelius Tanaja" userId="1d617726-b02e-4180-93ed-c7977a32ae1a" providerId="ADAL" clId="{765AD100-3EE5-4CA4-9D25-84096A520C91}" dt="2023-02-03T15:36:48.701" v="1425" actId="255"/>
          <ac:spMkLst>
            <pc:docMk/>
            <pc:sldMk cId="1939555118" sldId="376"/>
            <ac:spMk id="22" creationId="{7A16BF58-B38D-A017-39A1-FFB35B4D1C5B}"/>
          </ac:spMkLst>
        </pc:spChg>
        <pc:spChg chg="mod">
          <ac:chgData name="Student - Bryan Aurelius Tanaja" userId="1d617726-b02e-4180-93ed-c7977a32ae1a" providerId="ADAL" clId="{765AD100-3EE5-4CA4-9D25-84096A520C91}" dt="2023-02-03T15:30:51.670" v="1389" actId="1038"/>
          <ac:spMkLst>
            <pc:docMk/>
            <pc:sldMk cId="1939555118" sldId="376"/>
            <ac:spMk id="23" creationId="{8B3FAC63-9F4E-42E8-30A2-F087AD188D8F}"/>
          </ac:spMkLst>
        </pc:spChg>
        <pc:spChg chg="add del mod">
          <ac:chgData name="Student - Bryan Aurelius Tanaja" userId="1d617726-b02e-4180-93ed-c7977a32ae1a" providerId="ADAL" clId="{765AD100-3EE5-4CA4-9D25-84096A520C91}" dt="2023-02-03T15:17:02.443" v="1273" actId="478"/>
          <ac:spMkLst>
            <pc:docMk/>
            <pc:sldMk cId="1939555118" sldId="376"/>
            <ac:spMk id="24" creationId="{91D0A1D6-EF07-945E-3D01-7489D8AC4927}"/>
          </ac:spMkLst>
        </pc:spChg>
        <pc:spChg chg="add mod">
          <ac:chgData name="Student - Bryan Aurelius Tanaja" userId="1d617726-b02e-4180-93ed-c7977a32ae1a" providerId="ADAL" clId="{765AD100-3EE5-4CA4-9D25-84096A520C91}" dt="2023-02-03T15:31:50.298" v="1393" actId="207"/>
          <ac:spMkLst>
            <pc:docMk/>
            <pc:sldMk cId="1939555118" sldId="376"/>
            <ac:spMk id="25" creationId="{430650CA-5E58-CC33-708D-3481E69DC8DE}"/>
          </ac:spMkLst>
        </pc:spChg>
        <pc:spChg chg="add mod">
          <ac:chgData name="Student - Bryan Aurelius Tanaja" userId="1d617726-b02e-4180-93ed-c7977a32ae1a" providerId="ADAL" clId="{765AD100-3EE5-4CA4-9D25-84096A520C91}" dt="2023-02-03T15:32:23.953" v="1395" actId="207"/>
          <ac:spMkLst>
            <pc:docMk/>
            <pc:sldMk cId="1939555118" sldId="376"/>
            <ac:spMk id="26" creationId="{09F9D601-7351-BC17-3561-552BD82F13BA}"/>
          </ac:spMkLst>
        </pc:spChg>
        <pc:spChg chg="add mod">
          <ac:chgData name="Student - Bryan Aurelius Tanaja" userId="1d617726-b02e-4180-93ed-c7977a32ae1a" providerId="ADAL" clId="{765AD100-3EE5-4CA4-9D25-84096A520C91}" dt="2023-02-03T15:36:15.336" v="1418" actId="207"/>
          <ac:spMkLst>
            <pc:docMk/>
            <pc:sldMk cId="1939555118" sldId="376"/>
            <ac:spMk id="27" creationId="{5A782701-B698-EB4B-FCBB-F24E1EBD3D7B}"/>
          </ac:spMkLst>
        </pc:spChg>
        <pc:spChg chg="add del mod">
          <ac:chgData name="Student - Bryan Aurelius Tanaja" userId="1d617726-b02e-4180-93ed-c7977a32ae1a" providerId="ADAL" clId="{765AD100-3EE5-4CA4-9D25-84096A520C91}" dt="2023-02-03T15:11:53.300" v="1169"/>
          <ac:spMkLst>
            <pc:docMk/>
            <pc:sldMk cId="1939555118" sldId="376"/>
            <ac:spMk id="28" creationId="{FCBBEB33-83A0-C43F-20CD-BE731199DFF9}"/>
          </ac:spMkLst>
        </pc:spChg>
        <pc:spChg chg="add del mod">
          <ac:chgData name="Student - Bryan Aurelius Tanaja" userId="1d617726-b02e-4180-93ed-c7977a32ae1a" providerId="ADAL" clId="{765AD100-3EE5-4CA4-9D25-84096A520C91}" dt="2023-02-03T15:17:23.778" v="1278" actId="478"/>
          <ac:spMkLst>
            <pc:docMk/>
            <pc:sldMk cId="1939555118" sldId="376"/>
            <ac:spMk id="30" creationId="{F4742A0C-A519-BB8D-280A-5644C7E8C21E}"/>
          </ac:spMkLst>
        </pc:spChg>
        <pc:spChg chg="add mod ord">
          <ac:chgData name="Student - Bryan Aurelius Tanaja" userId="1d617726-b02e-4180-93ed-c7977a32ae1a" providerId="ADAL" clId="{765AD100-3EE5-4CA4-9D25-84096A520C91}" dt="2023-02-04T00:50:31.332" v="1543" actId="1076"/>
          <ac:spMkLst>
            <pc:docMk/>
            <pc:sldMk cId="1939555118" sldId="376"/>
            <ac:spMk id="31" creationId="{4D23A8BA-B847-E516-1E47-85D5C87BC361}"/>
          </ac:spMkLst>
        </pc:spChg>
        <pc:spChg chg="add del mod">
          <ac:chgData name="Student - Bryan Aurelius Tanaja" userId="1d617726-b02e-4180-93ed-c7977a32ae1a" providerId="ADAL" clId="{765AD100-3EE5-4CA4-9D25-84096A520C91}" dt="2023-02-03T15:23:58.198" v="1334" actId="11529"/>
          <ac:spMkLst>
            <pc:docMk/>
            <pc:sldMk cId="1939555118" sldId="376"/>
            <ac:spMk id="32" creationId="{D2FEFE2E-EA8D-4B83-AC4A-6B7C583E5779}"/>
          </ac:spMkLst>
        </pc:spChg>
        <pc:spChg chg="add mod">
          <ac:chgData name="Student - Bryan Aurelius Tanaja" userId="1d617726-b02e-4180-93ed-c7977a32ae1a" providerId="ADAL" clId="{765AD100-3EE5-4CA4-9D25-84096A520C91}" dt="2023-02-03T15:41:02.816" v="1436" actId="1076"/>
          <ac:spMkLst>
            <pc:docMk/>
            <pc:sldMk cId="1939555118" sldId="376"/>
            <ac:spMk id="33" creationId="{D8603943-4E8C-E6E8-696C-D88832F513F2}"/>
          </ac:spMkLst>
        </pc:spChg>
        <pc:spChg chg="add mod">
          <ac:chgData name="Student - Bryan Aurelius Tanaja" userId="1d617726-b02e-4180-93ed-c7977a32ae1a" providerId="ADAL" clId="{765AD100-3EE5-4CA4-9D25-84096A520C91}" dt="2023-02-03T15:30:51.670" v="1389" actId="1038"/>
          <ac:spMkLst>
            <pc:docMk/>
            <pc:sldMk cId="1939555118" sldId="376"/>
            <ac:spMk id="34" creationId="{1DC4E74B-5EF8-2C43-5B1B-3DB19BFFACF0}"/>
          </ac:spMkLst>
        </pc:spChg>
        <pc:grpChg chg="add del mod">
          <ac:chgData name="Student - Bryan Aurelius Tanaja" userId="1d617726-b02e-4180-93ed-c7977a32ae1a" providerId="ADAL" clId="{765AD100-3EE5-4CA4-9D25-84096A520C91}" dt="2023-02-03T15:17:10.623" v="1276" actId="478"/>
          <ac:grpSpMkLst>
            <pc:docMk/>
            <pc:sldMk cId="1939555118" sldId="376"/>
            <ac:grpSpMk id="7" creationId="{3FFCCF42-6979-CC3C-1523-8A8F8C267B72}"/>
          </ac:grpSpMkLst>
        </pc:grpChg>
        <pc:grpChg chg="del mod">
          <ac:chgData name="Student - Bryan Aurelius Tanaja" userId="1d617726-b02e-4180-93ed-c7977a32ae1a" providerId="ADAL" clId="{765AD100-3EE5-4CA4-9D25-84096A520C91}" dt="2023-02-03T15:09:04.111" v="1131" actId="478"/>
          <ac:grpSpMkLst>
            <pc:docMk/>
            <pc:sldMk cId="1939555118" sldId="376"/>
            <ac:grpSpMk id="9" creationId="{3823F09A-8739-C85A-E0DE-84FEEE63AE21}"/>
          </ac:grpSpMkLst>
        </pc:grpChg>
        <pc:grpChg chg="add del mod">
          <ac:chgData name="Student - Bryan Aurelius Tanaja" userId="1d617726-b02e-4180-93ed-c7977a32ae1a" providerId="ADAL" clId="{765AD100-3EE5-4CA4-9D25-84096A520C91}" dt="2023-02-03T15:17:17.572" v="1277" actId="478"/>
          <ac:grpSpMkLst>
            <pc:docMk/>
            <pc:sldMk cId="1939555118" sldId="376"/>
            <ac:grpSpMk id="12" creationId="{BC2EBEFE-01F1-B61E-363F-E1F91E978E0F}"/>
          </ac:grpSpMkLst>
        </pc:grpChg>
        <pc:grpChg chg="del mod">
          <ac:chgData name="Student - Bryan Aurelius Tanaja" userId="1d617726-b02e-4180-93ed-c7977a32ae1a" providerId="ADAL" clId="{765AD100-3EE5-4CA4-9D25-84096A520C91}" dt="2023-02-03T15:09:49.922" v="1142" actId="478"/>
          <ac:grpSpMkLst>
            <pc:docMk/>
            <pc:sldMk cId="1939555118" sldId="376"/>
            <ac:grpSpMk id="14" creationId="{7CC39AAC-7586-D41E-8920-9841DBDDDE99}"/>
          </ac:grpSpMkLst>
        </pc:grpChg>
        <pc:grpChg chg="add mod">
          <ac:chgData name="Student - Bryan Aurelius Tanaja" userId="1d617726-b02e-4180-93ed-c7977a32ae1a" providerId="ADAL" clId="{765AD100-3EE5-4CA4-9D25-84096A520C91}" dt="2023-02-03T15:41:19.080" v="1441" actId="14100"/>
          <ac:grpSpMkLst>
            <pc:docMk/>
            <pc:sldMk cId="1939555118" sldId="376"/>
            <ac:grpSpMk id="17" creationId="{00017A77-18A2-EF15-97A6-0F9740ACD18C}"/>
          </ac:grpSpMkLst>
        </pc:grpChg>
        <pc:grpChg chg="add mod ord">
          <ac:chgData name="Student - Bryan Aurelius Tanaja" userId="1d617726-b02e-4180-93ed-c7977a32ae1a" providerId="ADAL" clId="{765AD100-3EE5-4CA4-9D25-84096A520C91}" dt="2023-02-03T15:36:51.702" v="1426" actId="1076"/>
          <ac:grpSpMkLst>
            <pc:docMk/>
            <pc:sldMk cId="1939555118" sldId="376"/>
            <ac:grpSpMk id="21" creationId="{8405C196-212C-EF43-CFF5-E73376E1A3C7}"/>
          </ac:grpSpMkLst>
        </pc:grpChg>
        <pc:picChg chg="add del mod">
          <ac:chgData name="Student - Bryan Aurelius Tanaja" userId="1d617726-b02e-4180-93ed-c7977a32ae1a" providerId="ADAL" clId="{765AD100-3EE5-4CA4-9D25-84096A520C91}" dt="2023-02-03T15:33:50.991" v="1403" actId="478"/>
          <ac:picMkLst>
            <pc:docMk/>
            <pc:sldMk cId="1939555118" sldId="376"/>
            <ac:picMk id="35" creationId="{254F6641-1B7D-2214-9D51-C39927542F9F}"/>
          </ac:picMkLst>
        </pc:picChg>
      </pc:sldChg>
      <pc:sldChg chg="addSp delSp modSp mod">
        <pc:chgData name="Student - Bryan Aurelius Tanaja" userId="1d617726-b02e-4180-93ed-c7977a32ae1a" providerId="ADAL" clId="{765AD100-3EE5-4CA4-9D25-84096A520C91}" dt="2023-02-04T01:47:58.184" v="2153" actId="207"/>
        <pc:sldMkLst>
          <pc:docMk/>
          <pc:sldMk cId="845339649" sldId="377"/>
        </pc:sldMkLst>
        <pc:spChg chg="add mod">
          <ac:chgData name="Student - Bryan Aurelius Tanaja" userId="1d617726-b02e-4180-93ed-c7977a32ae1a" providerId="ADAL" clId="{765AD100-3EE5-4CA4-9D25-84096A520C91}" dt="2023-02-04T01:06:47.485" v="1630"/>
          <ac:spMkLst>
            <pc:docMk/>
            <pc:sldMk cId="845339649" sldId="377"/>
            <ac:spMk id="3" creationId="{2833DD79-6568-2A4C-092A-AD78B5687275}"/>
          </ac:spMkLst>
        </pc:spChg>
        <pc:spChg chg="del">
          <ac:chgData name="Student - Bryan Aurelius Tanaja" userId="1d617726-b02e-4180-93ed-c7977a32ae1a" providerId="ADAL" clId="{765AD100-3EE5-4CA4-9D25-84096A520C91}" dt="2023-02-04T01:06:47.114" v="1629" actId="478"/>
          <ac:spMkLst>
            <pc:docMk/>
            <pc:sldMk cId="845339649" sldId="377"/>
            <ac:spMk id="6" creationId="{2A6CDF2D-BD0A-13E5-116A-8812D838B1E8}"/>
          </ac:spMkLst>
        </pc:spChg>
        <pc:spChg chg="mod">
          <ac:chgData name="Student - Bryan Aurelius Tanaja" userId="1d617726-b02e-4180-93ed-c7977a32ae1a" providerId="ADAL" clId="{765AD100-3EE5-4CA4-9D25-84096A520C91}" dt="2023-02-04T01:03:44.365" v="1596" actId="207"/>
          <ac:spMkLst>
            <pc:docMk/>
            <pc:sldMk cId="845339649" sldId="377"/>
            <ac:spMk id="10" creationId="{E332C4B9-B42A-124E-C765-4C7231D88AC4}"/>
          </ac:spMkLst>
        </pc:spChg>
        <pc:graphicFrameChg chg="mod">
          <ac:chgData name="Student - Bryan Aurelius Tanaja" userId="1d617726-b02e-4180-93ed-c7977a32ae1a" providerId="ADAL" clId="{765AD100-3EE5-4CA4-9D25-84096A520C91}" dt="2023-02-04T01:47:58.184" v="2153" actId="207"/>
          <ac:graphicFrameMkLst>
            <pc:docMk/>
            <pc:sldMk cId="845339649" sldId="377"/>
            <ac:graphicFrameMk id="2" creationId="{D0848080-EB68-121A-5E5A-689B00B53BBA}"/>
          </ac:graphicFrameMkLst>
        </pc:graphicFrameChg>
      </pc:sldChg>
      <pc:sldChg chg="addSp delSp modSp mod setBg">
        <pc:chgData name="Student - Bryan Aurelius Tanaja" userId="1d617726-b02e-4180-93ed-c7977a32ae1a" providerId="ADAL" clId="{765AD100-3EE5-4CA4-9D25-84096A520C91}" dt="2023-02-04T01:06:23.112" v="1616"/>
        <pc:sldMkLst>
          <pc:docMk/>
          <pc:sldMk cId="2949398713" sldId="378"/>
        </pc:sldMkLst>
        <pc:spChg chg="mod">
          <ac:chgData name="Student - Bryan Aurelius Tanaja" userId="1d617726-b02e-4180-93ed-c7977a32ae1a" providerId="ADAL" clId="{765AD100-3EE5-4CA4-9D25-84096A520C91}" dt="2023-02-03T15:53:17.691" v="1445" actId="2711"/>
          <ac:spMkLst>
            <pc:docMk/>
            <pc:sldMk cId="2949398713" sldId="378"/>
            <ac:spMk id="2" creationId="{4ABE2915-AA62-F3DA-D30B-9B9928092744}"/>
          </ac:spMkLst>
        </pc:spChg>
        <pc:spChg chg="del">
          <ac:chgData name="Student - Bryan Aurelius Tanaja" userId="1d617726-b02e-4180-93ed-c7977a32ae1a" providerId="ADAL" clId="{765AD100-3EE5-4CA4-9D25-84096A520C91}" dt="2023-02-04T01:06:22.330" v="1615" actId="478"/>
          <ac:spMkLst>
            <pc:docMk/>
            <pc:sldMk cId="2949398713" sldId="378"/>
            <ac:spMk id="3" creationId="{E017ADD1-6C45-F511-80E3-2267B88FA380}"/>
          </ac:spMkLst>
        </pc:spChg>
        <pc:spChg chg="mod">
          <ac:chgData name="Student - Bryan Aurelius Tanaja" userId="1d617726-b02e-4180-93ed-c7977a32ae1a" providerId="ADAL" clId="{765AD100-3EE5-4CA4-9D25-84096A520C91}" dt="2023-02-03T15:53:52.028" v="1447" actId="2711"/>
          <ac:spMkLst>
            <pc:docMk/>
            <pc:sldMk cId="2949398713" sldId="378"/>
            <ac:spMk id="5" creationId="{F9DFF836-2F27-E52D-30F5-6175D3EC039C}"/>
          </ac:spMkLst>
        </pc:spChg>
        <pc:spChg chg="mod">
          <ac:chgData name="Student - Bryan Aurelius Tanaja" userId="1d617726-b02e-4180-93ed-c7977a32ae1a" providerId="ADAL" clId="{765AD100-3EE5-4CA4-9D25-84096A520C91}" dt="2023-02-03T15:53:28.421" v="1446" actId="2711"/>
          <ac:spMkLst>
            <pc:docMk/>
            <pc:sldMk cId="2949398713" sldId="378"/>
            <ac:spMk id="6" creationId="{29B215E3-2BE3-0BEC-6A7F-3C614467DF17}"/>
          </ac:spMkLst>
        </pc:spChg>
        <pc:spChg chg="add del mod">
          <ac:chgData name="Student - Bryan Aurelius Tanaja" userId="1d617726-b02e-4180-93ed-c7977a32ae1a" providerId="ADAL" clId="{765AD100-3EE5-4CA4-9D25-84096A520C91}" dt="2023-02-04T00:59:43.688" v="1568" actId="478"/>
          <ac:spMkLst>
            <pc:docMk/>
            <pc:sldMk cId="2949398713" sldId="378"/>
            <ac:spMk id="8" creationId="{7411861F-73D4-1C3E-68F5-7C6366A6BFE3}"/>
          </ac:spMkLst>
        </pc:spChg>
        <pc:spChg chg="add mod">
          <ac:chgData name="Student - Bryan Aurelius Tanaja" userId="1d617726-b02e-4180-93ed-c7977a32ae1a" providerId="ADAL" clId="{765AD100-3EE5-4CA4-9D25-84096A520C91}" dt="2023-02-04T01:06:23.112" v="1616"/>
          <ac:spMkLst>
            <pc:docMk/>
            <pc:sldMk cId="2949398713" sldId="378"/>
            <ac:spMk id="9" creationId="{6EBBAA49-8D61-88F5-8F63-424CF4519A99}"/>
          </ac:spMkLst>
        </pc:spChg>
      </pc:sldChg>
      <pc:sldChg chg="addSp delSp modSp mod setBg">
        <pc:chgData name="Student - Bryan Aurelius Tanaja" userId="1d617726-b02e-4180-93ed-c7977a32ae1a" providerId="ADAL" clId="{765AD100-3EE5-4CA4-9D25-84096A520C91}" dt="2023-02-04T01:06:19.552" v="1614"/>
        <pc:sldMkLst>
          <pc:docMk/>
          <pc:sldMk cId="3164501263" sldId="379"/>
        </pc:sldMkLst>
        <pc:spChg chg="add del mod">
          <ac:chgData name="Student - Bryan Aurelius Tanaja" userId="1d617726-b02e-4180-93ed-c7977a32ae1a" providerId="ADAL" clId="{765AD100-3EE5-4CA4-9D25-84096A520C91}" dt="2023-02-04T00:59:08.607" v="1562" actId="478"/>
          <ac:spMkLst>
            <pc:docMk/>
            <pc:sldMk cId="3164501263" sldId="379"/>
            <ac:spMk id="2" creationId="{93174509-44F6-82C4-2927-1229766BFF2A}"/>
          </ac:spMkLst>
        </pc:spChg>
        <pc:spChg chg="del">
          <ac:chgData name="Student - Bryan Aurelius Tanaja" userId="1d617726-b02e-4180-93ed-c7977a32ae1a" providerId="ADAL" clId="{765AD100-3EE5-4CA4-9D25-84096A520C91}" dt="2023-02-04T01:06:19.171" v="1613" actId="478"/>
          <ac:spMkLst>
            <pc:docMk/>
            <pc:sldMk cId="3164501263" sldId="379"/>
            <ac:spMk id="3" creationId="{E017ADD1-6C45-F511-80E3-2267B88FA380}"/>
          </ac:spMkLst>
        </pc:spChg>
        <pc:spChg chg="add mod">
          <ac:chgData name="Student - Bryan Aurelius Tanaja" userId="1d617726-b02e-4180-93ed-c7977a32ae1a" providerId="ADAL" clId="{765AD100-3EE5-4CA4-9D25-84096A520C91}" dt="2023-02-04T01:06:19.552" v="1614"/>
          <ac:spMkLst>
            <pc:docMk/>
            <pc:sldMk cId="3164501263" sldId="379"/>
            <ac:spMk id="5" creationId="{88A5B77E-2A4F-50E8-3607-0ADAC2BC2A67}"/>
          </ac:spMkLst>
        </pc:spChg>
        <pc:spChg chg="mod">
          <ac:chgData name="Student - Bryan Aurelius Tanaja" userId="1d617726-b02e-4180-93ed-c7977a32ae1a" providerId="ADAL" clId="{765AD100-3EE5-4CA4-9D25-84096A520C91}" dt="2023-02-04T00:56:50.292" v="1548" actId="14100"/>
          <ac:spMkLst>
            <pc:docMk/>
            <pc:sldMk cId="3164501263" sldId="379"/>
            <ac:spMk id="13" creationId="{8F3B7B5C-7165-A830-D404-0673D96AE4D6}"/>
          </ac:spMkLst>
        </pc:spChg>
        <pc:spChg chg="mod">
          <ac:chgData name="Student - Bryan Aurelius Tanaja" userId="1d617726-b02e-4180-93ed-c7977a32ae1a" providerId="ADAL" clId="{765AD100-3EE5-4CA4-9D25-84096A520C91}" dt="2023-02-03T15:54:26.451" v="1449" actId="2711"/>
          <ac:spMkLst>
            <pc:docMk/>
            <pc:sldMk cId="3164501263" sldId="379"/>
            <ac:spMk id="16" creationId="{8C8A7012-BAE5-6520-4F6C-AB9A0856FE22}"/>
          </ac:spMkLst>
        </pc:spChg>
        <pc:spChg chg="mod">
          <ac:chgData name="Student - Bryan Aurelius Tanaja" userId="1d617726-b02e-4180-93ed-c7977a32ae1a" providerId="ADAL" clId="{765AD100-3EE5-4CA4-9D25-84096A520C91}" dt="2023-02-03T15:54:11.481" v="1448" actId="2711"/>
          <ac:spMkLst>
            <pc:docMk/>
            <pc:sldMk cId="3164501263" sldId="379"/>
            <ac:spMk id="17" creationId="{C041A139-8140-03F2-983D-C14C18FFE784}"/>
          </ac:spMkLst>
        </pc:spChg>
      </pc:sldChg>
      <pc:sldChg chg="addSp delSp modSp del mod">
        <pc:chgData name="Student - Bryan Aurelius Tanaja" userId="1d617726-b02e-4180-93ed-c7977a32ae1a" providerId="ADAL" clId="{765AD100-3EE5-4CA4-9D25-84096A520C91}" dt="2023-02-04T04:56:57.795" v="2448" actId="47"/>
        <pc:sldMkLst>
          <pc:docMk/>
          <pc:sldMk cId="566207117" sldId="380"/>
        </pc:sldMkLst>
        <pc:spChg chg="add mod">
          <ac:chgData name="Student - Bryan Aurelius Tanaja" userId="1d617726-b02e-4180-93ed-c7977a32ae1a" providerId="ADAL" clId="{765AD100-3EE5-4CA4-9D25-84096A520C91}" dt="2023-02-04T01:06:50.577" v="1632"/>
          <ac:spMkLst>
            <pc:docMk/>
            <pc:sldMk cId="566207117" sldId="380"/>
            <ac:spMk id="3" creationId="{FE8C8F34-842A-410E-8CAE-BA54BBB3348F}"/>
          </ac:spMkLst>
        </pc:spChg>
        <pc:spChg chg="del">
          <ac:chgData name="Student - Bryan Aurelius Tanaja" userId="1d617726-b02e-4180-93ed-c7977a32ae1a" providerId="ADAL" clId="{765AD100-3EE5-4CA4-9D25-84096A520C91}" dt="2023-02-04T01:06:50.211" v="1631" actId="478"/>
          <ac:spMkLst>
            <pc:docMk/>
            <pc:sldMk cId="566207117" sldId="380"/>
            <ac:spMk id="6" creationId="{2A6CDF2D-BD0A-13E5-116A-8812D838B1E8}"/>
          </ac:spMkLst>
        </pc:spChg>
        <pc:spChg chg="mod">
          <ac:chgData name="Student - Bryan Aurelius Tanaja" userId="1d617726-b02e-4180-93ed-c7977a32ae1a" providerId="ADAL" clId="{765AD100-3EE5-4CA4-9D25-84096A520C91}" dt="2023-02-04T01:03:48.764" v="1597" actId="207"/>
          <ac:spMkLst>
            <pc:docMk/>
            <pc:sldMk cId="566207117" sldId="380"/>
            <ac:spMk id="10" creationId="{E332C4B9-B42A-124E-C765-4C7231D88AC4}"/>
          </ac:spMkLst>
        </pc:spChg>
        <pc:graphicFrameChg chg="mod">
          <ac:chgData name="Student - Bryan Aurelius Tanaja" userId="1d617726-b02e-4180-93ed-c7977a32ae1a" providerId="ADAL" clId="{765AD100-3EE5-4CA4-9D25-84096A520C91}" dt="2023-02-04T01:47:45.709" v="2152" actId="207"/>
          <ac:graphicFrameMkLst>
            <pc:docMk/>
            <pc:sldMk cId="566207117" sldId="380"/>
            <ac:graphicFrameMk id="2" creationId="{CB31382C-B67A-6253-6A28-2C88E902AA91}"/>
          </ac:graphicFrameMkLst>
        </pc:graphicFrameChg>
      </pc:sldChg>
      <pc:sldChg chg="addSp delSp modSp mod">
        <pc:chgData name="Student - Bryan Aurelius Tanaja" userId="1d617726-b02e-4180-93ed-c7977a32ae1a" providerId="ADAL" clId="{765AD100-3EE5-4CA4-9D25-84096A520C91}" dt="2023-02-04T04:18:42.809" v="2418" actId="1076"/>
        <pc:sldMkLst>
          <pc:docMk/>
          <pc:sldMk cId="901799863" sldId="381"/>
        </pc:sldMkLst>
        <pc:spChg chg="del">
          <ac:chgData name="Student - Bryan Aurelius Tanaja" userId="1d617726-b02e-4180-93ed-c7977a32ae1a" providerId="ADAL" clId="{765AD100-3EE5-4CA4-9D25-84096A520C91}" dt="2023-02-04T01:07:02.355" v="1639" actId="478"/>
          <ac:spMkLst>
            <pc:docMk/>
            <pc:sldMk cId="901799863" sldId="381"/>
            <ac:spMk id="2" creationId="{545B192D-493B-BB9B-760F-7823595CBADF}"/>
          </ac:spMkLst>
        </pc:spChg>
        <pc:spChg chg="add mod">
          <ac:chgData name="Student - Bryan Aurelius Tanaja" userId="1d617726-b02e-4180-93ed-c7977a32ae1a" providerId="ADAL" clId="{765AD100-3EE5-4CA4-9D25-84096A520C91}" dt="2023-02-04T01:07:02.689" v="1640"/>
          <ac:spMkLst>
            <pc:docMk/>
            <pc:sldMk cId="901799863" sldId="381"/>
            <ac:spMk id="3" creationId="{B4B6A59D-B00C-C2EB-D347-72A7EACA08FD}"/>
          </ac:spMkLst>
        </pc:spChg>
        <pc:spChg chg="mod">
          <ac:chgData name="Student - Bryan Aurelius Tanaja" userId="1d617726-b02e-4180-93ed-c7977a32ae1a" providerId="ADAL" clId="{765AD100-3EE5-4CA4-9D25-84096A520C91}" dt="2023-02-04T01:04:35.923" v="1604" actId="2711"/>
          <ac:spMkLst>
            <pc:docMk/>
            <pc:sldMk cId="901799863" sldId="381"/>
            <ac:spMk id="6" creationId="{1EBAD2BD-4D91-EF75-7996-73D3100BED74}"/>
          </ac:spMkLst>
        </pc:spChg>
        <pc:spChg chg="mod">
          <ac:chgData name="Student - Bryan Aurelius Tanaja" userId="1d617726-b02e-4180-93ed-c7977a32ae1a" providerId="ADAL" clId="{765AD100-3EE5-4CA4-9D25-84096A520C91}" dt="2023-02-04T01:58:41.505" v="2237" actId="1076"/>
          <ac:spMkLst>
            <pc:docMk/>
            <pc:sldMk cId="901799863" sldId="381"/>
            <ac:spMk id="8" creationId="{6A788203-6D7E-F470-9A8B-220774125D2A}"/>
          </ac:spMkLst>
        </pc:spChg>
        <pc:spChg chg="mod">
          <ac:chgData name="Student - Bryan Aurelius Tanaja" userId="1d617726-b02e-4180-93ed-c7977a32ae1a" providerId="ADAL" clId="{765AD100-3EE5-4CA4-9D25-84096A520C91}" dt="2023-02-04T01:25:53.478" v="1875" actId="2711"/>
          <ac:spMkLst>
            <pc:docMk/>
            <pc:sldMk cId="901799863" sldId="381"/>
            <ac:spMk id="11" creationId="{771B6C57-7DF1-8D74-7C8F-7C53BEBA1280}"/>
          </ac:spMkLst>
        </pc:spChg>
        <pc:spChg chg="mod">
          <ac:chgData name="Student - Bryan Aurelius Tanaja" userId="1d617726-b02e-4180-93ed-c7977a32ae1a" providerId="ADAL" clId="{765AD100-3EE5-4CA4-9D25-84096A520C91}" dt="2023-02-04T01:25:48.032" v="1874" actId="2711"/>
          <ac:spMkLst>
            <pc:docMk/>
            <pc:sldMk cId="901799863" sldId="381"/>
            <ac:spMk id="12" creationId="{7FB9605A-507B-A32C-A7A7-F0BF7447CABC}"/>
          </ac:spMkLst>
        </pc:spChg>
        <pc:grpChg chg="add mod">
          <ac:chgData name="Student - Bryan Aurelius Tanaja" userId="1d617726-b02e-4180-93ed-c7977a32ae1a" providerId="ADAL" clId="{765AD100-3EE5-4CA4-9D25-84096A520C91}" dt="2023-02-04T01:26:17.879" v="1883" actId="164"/>
          <ac:grpSpMkLst>
            <pc:docMk/>
            <pc:sldMk cId="901799863" sldId="381"/>
            <ac:grpSpMk id="5" creationId="{D4F92A9E-233F-9939-1BF6-51417EA0560D}"/>
          </ac:grpSpMkLst>
        </pc:grpChg>
        <pc:grpChg chg="add mod">
          <ac:chgData name="Student - Bryan Aurelius Tanaja" userId="1d617726-b02e-4180-93ed-c7977a32ae1a" providerId="ADAL" clId="{765AD100-3EE5-4CA4-9D25-84096A520C91}" dt="2023-02-04T01:58:46.169" v="2239" actId="1076"/>
          <ac:grpSpMkLst>
            <pc:docMk/>
            <pc:sldMk cId="901799863" sldId="381"/>
            <ac:grpSpMk id="7" creationId="{AACEF144-945C-A2DD-C4C0-0C192727CD08}"/>
          </ac:grpSpMkLst>
        </pc:grpChg>
        <pc:picChg chg="mod">
          <ac:chgData name="Student - Bryan Aurelius Tanaja" userId="1d617726-b02e-4180-93ed-c7977a32ae1a" providerId="ADAL" clId="{765AD100-3EE5-4CA4-9D25-84096A520C91}" dt="2023-02-04T04:18:37.393" v="2416" actId="1038"/>
          <ac:picMkLst>
            <pc:docMk/>
            <pc:sldMk cId="901799863" sldId="381"/>
            <ac:picMk id="9" creationId="{481B61C7-B489-C997-1CF5-3A9DF7E24C33}"/>
          </ac:picMkLst>
        </pc:picChg>
        <pc:picChg chg="mod">
          <ac:chgData name="Student - Bryan Aurelius Tanaja" userId="1d617726-b02e-4180-93ed-c7977a32ae1a" providerId="ADAL" clId="{765AD100-3EE5-4CA4-9D25-84096A520C91}" dt="2023-02-04T04:18:37.393" v="2416" actId="1038"/>
          <ac:picMkLst>
            <pc:docMk/>
            <pc:sldMk cId="901799863" sldId="381"/>
            <ac:picMk id="10" creationId="{60E9256D-3ADE-B732-2529-1E062BDCE053}"/>
          </ac:picMkLst>
        </pc:picChg>
        <pc:picChg chg="mod">
          <ac:chgData name="Student - Bryan Aurelius Tanaja" userId="1d617726-b02e-4180-93ed-c7977a32ae1a" providerId="ADAL" clId="{765AD100-3EE5-4CA4-9D25-84096A520C91}" dt="2023-02-04T02:04:21.153" v="2263" actId="207"/>
          <ac:picMkLst>
            <pc:docMk/>
            <pc:sldMk cId="901799863" sldId="381"/>
            <ac:picMk id="13" creationId="{38AE358E-7B4E-36F1-79CB-D45BDAB28B6F}"/>
          </ac:picMkLst>
        </pc:picChg>
        <pc:picChg chg="mod">
          <ac:chgData name="Student - Bryan Aurelius Tanaja" userId="1d617726-b02e-4180-93ed-c7977a32ae1a" providerId="ADAL" clId="{765AD100-3EE5-4CA4-9D25-84096A520C91}" dt="2023-02-04T02:04:29.373" v="2264" actId="207"/>
          <ac:picMkLst>
            <pc:docMk/>
            <pc:sldMk cId="901799863" sldId="381"/>
            <ac:picMk id="14" creationId="{C880801F-4B33-588E-F8A7-9099046BC1C7}"/>
          </ac:picMkLst>
        </pc:picChg>
        <pc:picChg chg="mod">
          <ac:chgData name="Student - Bryan Aurelius Tanaja" userId="1d617726-b02e-4180-93ed-c7977a32ae1a" providerId="ADAL" clId="{765AD100-3EE5-4CA4-9D25-84096A520C91}" dt="2023-02-04T04:18:42.809" v="2418" actId="1076"/>
          <ac:picMkLst>
            <pc:docMk/>
            <pc:sldMk cId="901799863" sldId="381"/>
            <ac:picMk id="17" creationId="{DEBB28F8-AE14-B33C-47E6-D574F220E422}"/>
          </ac:picMkLst>
        </pc:picChg>
        <pc:picChg chg="mod">
          <ac:chgData name="Student - Bryan Aurelius Tanaja" userId="1d617726-b02e-4180-93ed-c7977a32ae1a" providerId="ADAL" clId="{765AD100-3EE5-4CA4-9D25-84096A520C91}" dt="2023-02-04T04:18:39.889" v="2417" actId="1076"/>
          <ac:picMkLst>
            <pc:docMk/>
            <pc:sldMk cId="901799863" sldId="381"/>
            <ac:picMk id="18" creationId="{989C69F0-9F9E-FB66-0464-CB4299E891EA}"/>
          </ac:picMkLst>
        </pc:picChg>
        <pc:picChg chg="mod">
          <ac:chgData name="Student - Bryan Aurelius Tanaja" userId="1d617726-b02e-4180-93ed-c7977a32ae1a" providerId="ADAL" clId="{765AD100-3EE5-4CA4-9D25-84096A520C91}" dt="2023-02-04T02:42:03.593" v="2269" actId="207"/>
          <ac:picMkLst>
            <pc:docMk/>
            <pc:sldMk cId="901799863" sldId="381"/>
            <ac:picMk id="2052" creationId="{EA676029-EDFA-99F0-9B30-72E8D51A61CA}"/>
          </ac:picMkLst>
        </pc:picChg>
        <pc:picChg chg="mod">
          <ac:chgData name="Student - Bryan Aurelius Tanaja" userId="1d617726-b02e-4180-93ed-c7977a32ae1a" providerId="ADAL" clId="{765AD100-3EE5-4CA4-9D25-84096A520C91}" dt="2023-02-04T01:58:46.169" v="2239" actId="1076"/>
          <ac:picMkLst>
            <pc:docMk/>
            <pc:sldMk cId="901799863" sldId="381"/>
            <ac:picMk id="2056" creationId="{2439331A-600E-0F87-EF48-85AB12CA965A}"/>
          </ac:picMkLst>
        </pc:picChg>
      </pc:sldChg>
      <pc:sldChg chg="addSp delSp modSp mod setBg">
        <pc:chgData name="Student - Bryan Aurelius Tanaja" userId="1d617726-b02e-4180-93ed-c7977a32ae1a" providerId="ADAL" clId="{765AD100-3EE5-4CA4-9D25-84096A520C91}" dt="2023-02-04T01:06:26.434" v="1618"/>
        <pc:sldMkLst>
          <pc:docMk/>
          <pc:sldMk cId="1047190892" sldId="382"/>
        </pc:sldMkLst>
        <pc:spChg chg="add mod">
          <ac:chgData name="Student - Bryan Aurelius Tanaja" userId="1d617726-b02e-4180-93ed-c7977a32ae1a" providerId="ADAL" clId="{765AD100-3EE5-4CA4-9D25-84096A520C91}" dt="2023-02-04T01:06:26.434" v="1618"/>
          <ac:spMkLst>
            <pc:docMk/>
            <pc:sldMk cId="1047190892" sldId="382"/>
            <ac:spMk id="2" creationId="{D9A2B885-4A00-FAEC-31F7-789AB98BD561}"/>
          </ac:spMkLst>
        </pc:spChg>
        <pc:spChg chg="del">
          <ac:chgData name="Student - Bryan Aurelius Tanaja" userId="1d617726-b02e-4180-93ed-c7977a32ae1a" providerId="ADAL" clId="{765AD100-3EE5-4CA4-9D25-84096A520C91}" dt="2023-02-04T01:06:25.947" v="1617" actId="478"/>
          <ac:spMkLst>
            <pc:docMk/>
            <pc:sldMk cId="1047190892" sldId="382"/>
            <ac:spMk id="3" creationId="{E017ADD1-6C45-F511-80E3-2267B88FA380}"/>
          </ac:spMkLst>
        </pc:spChg>
      </pc:sldChg>
      <pc:sldChg chg="addSp modSp new del">
        <pc:chgData name="Student - Bryan Aurelius Tanaja" userId="1d617726-b02e-4180-93ed-c7977a32ae1a" providerId="ADAL" clId="{765AD100-3EE5-4CA4-9D25-84096A520C91}" dt="2023-02-04T00:48:59.311" v="1514" actId="47"/>
        <pc:sldMkLst>
          <pc:docMk/>
          <pc:sldMk cId="1075310619" sldId="383"/>
        </pc:sldMkLst>
        <pc:graphicFrameChg chg="add mod">
          <ac:chgData name="Student - Bryan Aurelius Tanaja" userId="1d617726-b02e-4180-93ed-c7977a32ae1a" providerId="ADAL" clId="{765AD100-3EE5-4CA4-9D25-84096A520C91}" dt="2023-02-04T00:48:35.330" v="1511"/>
          <ac:graphicFrameMkLst>
            <pc:docMk/>
            <pc:sldMk cId="1075310619" sldId="383"/>
            <ac:graphicFrameMk id="5" creationId="{57DC1FD9-B6D0-BA5F-8708-A8ACB3D8FD39}"/>
          </ac:graphicFrameMkLst>
        </pc:graphicFrameChg>
      </pc:sldChg>
      <pc:sldChg chg="addSp delSp modSp mod">
        <pc:chgData name="Student - Bryan Aurelius Tanaja" userId="1d617726-b02e-4180-93ed-c7977a32ae1a" providerId="ADAL" clId="{765AD100-3EE5-4CA4-9D25-84096A520C91}" dt="2023-02-04T13:13:27.448" v="2629" actId="20577"/>
        <pc:sldMkLst>
          <pc:docMk/>
          <pc:sldMk cId="83298355" sldId="384"/>
        </pc:sldMkLst>
        <pc:spChg chg="mod">
          <ac:chgData name="Student - Bryan Aurelius Tanaja" userId="1d617726-b02e-4180-93ed-c7977a32ae1a" providerId="ADAL" clId="{765AD100-3EE5-4CA4-9D25-84096A520C91}" dt="2023-02-04T03:46:57.750" v="2327" actId="1076"/>
          <ac:spMkLst>
            <pc:docMk/>
            <pc:sldMk cId="83298355" sldId="384"/>
            <ac:spMk id="3" creationId="{F4D52139-69A2-5F8F-F772-396494A3623B}"/>
          </ac:spMkLst>
        </pc:spChg>
        <pc:spChg chg="mod">
          <ac:chgData name="Student - Bryan Aurelius Tanaja" userId="1d617726-b02e-4180-93ed-c7977a32ae1a" providerId="ADAL" clId="{765AD100-3EE5-4CA4-9D25-84096A520C91}" dt="2023-02-04T03:47:26.790" v="2332" actId="207"/>
          <ac:spMkLst>
            <pc:docMk/>
            <pc:sldMk cId="83298355" sldId="384"/>
            <ac:spMk id="33" creationId="{8FC20FE6-1E3E-7BE2-B8E2-E54DEF352AC0}"/>
          </ac:spMkLst>
        </pc:spChg>
        <pc:spChg chg="mod">
          <ac:chgData name="Student - Bryan Aurelius Tanaja" userId="1d617726-b02e-4180-93ed-c7977a32ae1a" providerId="ADAL" clId="{765AD100-3EE5-4CA4-9D25-84096A520C91}" dt="2023-02-04T03:47:21.783" v="2331" actId="207"/>
          <ac:spMkLst>
            <pc:docMk/>
            <pc:sldMk cId="83298355" sldId="384"/>
            <ac:spMk id="35" creationId="{32CB4F52-0D48-FFAE-170E-2B1399FA07F8}"/>
          </ac:spMkLst>
        </pc:spChg>
        <pc:spChg chg="mod">
          <ac:chgData name="Student - Bryan Aurelius Tanaja" userId="1d617726-b02e-4180-93ed-c7977a32ae1a" providerId="ADAL" clId="{765AD100-3EE5-4CA4-9D25-84096A520C91}" dt="2023-02-04T04:14:13.962" v="2338" actId="207"/>
          <ac:spMkLst>
            <pc:docMk/>
            <pc:sldMk cId="83298355" sldId="384"/>
            <ac:spMk id="37" creationId="{F3F08C3F-DC7A-1754-0672-F1C0C270589A}"/>
          </ac:spMkLst>
        </pc:spChg>
        <pc:spChg chg="mod">
          <ac:chgData name="Student - Bryan Aurelius Tanaja" userId="1d617726-b02e-4180-93ed-c7977a32ae1a" providerId="ADAL" clId="{765AD100-3EE5-4CA4-9D25-84096A520C91}" dt="2023-02-04T04:14:10.898" v="2337" actId="207"/>
          <ac:spMkLst>
            <pc:docMk/>
            <pc:sldMk cId="83298355" sldId="384"/>
            <ac:spMk id="39" creationId="{1E27C19E-4ED7-B978-FB8B-769A571A9EB6}"/>
          </ac:spMkLst>
        </pc:spChg>
        <pc:spChg chg="add del mod">
          <ac:chgData name="Student - Bryan Aurelius Tanaja" userId="1d617726-b02e-4180-93ed-c7977a32ae1a" providerId="ADAL" clId="{765AD100-3EE5-4CA4-9D25-84096A520C91}" dt="2023-02-04T04:16:45.146" v="2361" actId="478"/>
          <ac:spMkLst>
            <pc:docMk/>
            <pc:sldMk cId="83298355" sldId="384"/>
            <ac:spMk id="40" creationId="{08F6A488-03BB-5412-DB49-E7A6534C2E3C}"/>
          </ac:spMkLst>
        </pc:spChg>
        <pc:spChg chg="mod">
          <ac:chgData name="Student - Bryan Aurelius Tanaja" userId="1d617726-b02e-4180-93ed-c7977a32ae1a" providerId="ADAL" clId="{765AD100-3EE5-4CA4-9D25-84096A520C91}" dt="2023-02-04T04:13:54.682" v="2335" actId="207"/>
          <ac:spMkLst>
            <pc:docMk/>
            <pc:sldMk cId="83298355" sldId="384"/>
            <ac:spMk id="43" creationId="{4075B2E5-FB19-23F3-C35D-B53DDCA379D3}"/>
          </ac:spMkLst>
        </pc:spChg>
        <pc:spChg chg="mod">
          <ac:chgData name="Student - Bryan Aurelius Tanaja" userId="1d617726-b02e-4180-93ed-c7977a32ae1a" providerId="ADAL" clId="{765AD100-3EE5-4CA4-9D25-84096A520C91}" dt="2023-02-04T04:14:06.465" v="2336" actId="207"/>
          <ac:spMkLst>
            <pc:docMk/>
            <pc:sldMk cId="83298355" sldId="384"/>
            <ac:spMk id="45" creationId="{74728ADF-6991-6257-C8F7-6D0A2A3AABF6}"/>
          </ac:spMkLst>
        </pc:spChg>
        <pc:spChg chg="mod">
          <ac:chgData name="Student - Bryan Aurelius Tanaja" userId="1d617726-b02e-4180-93ed-c7977a32ae1a" providerId="ADAL" clId="{765AD100-3EE5-4CA4-9D25-84096A520C91}" dt="2023-02-04T03:47:11.742" v="2330" actId="1076"/>
          <ac:spMkLst>
            <pc:docMk/>
            <pc:sldMk cId="83298355" sldId="384"/>
            <ac:spMk id="66" creationId="{EDE6F196-772E-BF6C-02B3-69C16279914E}"/>
          </ac:spMkLst>
        </pc:spChg>
        <pc:spChg chg="mod">
          <ac:chgData name="Student - Bryan Aurelius Tanaja" userId="1d617726-b02e-4180-93ed-c7977a32ae1a" providerId="ADAL" clId="{765AD100-3EE5-4CA4-9D25-84096A520C91}" dt="2023-02-04T03:46:41.306" v="2321" actId="207"/>
          <ac:spMkLst>
            <pc:docMk/>
            <pc:sldMk cId="83298355" sldId="384"/>
            <ac:spMk id="67" creationId="{0532A981-8378-BB51-F0CA-818B165A4CCC}"/>
          </ac:spMkLst>
        </pc:spChg>
        <pc:spChg chg="mod">
          <ac:chgData name="Student - Bryan Aurelius Tanaja" userId="1d617726-b02e-4180-93ed-c7977a32ae1a" providerId="ADAL" clId="{765AD100-3EE5-4CA4-9D25-84096A520C91}" dt="2023-02-04T03:46:53.477" v="2326" actId="1076"/>
          <ac:spMkLst>
            <pc:docMk/>
            <pc:sldMk cId="83298355" sldId="384"/>
            <ac:spMk id="68" creationId="{B1055723-9E5D-0A55-1392-5A61E51180CF}"/>
          </ac:spMkLst>
        </pc:spChg>
        <pc:graphicFrameChg chg="add del mod modGraphic">
          <ac:chgData name="Student - Bryan Aurelius Tanaja" userId="1d617726-b02e-4180-93ed-c7977a32ae1a" providerId="ADAL" clId="{765AD100-3EE5-4CA4-9D25-84096A520C91}" dt="2023-02-04T04:16:27.387" v="2360" actId="207"/>
          <ac:graphicFrameMkLst>
            <pc:docMk/>
            <pc:sldMk cId="83298355" sldId="384"/>
            <ac:graphicFrameMk id="46" creationId="{30415EF6-98AD-0E2C-CA39-D626A7A8EBE6}"/>
          </ac:graphicFrameMkLst>
        </pc:graphicFrameChg>
        <pc:graphicFrameChg chg="mod modGraphic">
          <ac:chgData name="Student - Bryan Aurelius Tanaja" userId="1d617726-b02e-4180-93ed-c7977a32ae1a" providerId="ADAL" clId="{765AD100-3EE5-4CA4-9D25-84096A520C91}" dt="2023-02-04T13:13:27.448" v="2629" actId="20577"/>
          <ac:graphicFrameMkLst>
            <pc:docMk/>
            <pc:sldMk cId="83298355" sldId="384"/>
            <ac:graphicFrameMk id="63" creationId="{A9BE0695-E21A-00EF-8DF2-EC1639DE67B3}"/>
          </ac:graphicFrameMkLst>
        </pc:graphicFrameChg>
        <pc:picChg chg="add del mod">
          <ac:chgData name="Student - Bryan Aurelius Tanaja" userId="1d617726-b02e-4180-93ed-c7977a32ae1a" providerId="ADAL" clId="{765AD100-3EE5-4CA4-9D25-84096A520C91}" dt="2023-02-04T04:17:42.926" v="2370" actId="478"/>
          <ac:picMkLst>
            <pc:docMk/>
            <pc:sldMk cId="83298355" sldId="384"/>
            <ac:picMk id="38" creationId="{5AC21E70-B480-C5A7-6C3D-9CEC3F98D5D0}"/>
          </ac:picMkLst>
        </pc:picChg>
      </pc:sldChg>
      <pc:sldChg chg="add mod modShow">
        <pc:chgData name="Student - Bryan Aurelius Tanaja" userId="1d617726-b02e-4180-93ed-c7977a32ae1a" providerId="ADAL" clId="{765AD100-3EE5-4CA4-9D25-84096A520C91}" dt="2023-02-04T04:56:49.712" v="2447" actId="729"/>
        <pc:sldMkLst>
          <pc:docMk/>
          <pc:sldMk cId="1946067128" sldId="385"/>
        </pc:sldMkLst>
      </pc:sldChg>
      <pc:sldChg chg="addSp delSp modSp mod">
        <pc:chgData name="Student - Bryan Aurelius Tanaja" userId="1d617726-b02e-4180-93ed-c7977a32ae1a" providerId="ADAL" clId="{765AD100-3EE5-4CA4-9D25-84096A520C91}" dt="2023-02-04T13:26:44.110" v="2753" actId="1076"/>
        <pc:sldMkLst>
          <pc:docMk/>
          <pc:sldMk cId="406854790" sldId="386"/>
        </pc:sldMkLst>
        <pc:spChg chg="del">
          <ac:chgData name="Student - Bryan Aurelius Tanaja" userId="1d617726-b02e-4180-93ed-c7977a32ae1a" providerId="ADAL" clId="{765AD100-3EE5-4CA4-9D25-84096A520C91}" dt="2023-02-04T13:24:04.889" v="2724" actId="478"/>
          <ac:spMkLst>
            <pc:docMk/>
            <pc:sldMk cId="406854790" sldId="386"/>
            <ac:spMk id="2" creationId="{094A70E5-BE5D-4889-8FDF-B9E34F5CF871}"/>
          </ac:spMkLst>
        </pc:spChg>
        <pc:spChg chg="add mod">
          <ac:chgData name="Student - Bryan Aurelius Tanaja" userId="1d617726-b02e-4180-93ed-c7977a32ae1a" providerId="ADAL" clId="{765AD100-3EE5-4CA4-9D25-84096A520C91}" dt="2023-02-04T13:24:05.215" v="2725"/>
          <ac:spMkLst>
            <pc:docMk/>
            <pc:sldMk cId="406854790" sldId="386"/>
            <ac:spMk id="3" creationId="{D5636E2D-8AC3-0AF9-4895-730BCEBFE444}"/>
          </ac:spMkLst>
        </pc:spChg>
        <pc:spChg chg="mod">
          <ac:chgData name="Student - Bryan Aurelius Tanaja" userId="1d617726-b02e-4180-93ed-c7977a32ae1a" providerId="ADAL" clId="{765AD100-3EE5-4CA4-9D25-84096A520C91}" dt="2023-02-04T13:25:17.834" v="2739"/>
          <ac:spMkLst>
            <pc:docMk/>
            <pc:sldMk cId="406854790" sldId="386"/>
            <ac:spMk id="7" creationId="{E5A24E02-F6A4-032B-5E4D-734EA083410F}"/>
          </ac:spMkLst>
        </pc:spChg>
        <pc:spChg chg="mod">
          <ac:chgData name="Student - Bryan Aurelius Tanaja" userId="1d617726-b02e-4180-93ed-c7977a32ae1a" providerId="ADAL" clId="{765AD100-3EE5-4CA4-9D25-84096A520C91}" dt="2023-02-04T13:25:17.834" v="2739"/>
          <ac:spMkLst>
            <pc:docMk/>
            <pc:sldMk cId="406854790" sldId="386"/>
            <ac:spMk id="8" creationId="{399987F4-7DD8-8900-33A8-FF749BA55877}"/>
          </ac:spMkLst>
        </pc:spChg>
        <pc:spChg chg="mod">
          <ac:chgData name="Student - Bryan Aurelius Tanaja" userId="1d617726-b02e-4180-93ed-c7977a32ae1a" providerId="ADAL" clId="{765AD100-3EE5-4CA4-9D25-84096A520C91}" dt="2023-02-04T13:23:58.504" v="2723" actId="108"/>
          <ac:spMkLst>
            <pc:docMk/>
            <pc:sldMk cId="406854790" sldId="386"/>
            <ac:spMk id="20" creationId="{FE300F38-A49F-1606-5598-8113EB9675F4}"/>
          </ac:spMkLst>
        </pc:spChg>
        <pc:spChg chg="mod">
          <ac:chgData name="Student - Bryan Aurelius Tanaja" userId="1d617726-b02e-4180-93ed-c7977a32ae1a" providerId="ADAL" clId="{765AD100-3EE5-4CA4-9D25-84096A520C91}" dt="2023-02-04T13:25:11.399" v="2738" actId="113"/>
          <ac:spMkLst>
            <pc:docMk/>
            <pc:sldMk cId="406854790" sldId="386"/>
            <ac:spMk id="30" creationId="{11735195-8874-28E9-42CD-1587AEC1CCA2}"/>
          </ac:spMkLst>
        </pc:spChg>
        <pc:spChg chg="mod">
          <ac:chgData name="Student - Bryan Aurelius Tanaja" userId="1d617726-b02e-4180-93ed-c7977a32ae1a" providerId="ADAL" clId="{765AD100-3EE5-4CA4-9D25-84096A520C91}" dt="2023-02-04T13:25:08.984" v="2737" actId="113"/>
          <ac:spMkLst>
            <pc:docMk/>
            <pc:sldMk cId="406854790" sldId="386"/>
            <ac:spMk id="31" creationId="{96070F36-E852-3FF2-01AE-D3B653F27454}"/>
          </ac:spMkLst>
        </pc:spChg>
        <pc:spChg chg="del">
          <ac:chgData name="Student - Bryan Aurelius Tanaja" userId="1d617726-b02e-4180-93ed-c7977a32ae1a" providerId="ADAL" clId="{765AD100-3EE5-4CA4-9D25-84096A520C91}" dt="2023-02-04T13:24:26.259" v="2726" actId="478"/>
          <ac:spMkLst>
            <pc:docMk/>
            <pc:sldMk cId="406854790" sldId="386"/>
            <ac:spMk id="32" creationId="{84C1A675-EBE3-304D-570A-096838C6A989}"/>
          </ac:spMkLst>
        </pc:spChg>
        <pc:spChg chg="mod">
          <ac:chgData name="Student - Bryan Aurelius Tanaja" userId="1d617726-b02e-4180-93ed-c7977a32ae1a" providerId="ADAL" clId="{765AD100-3EE5-4CA4-9D25-84096A520C91}" dt="2023-02-04T13:25:33.449" v="2741" actId="207"/>
          <ac:spMkLst>
            <pc:docMk/>
            <pc:sldMk cId="406854790" sldId="386"/>
            <ac:spMk id="34" creationId="{885FF1A4-719A-B837-036D-D8BBA78547E8}"/>
          </ac:spMkLst>
        </pc:spChg>
        <pc:spChg chg="mod">
          <ac:chgData name="Student - Bryan Aurelius Tanaja" userId="1d617726-b02e-4180-93ed-c7977a32ae1a" providerId="ADAL" clId="{765AD100-3EE5-4CA4-9D25-84096A520C91}" dt="2023-02-04T13:26:44.110" v="2753" actId="1076"/>
          <ac:spMkLst>
            <pc:docMk/>
            <pc:sldMk cId="406854790" sldId="386"/>
            <ac:spMk id="35" creationId="{76BAD130-22D6-D57E-774F-FDBD5A1E185F}"/>
          </ac:spMkLst>
        </pc:spChg>
        <pc:spChg chg="mod">
          <ac:chgData name="Student - Bryan Aurelius Tanaja" userId="1d617726-b02e-4180-93ed-c7977a32ae1a" providerId="ADAL" clId="{765AD100-3EE5-4CA4-9D25-84096A520C91}" dt="2023-02-04T13:25:40.330" v="2742" actId="207"/>
          <ac:spMkLst>
            <pc:docMk/>
            <pc:sldMk cId="406854790" sldId="386"/>
            <ac:spMk id="37" creationId="{30BD196D-32AC-6789-0D06-C86A67FA1618}"/>
          </ac:spMkLst>
        </pc:spChg>
        <pc:spChg chg="mod">
          <ac:chgData name="Student - Bryan Aurelius Tanaja" userId="1d617726-b02e-4180-93ed-c7977a32ae1a" providerId="ADAL" clId="{765AD100-3EE5-4CA4-9D25-84096A520C91}" dt="2023-02-04T13:26:27.933" v="2750" actId="1076"/>
          <ac:spMkLst>
            <pc:docMk/>
            <pc:sldMk cId="406854790" sldId="386"/>
            <ac:spMk id="38" creationId="{3B3DB5BA-AEAC-A5C0-D63B-EAAB2C5AB806}"/>
          </ac:spMkLst>
        </pc:spChg>
        <pc:grpChg chg="add del mod">
          <ac:chgData name="Student - Bryan Aurelius Tanaja" userId="1d617726-b02e-4180-93ed-c7977a32ae1a" providerId="ADAL" clId="{765AD100-3EE5-4CA4-9D25-84096A520C91}" dt="2023-02-04T13:25:54.650" v="2745" actId="478"/>
          <ac:grpSpMkLst>
            <pc:docMk/>
            <pc:sldMk cId="406854790" sldId="386"/>
            <ac:grpSpMk id="5" creationId="{EA31B286-BCEB-A165-2300-562FC9161633}"/>
          </ac:grpSpMkLst>
        </pc:grpChg>
        <pc:grpChg chg="mod">
          <ac:chgData name="Student - Bryan Aurelius Tanaja" userId="1d617726-b02e-4180-93ed-c7977a32ae1a" providerId="ADAL" clId="{765AD100-3EE5-4CA4-9D25-84096A520C91}" dt="2023-02-04T13:25:33.449" v="2741" actId="207"/>
          <ac:grpSpMkLst>
            <pc:docMk/>
            <pc:sldMk cId="406854790" sldId="386"/>
            <ac:grpSpMk id="33" creationId="{07B3D68D-5804-EAFA-5E84-3A681F0AD411}"/>
          </ac:grpSpMkLst>
        </pc:grpChg>
        <pc:grpChg chg="mod">
          <ac:chgData name="Student - Bryan Aurelius Tanaja" userId="1d617726-b02e-4180-93ed-c7977a32ae1a" providerId="ADAL" clId="{765AD100-3EE5-4CA4-9D25-84096A520C91}" dt="2023-02-04T13:25:40.330" v="2742" actId="207"/>
          <ac:grpSpMkLst>
            <pc:docMk/>
            <pc:sldMk cId="406854790" sldId="386"/>
            <ac:grpSpMk id="36" creationId="{B17A65C4-6379-5119-BD83-2EC3AB109621}"/>
          </ac:grpSpMkLst>
        </pc:grpChg>
        <pc:picChg chg="add mod">
          <ac:chgData name="Student - Bryan Aurelius Tanaja" userId="1d617726-b02e-4180-93ed-c7977a32ae1a" providerId="ADAL" clId="{765AD100-3EE5-4CA4-9D25-84096A520C91}" dt="2023-02-04T13:24:33.600" v="2728" actId="1076"/>
          <ac:picMkLst>
            <pc:docMk/>
            <pc:sldMk cId="406854790" sldId="386"/>
            <ac:picMk id="4" creationId="{A23ABB00-92BA-9CE0-2C42-0F5DDEE344EA}"/>
          </ac:picMkLst>
        </pc:picChg>
        <pc:picChg chg="mod">
          <ac:chgData name="Student - Bryan Aurelius Tanaja" userId="1d617726-b02e-4180-93ed-c7977a32ae1a" providerId="ADAL" clId="{765AD100-3EE5-4CA4-9D25-84096A520C91}" dt="2023-02-04T13:24:48.174" v="2732" actId="1076"/>
          <ac:picMkLst>
            <pc:docMk/>
            <pc:sldMk cId="406854790" sldId="386"/>
            <ac:picMk id="5126" creationId="{37F91E1E-1C80-9381-CD04-D965E5F40383}"/>
          </ac:picMkLst>
        </pc:picChg>
        <pc:picChg chg="mod">
          <ac:chgData name="Student - Bryan Aurelius Tanaja" userId="1d617726-b02e-4180-93ed-c7977a32ae1a" providerId="ADAL" clId="{765AD100-3EE5-4CA4-9D25-84096A520C91}" dt="2023-02-04T13:24:40.469" v="2730" actId="1076"/>
          <ac:picMkLst>
            <pc:docMk/>
            <pc:sldMk cId="406854790" sldId="386"/>
            <ac:picMk id="5128" creationId="{9AF1D649-F38B-CBF4-F465-CDDACAEFDCFC}"/>
          </ac:picMkLst>
        </pc:picChg>
      </pc:sldChg>
      <pc:sldChg chg="del">
        <pc:chgData name="Student - Bryan Aurelius Tanaja" userId="1d617726-b02e-4180-93ed-c7977a32ae1a" providerId="ADAL" clId="{765AD100-3EE5-4CA4-9D25-84096A520C91}" dt="2023-02-04T13:32:30.951" v="2758" actId="47"/>
        <pc:sldMkLst>
          <pc:docMk/>
          <pc:sldMk cId="3132406178" sldId="387"/>
        </pc:sldMkLst>
      </pc:sldChg>
      <pc:sldChg chg="addSp delSp modSp new mod">
        <pc:chgData name="Student - Bryan Aurelius Tanaja" userId="1d617726-b02e-4180-93ed-c7977a32ae1a" providerId="ADAL" clId="{765AD100-3EE5-4CA4-9D25-84096A520C91}" dt="2023-02-06T14:23:03.802" v="3612" actId="1076"/>
        <pc:sldMkLst>
          <pc:docMk/>
          <pc:sldMk cId="4153827764" sldId="387"/>
        </pc:sldMkLst>
        <pc:spChg chg="del">
          <ac:chgData name="Student - Bryan Aurelius Tanaja" userId="1d617726-b02e-4180-93ed-c7977a32ae1a" providerId="ADAL" clId="{765AD100-3EE5-4CA4-9D25-84096A520C91}" dt="2023-02-06T13:30:04.857" v="3125" actId="478"/>
          <ac:spMkLst>
            <pc:docMk/>
            <pc:sldMk cId="4153827764" sldId="387"/>
            <ac:spMk id="2" creationId="{9722EA1E-7CC2-7045-2F79-0C92EDBD0F86}"/>
          </ac:spMkLst>
        </pc:spChg>
        <pc:spChg chg="del">
          <ac:chgData name="Student - Bryan Aurelius Tanaja" userId="1d617726-b02e-4180-93ed-c7977a32ae1a" providerId="ADAL" clId="{765AD100-3EE5-4CA4-9D25-84096A520C91}" dt="2023-02-06T14:16:13.582" v="3520" actId="478"/>
          <ac:spMkLst>
            <pc:docMk/>
            <pc:sldMk cId="4153827764" sldId="387"/>
            <ac:spMk id="2" creationId="{F9C4D722-0DAE-A141-AA62-532B74111E19}"/>
          </ac:spMkLst>
        </pc:spChg>
        <pc:spChg chg="del">
          <ac:chgData name="Student - Bryan Aurelius Tanaja" userId="1d617726-b02e-4180-93ed-c7977a32ae1a" providerId="ADAL" clId="{765AD100-3EE5-4CA4-9D25-84096A520C91}" dt="2023-02-06T13:30:06.834" v="3126" actId="478"/>
          <ac:spMkLst>
            <pc:docMk/>
            <pc:sldMk cId="4153827764" sldId="387"/>
            <ac:spMk id="3" creationId="{F9499924-DDA7-1527-A228-50D88FE9445E}"/>
          </ac:spMkLst>
        </pc:spChg>
        <pc:spChg chg="del">
          <ac:chgData name="Student - Bryan Aurelius Tanaja" userId="1d617726-b02e-4180-93ed-c7977a32ae1a" providerId="ADAL" clId="{765AD100-3EE5-4CA4-9D25-84096A520C91}" dt="2023-02-06T13:30:08.810" v="3127" actId="478"/>
          <ac:spMkLst>
            <pc:docMk/>
            <pc:sldMk cId="4153827764" sldId="387"/>
            <ac:spMk id="4" creationId="{41E0006D-BC2B-646F-B8A8-2B3F3BFB8E48}"/>
          </ac:spMkLst>
        </pc:spChg>
        <pc:spChg chg="add mod">
          <ac:chgData name="Student - Bryan Aurelius Tanaja" userId="1d617726-b02e-4180-93ed-c7977a32ae1a" providerId="ADAL" clId="{765AD100-3EE5-4CA4-9D25-84096A520C91}" dt="2023-02-06T13:30:17.689" v="3128"/>
          <ac:spMkLst>
            <pc:docMk/>
            <pc:sldMk cId="4153827764" sldId="387"/>
            <ac:spMk id="6" creationId="{3B6354D0-1210-FA62-6E51-36600DD2396D}"/>
          </ac:spMkLst>
        </pc:spChg>
        <pc:spChg chg="add mod">
          <ac:chgData name="Student - Bryan Aurelius Tanaja" userId="1d617726-b02e-4180-93ed-c7977a32ae1a" providerId="ADAL" clId="{765AD100-3EE5-4CA4-9D25-84096A520C91}" dt="2023-02-06T13:30:17.689" v="3128"/>
          <ac:spMkLst>
            <pc:docMk/>
            <pc:sldMk cId="4153827764" sldId="387"/>
            <ac:spMk id="7" creationId="{29013CD0-85B4-0048-1124-77249F81CA82}"/>
          </ac:spMkLst>
        </pc:spChg>
        <pc:spChg chg="add mod">
          <ac:chgData name="Student - Bryan Aurelius Tanaja" userId="1d617726-b02e-4180-93ed-c7977a32ae1a" providerId="ADAL" clId="{765AD100-3EE5-4CA4-9D25-84096A520C91}" dt="2023-02-06T14:20:56.684" v="3590" actId="1076"/>
          <ac:spMkLst>
            <pc:docMk/>
            <pc:sldMk cId="4153827764" sldId="387"/>
            <ac:spMk id="8" creationId="{9EB4E1C8-DC0C-6476-DD56-AB4796763915}"/>
          </ac:spMkLst>
        </pc:spChg>
        <pc:spChg chg="add mod">
          <ac:chgData name="Student - Bryan Aurelius Tanaja" userId="1d617726-b02e-4180-93ed-c7977a32ae1a" providerId="ADAL" clId="{765AD100-3EE5-4CA4-9D25-84096A520C91}" dt="2023-02-06T14:20:49.324" v="3588" actId="1076"/>
          <ac:spMkLst>
            <pc:docMk/>
            <pc:sldMk cId="4153827764" sldId="387"/>
            <ac:spMk id="9" creationId="{AB524469-FA5A-3218-974A-E2ADA36B761B}"/>
          </ac:spMkLst>
        </pc:spChg>
        <pc:spChg chg="add mod">
          <ac:chgData name="Student - Bryan Aurelius Tanaja" userId="1d617726-b02e-4180-93ed-c7977a32ae1a" providerId="ADAL" clId="{765AD100-3EE5-4CA4-9D25-84096A520C91}" dt="2023-02-06T14:20:46.771" v="3587" actId="1076"/>
          <ac:spMkLst>
            <pc:docMk/>
            <pc:sldMk cId="4153827764" sldId="387"/>
            <ac:spMk id="10" creationId="{D9AC8A67-CC9F-C0FC-D115-A13B57F29EDD}"/>
          </ac:spMkLst>
        </pc:spChg>
        <pc:spChg chg="add mod">
          <ac:chgData name="Student - Bryan Aurelius Tanaja" userId="1d617726-b02e-4180-93ed-c7977a32ae1a" providerId="ADAL" clId="{765AD100-3EE5-4CA4-9D25-84096A520C91}" dt="2023-02-06T14:21:14.764" v="3593" actId="1076"/>
          <ac:spMkLst>
            <pc:docMk/>
            <pc:sldMk cId="4153827764" sldId="387"/>
            <ac:spMk id="11" creationId="{EADA3E89-EC11-E7F9-B632-167E97D72F44}"/>
          </ac:spMkLst>
        </pc:spChg>
        <pc:spChg chg="add mod">
          <ac:chgData name="Student - Bryan Aurelius Tanaja" userId="1d617726-b02e-4180-93ed-c7977a32ae1a" providerId="ADAL" clId="{765AD100-3EE5-4CA4-9D25-84096A520C91}" dt="2023-02-06T14:22:55.467" v="3610" actId="1076"/>
          <ac:spMkLst>
            <pc:docMk/>
            <pc:sldMk cId="4153827764" sldId="387"/>
            <ac:spMk id="13" creationId="{9AD37630-00BB-6792-B5AF-096AC1EE1849}"/>
          </ac:spMkLst>
        </pc:spChg>
        <pc:spChg chg="add mod">
          <ac:chgData name="Student - Bryan Aurelius Tanaja" userId="1d617726-b02e-4180-93ed-c7977a32ae1a" providerId="ADAL" clId="{765AD100-3EE5-4CA4-9D25-84096A520C91}" dt="2023-02-06T14:22:34.580" v="3606" actId="1076"/>
          <ac:spMkLst>
            <pc:docMk/>
            <pc:sldMk cId="4153827764" sldId="387"/>
            <ac:spMk id="15" creationId="{D9C3D762-C532-B8A7-96A8-16B72C8A7218}"/>
          </ac:spMkLst>
        </pc:spChg>
        <pc:spChg chg="add mod">
          <ac:chgData name="Student - Bryan Aurelius Tanaja" userId="1d617726-b02e-4180-93ed-c7977a32ae1a" providerId="ADAL" clId="{765AD100-3EE5-4CA4-9D25-84096A520C91}" dt="2023-02-06T14:22:52.123" v="3609" actId="1076"/>
          <ac:spMkLst>
            <pc:docMk/>
            <pc:sldMk cId="4153827764" sldId="387"/>
            <ac:spMk id="16" creationId="{90FD4305-0018-AB02-19CA-DE589B3DBEDD}"/>
          </ac:spMkLst>
        </pc:spChg>
        <pc:spChg chg="add mod">
          <ac:chgData name="Student - Bryan Aurelius Tanaja" userId="1d617726-b02e-4180-93ed-c7977a32ae1a" providerId="ADAL" clId="{765AD100-3EE5-4CA4-9D25-84096A520C91}" dt="2023-02-06T14:23:03.802" v="3612" actId="1076"/>
          <ac:spMkLst>
            <pc:docMk/>
            <pc:sldMk cId="4153827764" sldId="387"/>
            <ac:spMk id="17" creationId="{62728852-B33F-2290-FA4E-76A208BB4C11}"/>
          </ac:spMkLst>
        </pc:spChg>
        <pc:spChg chg="add mod">
          <ac:chgData name="Student - Bryan Aurelius Tanaja" userId="1d617726-b02e-4180-93ed-c7977a32ae1a" providerId="ADAL" clId="{765AD100-3EE5-4CA4-9D25-84096A520C91}" dt="2023-02-06T14:22:49.891" v="3608" actId="1076"/>
          <ac:spMkLst>
            <pc:docMk/>
            <pc:sldMk cId="4153827764" sldId="387"/>
            <ac:spMk id="18" creationId="{02EFB922-3CC5-C9B2-5A03-12BDE0DD4C19}"/>
          </ac:spMkLst>
        </pc:spChg>
        <pc:spChg chg="add mod">
          <ac:chgData name="Student - Bryan Aurelius Tanaja" userId="1d617726-b02e-4180-93ed-c7977a32ae1a" providerId="ADAL" clId="{765AD100-3EE5-4CA4-9D25-84096A520C91}" dt="2023-02-06T14:21:27.362" v="3595" actId="164"/>
          <ac:spMkLst>
            <pc:docMk/>
            <pc:sldMk cId="4153827764" sldId="387"/>
            <ac:spMk id="20" creationId="{B681F8D1-4E51-80F8-9352-44438BD5DC57}"/>
          </ac:spMkLst>
        </pc:spChg>
        <pc:spChg chg="add mod">
          <ac:chgData name="Student - Bryan Aurelius Tanaja" userId="1d617726-b02e-4180-93ed-c7977a32ae1a" providerId="ADAL" clId="{765AD100-3EE5-4CA4-9D25-84096A520C91}" dt="2023-02-06T14:21:36.203" v="3597" actId="164"/>
          <ac:spMkLst>
            <pc:docMk/>
            <pc:sldMk cId="4153827764" sldId="387"/>
            <ac:spMk id="22" creationId="{97CF0FA3-A7D7-7790-68DD-E448874F6032}"/>
          </ac:spMkLst>
        </pc:spChg>
        <pc:spChg chg="add mod">
          <ac:chgData name="Student - Bryan Aurelius Tanaja" userId="1d617726-b02e-4180-93ed-c7977a32ae1a" providerId="ADAL" clId="{765AD100-3EE5-4CA4-9D25-84096A520C91}" dt="2023-02-06T14:21:45.369" v="3599" actId="164"/>
          <ac:spMkLst>
            <pc:docMk/>
            <pc:sldMk cId="4153827764" sldId="387"/>
            <ac:spMk id="24" creationId="{683083F2-F613-6388-2BEA-79281F032BCF}"/>
          </ac:spMkLst>
        </pc:spChg>
        <pc:grpChg chg="add mod">
          <ac:chgData name="Student - Bryan Aurelius Tanaja" userId="1d617726-b02e-4180-93ed-c7977a32ae1a" providerId="ADAL" clId="{765AD100-3EE5-4CA4-9D25-84096A520C91}" dt="2023-02-06T14:21:28.651" v="3596" actId="1076"/>
          <ac:grpSpMkLst>
            <pc:docMk/>
            <pc:sldMk cId="4153827764" sldId="387"/>
            <ac:grpSpMk id="34" creationId="{A271EFEE-0F62-4098-A674-E21EA1A6562E}"/>
          </ac:grpSpMkLst>
        </pc:grpChg>
        <pc:grpChg chg="add mod">
          <ac:chgData name="Student - Bryan Aurelius Tanaja" userId="1d617726-b02e-4180-93ed-c7977a32ae1a" providerId="ADAL" clId="{765AD100-3EE5-4CA4-9D25-84096A520C91}" dt="2023-02-06T14:21:55.924" v="3602" actId="1076"/>
          <ac:grpSpMkLst>
            <pc:docMk/>
            <pc:sldMk cId="4153827764" sldId="387"/>
            <ac:grpSpMk id="35" creationId="{DD461C2C-E09A-6898-69C1-02ED8A5AC85A}"/>
          </ac:grpSpMkLst>
        </pc:grpChg>
        <pc:grpChg chg="add mod">
          <ac:chgData name="Student - Bryan Aurelius Tanaja" userId="1d617726-b02e-4180-93ed-c7977a32ae1a" providerId="ADAL" clId="{765AD100-3EE5-4CA4-9D25-84096A520C91}" dt="2023-02-06T14:22:05.243" v="3604" actId="1076"/>
          <ac:grpSpMkLst>
            <pc:docMk/>
            <pc:sldMk cId="4153827764" sldId="387"/>
            <ac:grpSpMk id="36" creationId="{264B737C-9276-7778-CE4A-1F3C08F2C8BD}"/>
          </ac:grpSpMkLst>
        </pc:grpChg>
        <pc:picChg chg="mod">
          <ac:chgData name="Student - Bryan Aurelius Tanaja" userId="1d617726-b02e-4180-93ed-c7977a32ae1a" providerId="ADAL" clId="{765AD100-3EE5-4CA4-9D25-84096A520C91}" dt="2023-02-06T14:21:51.564" v="3601" actId="1076"/>
          <ac:picMkLst>
            <pc:docMk/>
            <pc:sldMk cId="4153827764" sldId="387"/>
            <ac:picMk id="3" creationId="{620B5E31-2C40-2C82-D2FD-54E8C621AE53}"/>
          </ac:picMkLst>
        </pc:picChg>
        <pc:picChg chg="add mod">
          <ac:chgData name="Student - Bryan Aurelius Tanaja" userId="1d617726-b02e-4180-93ed-c7977a32ae1a" providerId="ADAL" clId="{765AD100-3EE5-4CA4-9D25-84096A520C91}" dt="2023-02-06T14:21:17.291" v="3594" actId="1076"/>
          <ac:picMkLst>
            <pc:docMk/>
            <pc:sldMk cId="4153827764" sldId="387"/>
            <ac:picMk id="12" creationId="{1DBD1AE1-3BDA-0266-1FBF-5378F43ABDD0}"/>
          </ac:picMkLst>
        </pc:picChg>
        <pc:picChg chg="add del mod">
          <ac:chgData name="Student - Bryan Aurelius Tanaja" userId="1d617726-b02e-4180-93ed-c7977a32ae1a" providerId="ADAL" clId="{765AD100-3EE5-4CA4-9D25-84096A520C91}" dt="2023-02-06T14:04:59.867" v="3439" actId="478"/>
          <ac:picMkLst>
            <pc:docMk/>
            <pc:sldMk cId="4153827764" sldId="387"/>
            <ac:picMk id="14" creationId="{4D5CFF9E-B37D-7460-16C6-432B9F2D594B}"/>
          </ac:picMkLst>
        </pc:picChg>
        <pc:picChg chg="add del mod">
          <ac:chgData name="Student - Bryan Aurelius Tanaja" userId="1d617726-b02e-4180-93ed-c7977a32ae1a" providerId="ADAL" clId="{765AD100-3EE5-4CA4-9D25-84096A520C91}" dt="2023-02-06T14:10:49.460" v="3485" actId="478"/>
          <ac:picMkLst>
            <pc:docMk/>
            <pc:sldMk cId="4153827764" sldId="387"/>
            <ac:picMk id="19" creationId="{29CEE164-97FB-4111-C68F-34A3F68DDE9B}"/>
          </ac:picMkLst>
        </pc:picChg>
        <pc:picChg chg="add del mod">
          <ac:chgData name="Student - Bryan Aurelius Tanaja" userId="1d617726-b02e-4180-93ed-c7977a32ae1a" providerId="ADAL" clId="{765AD100-3EE5-4CA4-9D25-84096A520C91}" dt="2023-02-06T14:10:51.574" v="3486" actId="478"/>
          <ac:picMkLst>
            <pc:docMk/>
            <pc:sldMk cId="4153827764" sldId="387"/>
            <ac:picMk id="21" creationId="{A247C1EA-FCC5-9608-B1D4-EF5DF1C2CFC5}"/>
          </ac:picMkLst>
        </pc:picChg>
        <pc:picChg chg="add del mod">
          <ac:chgData name="Student - Bryan Aurelius Tanaja" userId="1d617726-b02e-4180-93ed-c7977a32ae1a" providerId="ADAL" clId="{765AD100-3EE5-4CA4-9D25-84096A520C91}" dt="2023-02-06T14:11:06.049" v="3488" actId="478"/>
          <ac:picMkLst>
            <pc:docMk/>
            <pc:sldMk cId="4153827764" sldId="387"/>
            <ac:picMk id="23" creationId="{60E7C7F5-CC95-C6D6-A2FB-0A0FB9AB771B}"/>
          </ac:picMkLst>
        </pc:picChg>
        <pc:picChg chg="add del mod">
          <ac:chgData name="Student - Bryan Aurelius Tanaja" userId="1d617726-b02e-4180-93ed-c7977a32ae1a" providerId="ADAL" clId="{765AD100-3EE5-4CA4-9D25-84096A520C91}" dt="2023-02-06T14:05:13.074" v="3443" actId="478"/>
          <ac:picMkLst>
            <pc:docMk/>
            <pc:sldMk cId="4153827764" sldId="387"/>
            <ac:picMk id="26" creationId="{23C770B2-B115-4166-74C7-9385848C9DE4}"/>
          </ac:picMkLst>
        </pc:picChg>
        <pc:picChg chg="add mod">
          <ac:chgData name="Student - Bryan Aurelius Tanaja" userId="1d617726-b02e-4180-93ed-c7977a32ae1a" providerId="ADAL" clId="{765AD100-3EE5-4CA4-9D25-84096A520C91}" dt="2023-02-06T14:22:59.299" v="3611" actId="1076"/>
          <ac:picMkLst>
            <pc:docMk/>
            <pc:sldMk cId="4153827764" sldId="387"/>
            <ac:picMk id="28" creationId="{32FF5569-495F-45F8-A941-EF4F2D11A203}"/>
          </ac:picMkLst>
        </pc:picChg>
        <pc:picChg chg="add mod">
          <ac:chgData name="Student - Bryan Aurelius Tanaja" userId="1d617726-b02e-4180-93ed-c7977a32ae1a" providerId="ADAL" clId="{765AD100-3EE5-4CA4-9D25-84096A520C91}" dt="2023-02-06T14:11:34.777" v="3496" actId="1076"/>
          <ac:picMkLst>
            <pc:docMk/>
            <pc:sldMk cId="4153827764" sldId="387"/>
            <ac:picMk id="30" creationId="{AE839EA3-E931-A794-A371-BEA35D3AE2FD}"/>
          </ac:picMkLst>
        </pc:picChg>
        <pc:picChg chg="add mod">
          <ac:chgData name="Student - Bryan Aurelius Tanaja" userId="1d617726-b02e-4180-93ed-c7977a32ae1a" providerId="ADAL" clId="{765AD100-3EE5-4CA4-9D25-84096A520C91}" dt="2023-02-06T14:12:10.267" v="3505" actId="1076"/>
          <ac:picMkLst>
            <pc:docMk/>
            <pc:sldMk cId="4153827764" sldId="387"/>
            <ac:picMk id="31" creationId="{AB7584B0-C481-3314-0454-AF7276C8D9D3}"/>
          </ac:picMkLst>
        </pc:picChg>
        <pc:picChg chg="add mod">
          <ac:chgData name="Student - Bryan Aurelius Tanaja" userId="1d617726-b02e-4180-93ed-c7977a32ae1a" providerId="ADAL" clId="{765AD100-3EE5-4CA4-9D25-84096A520C91}" dt="2023-02-06T14:21:27.362" v="3595" actId="164"/>
          <ac:picMkLst>
            <pc:docMk/>
            <pc:sldMk cId="4153827764" sldId="387"/>
            <ac:picMk id="32" creationId="{E4D37151-9E33-53EB-B45A-0D057A3A7C03}"/>
          </ac:picMkLst>
        </pc:picChg>
        <pc:picChg chg="add mod">
          <ac:chgData name="Student - Bryan Aurelius Tanaja" userId="1d617726-b02e-4180-93ed-c7977a32ae1a" providerId="ADAL" clId="{765AD100-3EE5-4CA4-9D25-84096A520C91}" dt="2023-02-06T14:22:10.132" v="3605" actId="1076"/>
          <ac:picMkLst>
            <pc:docMk/>
            <pc:sldMk cId="4153827764" sldId="387"/>
            <ac:picMk id="33" creationId="{0E117CB9-23FC-A0D0-3522-0A0DD9F0D26A}"/>
          </ac:picMkLst>
        </pc:picChg>
      </pc:sldChg>
      <pc:sldChg chg="addSp modSp mod">
        <pc:chgData name="Student - Bryan Aurelius Tanaja" userId="1d617726-b02e-4180-93ed-c7977a32ae1a" providerId="ADAL" clId="{765AD100-3EE5-4CA4-9D25-84096A520C91}" dt="2023-02-07T16:18:01.807" v="3742" actId="1076"/>
        <pc:sldMkLst>
          <pc:docMk/>
          <pc:sldMk cId="438704590" sldId="389"/>
        </pc:sldMkLst>
        <pc:graphicFrameChg chg="add mod modGraphic">
          <ac:chgData name="Student - Bryan Aurelius Tanaja" userId="1d617726-b02e-4180-93ed-c7977a32ae1a" providerId="ADAL" clId="{765AD100-3EE5-4CA4-9D25-84096A520C91}" dt="2023-02-07T16:18:01.807" v="3742" actId="1076"/>
          <ac:graphicFrameMkLst>
            <pc:docMk/>
            <pc:sldMk cId="438704590" sldId="389"/>
            <ac:graphicFrameMk id="2" creationId="{E0169AE2-CF71-1331-7D44-FC8B4078CCFD}"/>
          </ac:graphicFrameMkLst>
        </pc:graphicFrameChg>
      </pc:sldChg>
      <pc:sldChg chg="addSp modSp mod">
        <pc:chgData name="Student - Bryan Aurelius Tanaja" userId="1d617726-b02e-4180-93ed-c7977a32ae1a" providerId="ADAL" clId="{765AD100-3EE5-4CA4-9D25-84096A520C91}" dt="2023-02-07T13:26:19.161" v="3663" actId="20577"/>
        <pc:sldMkLst>
          <pc:docMk/>
          <pc:sldMk cId="71887597" sldId="390"/>
        </pc:sldMkLst>
        <pc:spChg chg="mod">
          <ac:chgData name="Student - Bryan Aurelius Tanaja" userId="1d617726-b02e-4180-93ed-c7977a32ae1a" providerId="ADAL" clId="{765AD100-3EE5-4CA4-9D25-84096A520C91}" dt="2023-02-07T13:26:19.161" v="3663" actId="20577"/>
          <ac:spMkLst>
            <pc:docMk/>
            <pc:sldMk cId="71887597" sldId="390"/>
            <ac:spMk id="10" creationId="{E332C4B9-B42A-124E-C765-4C7231D88AC4}"/>
          </ac:spMkLst>
        </pc:spChg>
        <pc:graphicFrameChg chg="add mod modGraphic">
          <ac:chgData name="Student - Bryan Aurelius Tanaja" userId="1d617726-b02e-4180-93ed-c7977a32ae1a" providerId="ADAL" clId="{765AD100-3EE5-4CA4-9D25-84096A520C91}" dt="2023-02-07T13:22:40.027" v="3641" actId="122"/>
          <ac:graphicFrameMkLst>
            <pc:docMk/>
            <pc:sldMk cId="71887597" sldId="390"/>
            <ac:graphicFrameMk id="2" creationId="{8AC984C4-763C-F10C-C66E-99A9E6D74B19}"/>
          </ac:graphicFrameMkLst>
        </pc:graphicFrameChg>
      </pc:sldChg>
      <pc:sldChg chg="addSp delSp modSp mod">
        <pc:chgData name="Student - Bryan Aurelius Tanaja" userId="1d617726-b02e-4180-93ed-c7977a32ae1a" providerId="ADAL" clId="{765AD100-3EE5-4CA4-9D25-84096A520C91}" dt="2023-02-07T15:11:36.484" v="3688" actId="478"/>
        <pc:sldMkLst>
          <pc:docMk/>
          <pc:sldMk cId="1391245606" sldId="391"/>
        </pc:sldMkLst>
        <pc:graphicFrameChg chg="add del mod modGraphic">
          <ac:chgData name="Student - Bryan Aurelius Tanaja" userId="1d617726-b02e-4180-93ed-c7977a32ae1a" providerId="ADAL" clId="{765AD100-3EE5-4CA4-9D25-84096A520C91}" dt="2023-02-07T15:11:36.484" v="3688" actId="478"/>
          <ac:graphicFrameMkLst>
            <pc:docMk/>
            <pc:sldMk cId="1391245606" sldId="391"/>
            <ac:graphicFrameMk id="2" creationId="{53A007C5-DAB1-FF19-8114-DB61B3F9C349}"/>
          </ac:graphicFrameMkLst>
        </pc:graphicFrameChg>
        <pc:graphicFrameChg chg="add del mod">
          <ac:chgData name="Student - Bryan Aurelius Tanaja" userId="1d617726-b02e-4180-93ed-c7977a32ae1a" providerId="ADAL" clId="{765AD100-3EE5-4CA4-9D25-84096A520C91}" dt="2023-02-07T15:11:19.346" v="3683"/>
          <ac:graphicFrameMkLst>
            <pc:docMk/>
            <pc:sldMk cId="1391245606" sldId="391"/>
            <ac:graphicFrameMk id="4" creationId="{75495B41-8F61-BAB7-A7DF-9D23565B58DC}"/>
          </ac:graphicFrameMkLst>
        </pc:graphicFrameChg>
      </pc:sldChg>
      <pc:sldChg chg="addSp delSp modSp new mod">
        <pc:chgData name="Student - Bryan Aurelius Tanaja" userId="1d617726-b02e-4180-93ed-c7977a32ae1a" providerId="ADAL" clId="{765AD100-3EE5-4CA4-9D25-84096A520C91}" dt="2023-02-07T15:13:33.997" v="3708" actId="122"/>
        <pc:sldMkLst>
          <pc:docMk/>
          <pc:sldMk cId="4247341797" sldId="395"/>
        </pc:sldMkLst>
        <pc:spChg chg="del">
          <ac:chgData name="Student - Bryan Aurelius Tanaja" userId="1d617726-b02e-4180-93ed-c7977a32ae1a" providerId="ADAL" clId="{765AD100-3EE5-4CA4-9D25-84096A520C91}" dt="2023-02-07T15:11:12.238" v="3681" actId="478"/>
          <ac:spMkLst>
            <pc:docMk/>
            <pc:sldMk cId="4247341797" sldId="395"/>
            <ac:spMk id="2" creationId="{8DE397D2-F132-A482-F30E-875AFB4C7F59}"/>
          </ac:spMkLst>
        </pc:spChg>
        <pc:spChg chg="del">
          <ac:chgData name="Student - Bryan Aurelius Tanaja" userId="1d617726-b02e-4180-93ed-c7977a32ae1a" providerId="ADAL" clId="{765AD100-3EE5-4CA4-9D25-84096A520C91}" dt="2023-02-07T15:11:08.082" v="3679" actId="478"/>
          <ac:spMkLst>
            <pc:docMk/>
            <pc:sldMk cId="4247341797" sldId="395"/>
            <ac:spMk id="3" creationId="{8F54D3CE-4A8A-E85E-D8FB-053C6AA78B94}"/>
          </ac:spMkLst>
        </pc:spChg>
        <pc:spChg chg="del">
          <ac:chgData name="Student - Bryan Aurelius Tanaja" userId="1d617726-b02e-4180-93ed-c7977a32ae1a" providerId="ADAL" clId="{765AD100-3EE5-4CA4-9D25-84096A520C91}" dt="2023-02-07T15:11:10.601" v="3680" actId="478"/>
          <ac:spMkLst>
            <pc:docMk/>
            <pc:sldMk cId="4247341797" sldId="395"/>
            <ac:spMk id="4" creationId="{82ED2326-7119-E8DC-8E83-EE1BA9E79943}"/>
          </ac:spMkLst>
        </pc:spChg>
        <pc:spChg chg="add mod">
          <ac:chgData name="Student - Bryan Aurelius Tanaja" userId="1d617726-b02e-4180-93ed-c7977a32ae1a" providerId="ADAL" clId="{765AD100-3EE5-4CA4-9D25-84096A520C91}" dt="2023-02-07T15:11:24.274" v="3684"/>
          <ac:spMkLst>
            <pc:docMk/>
            <pc:sldMk cId="4247341797" sldId="395"/>
            <ac:spMk id="6" creationId="{1E20FA92-BD70-4A44-CC2D-E8BCD3A0C46F}"/>
          </ac:spMkLst>
        </pc:spChg>
        <pc:spChg chg="add mod">
          <ac:chgData name="Student - Bryan Aurelius Tanaja" userId="1d617726-b02e-4180-93ed-c7977a32ae1a" providerId="ADAL" clId="{765AD100-3EE5-4CA4-9D25-84096A520C91}" dt="2023-02-07T15:11:24.274" v="3684"/>
          <ac:spMkLst>
            <pc:docMk/>
            <pc:sldMk cId="4247341797" sldId="395"/>
            <ac:spMk id="7" creationId="{1758128D-CCD0-EA53-D746-3CD4E53EBC81}"/>
          </ac:spMkLst>
        </pc:spChg>
        <pc:spChg chg="mod">
          <ac:chgData name="Student - Bryan Aurelius Tanaja" userId="1d617726-b02e-4180-93ed-c7977a32ae1a" providerId="ADAL" clId="{765AD100-3EE5-4CA4-9D25-84096A520C91}" dt="2023-02-07T15:12:09.115" v="3698" actId="1076"/>
          <ac:spMkLst>
            <pc:docMk/>
            <pc:sldMk cId="4247341797" sldId="395"/>
            <ac:spMk id="11" creationId="{46AD10C5-CAE0-0EF7-DF08-36A309E695DF}"/>
          </ac:spMkLst>
        </pc:spChg>
        <pc:spChg chg="mod">
          <ac:chgData name="Student - Bryan Aurelius Tanaja" userId="1d617726-b02e-4180-93ed-c7977a32ae1a" providerId="ADAL" clId="{765AD100-3EE5-4CA4-9D25-84096A520C91}" dt="2023-02-07T15:13:15.258" v="3705" actId="1076"/>
          <ac:spMkLst>
            <pc:docMk/>
            <pc:sldMk cId="4247341797" sldId="395"/>
            <ac:spMk id="22" creationId="{5AB6C061-F3F7-4EC0-4511-36C91A83925B}"/>
          </ac:spMkLst>
        </pc:spChg>
        <pc:grpChg chg="add mod">
          <ac:chgData name="Student - Bryan Aurelius Tanaja" userId="1d617726-b02e-4180-93ed-c7977a32ae1a" providerId="ADAL" clId="{765AD100-3EE5-4CA4-9D25-84096A520C91}" dt="2023-02-07T15:12:09.115" v="3698" actId="1076"/>
          <ac:grpSpMkLst>
            <pc:docMk/>
            <pc:sldMk cId="4247341797" sldId="395"/>
            <ac:grpSpMk id="9" creationId="{E418BCAA-FA37-A843-6AF5-75821D2545F4}"/>
          </ac:grpSpMkLst>
        </pc:grpChg>
        <pc:grpChg chg="mod">
          <ac:chgData name="Student - Bryan Aurelius Tanaja" userId="1d617726-b02e-4180-93ed-c7977a32ae1a" providerId="ADAL" clId="{765AD100-3EE5-4CA4-9D25-84096A520C91}" dt="2023-02-07T15:12:09.115" v="3698" actId="1076"/>
          <ac:grpSpMkLst>
            <pc:docMk/>
            <pc:sldMk cId="4247341797" sldId="395"/>
            <ac:grpSpMk id="10" creationId="{388A6EC6-7625-003D-7FB9-39A98116D5AB}"/>
          </ac:grpSpMkLst>
        </pc:grpChg>
        <pc:grpChg chg="mod">
          <ac:chgData name="Student - Bryan Aurelius Tanaja" userId="1d617726-b02e-4180-93ed-c7977a32ae1a" providerId="ADAL" clId="{765AD100-3EE5-4CA4-9D25-84096A520C91}" dt="2023-02-07T15:12:09.115" v="3698" actId="1076"/>
          <ac:grpSpMkLst>
            <pc:docMk/>
            <pc:sldMk cId="4247341797" sldId="395"/>
            <ac:grpSpMk id="12" creationId="{6A149521-A100-DF22-3B6A-1FF9B8FB5A7A}"/>
          </ac:grpSpMkLst>
        </pc:grpChg>
        <pc:grpChg chg="mod">
          <ac:chgData name="Student - Bryan Aurelius Tanaja" userId="1d617726-b02e-4180-93ed-c7977a32ae1a" providerId="ADAL" clId="{765AD100-3EE5-4CA4-9D25-84096A520C91}" dt="2023-02-07T15:12:09.115" v="3698" actId="1076"/>
          <ac:grpSpMkLst>
            <pc:docMk/>
            <pc:sldMk cId="4247341797" sldId="395"/>
            <ac:grpSpMk id="14" creationId="{8E0D13E2-7947-B2FF-428E-82E73A25F449}"/>
          </ac:grpSpMkLst>
        </pc:grpChg>
        <pc:grpChg chg="add mod">
          <ac:chgData name="Student - Bryan Aurelius Tanaja" userId="1d617726-b02e-4180-93ed-c7977a32ae1a" providerId="ADAL" clId="{765AD100-3EE5-4CA4-9D25-84096A520C91}" dt="2023-02-07T15:13:15.258" v="3705" actId="1076"/>
          <ac:grpSpMkLst>
            <pc:docMk/>
            <pc:sldMk cId="4247341797" sldId="395"/>
            <ac:grpSpMk id="20" creationId="{484A4A12-B391-28F6-1C09-DA8BA90C128C}"/>
          </ac:grpSpMkLst>
        </pc:grpChg>
        <pc:graphicFrameChg chg="add mod modGraphic">
          <ac:chgData name="Student - Bryan Aurelius Tanaja" userId="1d617726-b02e-4180-93ed-c7977a32ae1a" providerId="ADAL" clId="{765AD100-3EE5-4CA4-9D25-84096A520C91}" dt="2023-02-07T15:13:33.997" v="3708" actId="122"/>
          <ac:graphicFrameMkLst>
            <pc:docMk/>
            <pc:sldMk cId="4247341797" sldId="395"/>
            <ac:graphicFrameMk id="8" creationId="{1A5097FA-C5D0-E69C-FBE9-3FFF0AFD078F}"/>
          </ac:graphicFrameMkLst>
        </pc:graphicFrameChg>
        <pc:picChg chg="mod">
          <ac:chgData name="Student - Bryan Aurelius Tanaja" userId="1d617726-b02e-4180-93ed-c7977a32ae1a" providerId="ADAL" clId="{765AD100-3EE5-4CA4-9D25-84096A520C91}" dt="2023-02-07T15:12:09.115" v="3698" actId="1076"/>
          <ac:picMkLst>
            <pc:docMk/>
            <pc:sldMk cId="4247341797" sldId="395"/>
            <ac:picMk id="15" creationId="{36288860-016D-63C2-CB4D-E2CAD98B924F}"/>
          </ac:picMkLst>
        </pc:picChg>
        <pc:picChg chg="mod">
          <ac:chgData name="Student - Bryan Aurelius Tanaja" userId="1d617726-b02e-4180-93ed-c7977a32ae1a" providerId="ADAL" clId="{765AD100-3EE5-4CA4-9D25-84096A520C91}" dt="2023-02-07T15:12:09.115" v="3698" actId="1076"/>
          <ac:picMkLst>
            <pc:docMk/>
            <pc:sldMk cId="4247341797" sldId="395"/>
            <ac:picMk id="16" creationId="{ADF4C10A-7207-33F5-5E63-70C696B73D8F}"/>
          </ac:picMkLst>
        </pc:picChg>
        <pc:picChg chg="mod">
          <ac:chgData name="Student - Bryan Aurelius Tanaja" userId="1d617726-b02e-4180-93ed-c7977a32ae1a" providerId="ADAL" clId="{765AD100-3EE5-4CA4-9D25-84096A520C91}" dt="2023-02-07T15:12:09.115" v="3698" actId="1076"/>
          <ac:picMkLst>
            <pc:docMk/>
            <pc:sldMk cId="4247341797" sldId="395"/>
            <ac:picMk id="17" creationId="{7FCDEF17-1570-8ABB-034A-C324B11C30F6}"/>
          </ac:picMkLst>
        </pc:picChg>
        <pc:picChg chg="mod">
          <ac:chgData name="Student - Bryan Aurelius Tanaja" userId="1d617726-b02e-4180-93ed-c7977a32ae1a" providerId="ADAL" clId="{765AD100-3EE5-4CA4-9D25-84096A520C91}" dt="2023-02-07T15:12:09.115" v="3698" actId="1076"/>
          <ac:picMkLst>
            <pc:docMk/>
            <pc:sldMk cId="4247341797" sldId="395"/>
            <ac:picMk id="18" creationId="{DAB1D4CC-AF8A-DC7F-2B3F-42BBC7BE334A}"/>
          </ac:picMkLst>
        </pc:picChg>
        <pc:picChg chg="mod">
          <ac:chgData name="Student - Bryan Aurelius Tanaja" userId="1d617726-b02e-4180-93ed-c7977a32ae1a" providerId="ADAL" clId="{765AD100-3EE5-4CA4-9D25-84096A520C91}" dt="2023-02-07T15:13:15.258" v="3705" actId="1076"/>
          <ac:picMkLst>
            <pc:docMk/>
            <pc:sldMk cId="4247341797" sldId="395"/>
            <ac:picMk id="21" creationId="{92BFFC5C-3AB3-FEE7-EC40-94EDF492418C}"/>
          </ac:picMkLst>
        </pc:picChg>
        <pc:inkChg chg="mod">
          <ac:chgData name="Student - Bryan Aurelius Tanaja" userId="1d617726-b02e-4180-93ed-c7977a32ae1a" providerId="ADAL" clId="{765AD100-3EE5-4CA4-9D25-84096A520C91}" dt="2023-02-07T15:12:09.115" v="3698" actId="1076"/>
          <ac:inkMkLst>
            <pc:docMk/>
            <pc:sldMk cId="4247341797" sldId="395"/>
            <ac:inkMk id="19" creationId="{CC02B526-A21C-D649-E295-19766B54C30E}"/>
          </ac:inkMkLst>
        </pc:inkChg>
        <pc:cxnChg chg="mod">
          <ac:chgData name="Student - Bryan Aurelius Tanaja" userId="1d617726-b02e-4180-93ed-c7977a32ae1a" providerId="ADAL" clId="{765AD100-3EE5-4CA4-9D25-84096A520C91}" dt="2023-02-07T15:12:09.115" v="3698" actId="1076"/>
          <ac:cxnSpMkLst>
            <pc:docMk/>
            <pc:sldMk cId="4247341797" sldId="395"/>
            <ac:cxnSpMk id="13" creationId="{CB7BE525-0600-7C4A-C8B1-5D73177C4A73}"/>
          </ac:cxnSpMkLst>
        </pc:cxnChg>
      </pc:sldChg>
      <pc:sldChg chg="addSp delSp modSp mod">
        <pc:chgData name="Student - Bryan Aurelius Tanaja" userId="1d617726-b02e-4180-93ed-c7977a32ae1a" providerId="ADAL" clId="{765AD100-3EE5-4CA4-9D25-84096A520C91}" dt="2023-02-07T16:21:37.929" v="3771"/>
        <pc:sldMkLst>
          <pc:docMk/>
          <pc:sldMk cId="85044543" sldId="399"/>
        </pc:sldMkLst>
        <pc:spChg chg="mod">
          <ac:chgData name="Student - Bryan Aurelius Tanaja" userId="1d617726-b02e-4180-93ed-c7977a32ae1a" providerId="ADAL" clId="{765AD100-3EE5-4CA4-9D25-84096A520C91}" dt="2023-02-07T16:19:35.937" v="3750" actId="255"/>
          <ac:spMkLst>
            <pc:docMk/>
            <pc:sldMk cId="85044543" sldId="399"/>
            <ac:spMk id="6" creationId="{99E3E897-5A31-F994-E877-B0593F8B7AF8}"/>
          </ac:spMkLst>
        </pc:spChg>
        <pc:spChg chg="add mod">
          <ac:chgData name="Student - Bryan Aurelius Tanaja" userId="1d617726-b02e-4180-93ed-c7977a32ae1a" providerId="ADAL" clId="{765AD100-3EE5-4CA4-9D25-84096A520C91}" dt="2023-02-07T16:20:12.408" v="3754" actId="1076"/>
          <ac:spMkLst>
            <pc:docMk/>
            <pc:sldMk cId="85044543" sldId="399"/>
            <ac:spMk id="7" creationId="{B94B9260-CD1F-C83C-CC76-BE33C81818D0}"/>
          </ac:spMkLst>
        </pc:spChg>
        <pc:grpChg chg="mod">
          <ac:chgData name="Student - Bryan Aurelius Tanaja" userId="1d617726-b02e-4180-93ed-c7977a32ae1a" providerId="ADAL" clId="{765AD100-3EE5-4CA4-9D25-84096A520C91}" dt="2023-02-07T16:13:03.560" v="3709" actId="14100"/>
          <ac:grpSpMkLst>
            <pc:docMk/>
            <pc:sldMk cId="85044543" sldId="399"/>
            <ac:grpSpMk id="3" creationId="{4CFABA0F-2010-CA3C-B1CD-5D3D286FF8A4}"/>
          </ac:grpSpMkLst>
        </pc:grpChg>
        <pc:graphicFrameChg chg="add del mod">
          <ac:chgData name="Student - Bryan Aurelius Tanaja" userId="1d617726-b02e-4180-93ed-c7977a32ae1a" providerId="ADAL" clId="{765AD100-3EE5-4CA4-9D25-84096A520C91}" dt="2023-02-07T16:20:54.811" v="3766" actId="478"/>
          <ac:graphicFrameMkLst>
            <pc:docMk/>
            <pc:sldMk cId="85044543" sldId="399"/>
            <ac:graphicFrameMk id="2" creationId="{2052211B-EBF1-4F50-0999-B6FA51F43393}"/>
          </ac:graphicFrameMkLst>
        </pc:graphicFrameChg>
        <pc:graphicFrameChg chg="mod">
          <ac:chgData name="Student - Bryan Aurelius Tanaja" userId="1d617726-b02e-4180-93ed-c7977a32ae1a" providerId="ADAL" clId="{765AD100-3EE5-4CA4-9D25-84096A520C91}" dt="2023-02-07T16:21:35.023" v="3769"/>
          <ac:graphicFrameMkLst>
            <pc:docMk/>
            <pc:sldMk cId="85044543" sldId="399"/>
            <ac:graphicFrameMk id="4" creationId="{14AA8CF6-F5A1-E084-07E0-4FA81CC036E3}"/>
          </ac:graphicFrameMkLst>
        </pc:graphicFrameChg>
        <pc:graphicFrameChg chg="add del mod">
          <ac:chgData name="Student - Bryan Aurelius Tanaja" userId="1d617726-b02e-4180-93ed-c7977a32ae1a" providerId="ADAL" clId="{765AD100-3EE5-4CA4-9D25-84096A520C91}" dt="2023-02-07T16:20:31.736" v="3758"/>
          <ac:graphicFrameMkLst>
            <pc:docMk/>
            <pc:sldMk cId="85044543" sldId="399"/>
            <ac:graphicFrameMk id="8" creationId="{5E845992-3B87-A14E-A9CC-E86FF0522E5E}"/>
          </ac:graphicFrameMkLst>
        </pc:graphicFrameChg>
        <pc:graphicFrameChg chg="add del mod">
          <ac:chgData name="Student - Bryan Aurelius Tanaja" userId="1d617726-b02e-4180-93ed-c7977a32ae1a" providerId="ADAL" clId="{765AD100-3EE5-4CA4-9D25-84096A520C91}" dt="2023-02-07T16:20:34.145" v="3760"/>
          <ac:graphicFrameMkLst>
            <pc:docMk/>
            <pc:sldMk cId="85044543" sldId="399"/>
            <ac:graphicFrameMk id="9" creationId="{2AE669C5-EEAF-EA34-D0DA-08B6024C5299}"/>
          </ac:graphicFrameMkLst>
        </pc:graphicFrameChg>
        <pc:graphicFrameChg chg="add mod">
          <ac:chgData name="Student - Bryan Aurelius Tanaja" userId="1d617726-b02e-4180-93ed-c7977a32ae1a" providerId="ADAL" clId="{765AD100-3EE5-4CA4-9D25-84096A520C91}" dt="2023-02-07T16:21:37.929" v="3771"/>
          <ac:graphicFrameMkLst>
            <pc:docMk/>
            <pc:sldMk cId="85044543" sldId="399"/>
            <ac:graphicFrameMk id="10" creationId="{9B54D775-61A7-4820-EEE3-3FACF6ABFF9A}"/>
          </ac:graphicFrameMkLst>
        </pc:graphicFrameChg>
      </pc:sldChg>
      <pc:sldChg chg="modSp">
        <pc:chgData name="Student - Bryan Aurelius Tanaja" userId="1d617726-b02e-4180-93ed-c7977a32ae1a" providerId="ADAL" clId="{765AD100-3EE5-4CA4-9D25-84096A520C91}" dt="2023-02-07T16:59:55.691" v="4017"/>
        <pc:sldMkLst>
          <pc:docMk/>
          <pc:sldMk cId="2370863628" sldId="400"/>
        </pc:sldMkLst>
        <pc:graphicFrameChg chg="mod">
          <ac:chgData name="Student - Bryan Aurelius Tanaja" userId="1d617726-b02e-4180-93ed-c7977a32ae1a" providerId="ADAL" clId="{765AD100-3EE5-4CA4-9D25-84096A520C91}" dt="2023-02-07T16:59:55.691" v="4017"/>
          <ac:graphicFrameMkLst>
            <pc:docMk/>
            <pc:sldMk cId="2370863628" sldId="400"/>
            <ac:graphicFrameMk id="2" creationId="{0BECAD32-47BC-C225-8F6C-C9AEA1CC29AF}"/>
          </ac:graphicFrameMkLst>
        </pc:graphicFrameChg>
      </pc:sldChg>
      <pc:sldChg chg="modSp mod">
        <pc:chgData name="Student - Bryan Aurelius Tanaja" userId="1d617726-b02e-4180-93ed-c7977a32ae1a" providerId="ADAL" clId="{765AD100-3EE5-4CA4-9D25-84096A520C91}" dt="2023-02-07T16:58:13.385" v="4014" actId="2711"/>
        <pc:sldMkLst>
          <pc:docMk/>
          <pc:sldMk cId="469571995" sldId="401"/>
        </pc:sldMkLst>
        <pc:spChg chg="mod">
          <ac:chgData name="Student - Bryan Aurelius Tanaja" userId="1d617726-b02e-4180-93ed-c7977a32ae1a" providerId="ADAL" clId="{765AD100-3EE5-4CA4-9D25-84096A520C91}" dt="2023-02-07T16:58:04.745" v="4013" actId="2711"/>
          <ac:spMkLst>
            <pc:docMk/>
            <pc:sldMk cId="469571995" sldId="401"/>
            <ac:spMk id="4" creationId="{D8590A1B-C644-C733-D503-1BB3FF3C8D0E}"/>
          </ac:spMkLst>
        </pc:spChg>
        <pc:spChg chg="mod">
          <ac:chgData name="Student - Bryan Aurelius Tanaja" userId="1d617726-b02e-4180-93ed-c7977a32ae1a" providerId="ADAL" clId="{765AD100-3EE5-4CA4-9D25-84096A520C91}" dt="2023-02-07T16:58:13.385" v="4014" actId="2711"/>
          <ac:spMkLst>
            <pc:docMk/>
            <pc:sldMk cId="469571995" sldId="401"/>
            <ac:spMk id="8" creationId="{224ECC6D-9D29-B13B-C81C-50F0FCC4BB8B}"/>
          </ac:spMkLst>
        </pc:spChg>
        <pc:spChg chg="mod">
          <ac:chgData name="Student - Bryan Aurelius Tanaja" userId="1d617726-b02e-4180-93ed-c7977a32ae1a" providerId="ADAL" clId="{765AD100-3EE5-4CA4-9D25-84096A520C91}" dt="2023-02-07T16:54:24.911" v="4000" actId="20577"/>
          <ac:spMkLst>
            <pc:docMk/>
            <pc:sldMk cId="469571995" sldId="401"/>
            <ac:spMk id="10" creationId="{FF665B3F-4CDA-E9E5-3256-9D293208DC85}"/>
          </ac:spMkLst>
        </pc:spChg>
      </pc:sldChg>
      <pc:sldChg chg="modSp">
        <pc:chgData name="Student - Bryan Aurelius Tanaja" userId="1d617726-b02e-4180-93ed-c7977a32ae1a" providerId="ADAL" clId="{765AD100-3EE5-4CA4-9D25-84096A520C91}" dt="2023-02-07T17:00:07.717" v="4018"/>
        <pc:sldMkLst>
          <pc:docMk/>
          <pc:sldMk cId="978647488" sldId="403"/>
        </pc:sldMkLst>
        <pc:graphicFrameChg chg="mod">
          <ac:chgData name="Student - Bryan Aurelius Tanaja" userId="1d617726-b02e-4180-93ed-c7977a32ae1a" providerId="ADAL" clId="{765AD100-3EE5-4CA4-9D25-84096A520C91}" dt="2023-02-07T17:00:07.717" v="4018"/>
          <ac:graphicFrameMkLst>
            <pc:docMk/>
            <pc:sldMk cId="978647488" sldId="403"/>
            <ac:graphicFrameMk id="2" creationId="{FC1A9E0C-9F4E-5FB7-96FF-36ECB74E860E}"/>
          </ac:graphicFrameMkLst>
        </pc:graphicFrameChg>
      </pc:sldChg>
      <pc:sldChg chg="modSp mod">
        <pc:chgData name="Student - Bryan Aurelius Tanaja" userId="1d617726-b02e-4180-93ed-c7977a32ae1a" providerId="ADAL" clId="{765AD100-3EE5-4CA4-9D25-84096A520C91}" dt="2023-02-07T16:56:49.640" v="4012" actId="2711"/>
        <pc:sldMkLst>
          <pc:docMk/>
          <pc:sldMk cId="893419259" sldId="404"/>
        </pc:sldMkLst>
        <pc:spChg chg="mod">
          <ac:chgData name="Student - Bryan Aurelius Tanaja" userId="1d617726-b02e-4180-93ed-c7977a32ae1a" providerId="ADAL" clId="{765AD100-3EE5-4CA4-9D25-84096A520C91}" dt="2023-02-07T16:56:49.640" v="4012" actId="2711"/>
          <ac:spMkLst>
            <pc:docMk/>
            <pc:sldMk cId="893419259" sldId="404"/>
            <ac:spMk id="4" creationId="{72267FC7-AE80-FE83-CA7C-DBB6CEC71D47}"/>
          </ac:spMkLst>
        </pc:spChg>
        <pc:spChg chg="mod">
          <ac:chgData name="Student - Bryan Aurelius Tanaja" userId="1d617726-b02e-4180-93ed-c7977a32ae1a" providerId="ADAL" clId="{765AD100-3EE5-4CA4-9D25-84096A520C91}" dt="2023-02-07T16:56:44.805" v="4011" actId="2711"/>
          <ac:spMkLst>
            <pc:docMk/>
            <pc:sldMk cId="893419259" sldId="404"/>
            <ac:spMk id="7" creationId="{CB0744C5-A667-871B-B96A-C0B0921091A7}"/>
          </ac:spMkLst>
        </pc:spChg>
      </pc:sldChg>
      <pc:sldChg chg="modSp mod">
        <pc:chgData name="Student - Bryan Aurelius Tanaja" userId="1d617726-b02e-4180-93ed-c7977a32ae1a" providerId="ADAL" clId="{765AD100-3EE5-4CA4-9D25-84096A520C91}" dt="2023-02-07T17:00:22.368" v="4020"/>
        <pc:sldMkLst>
          <pc:docMk/>
          <pc:sldMk cId="106220381" sldId="405"/>
        </pc:sldMkLst>
        <pc:spChg chg="mod">
          <ac:chgData name="Student - Bryan Aurelius Tanaja" userId="1d617726-b02e-4180-93ed-c7977a32ae1a" providerId="ADAL" clId="{765AD100-3EE5-4CA4-9D25-84096A520C91}" dt="2023-02-07T16:56:36.417" v="4010" actId="2711"/>
          <ac:spMkLst>
            <pc:docMk/>
            <pc:sldMk cId="106220381" sldId="405"/>
            <ac:spMk id="4" creationId="{3949A6D0-5C87-3CD9-820A-45805EB1ADD8}"/>
          </ac:spMkLst>
        </pc:spChg>
        <pc:graphicFrameChg chg="mod">
          <ac:chgData name="Student - Bryan Aurelius Tanaja" userId="1d617726-b02e-4180-93ed-c7977a32ae1a" providerId="ADAL" clId="{765AD100-3EE5-4CA4-9D25-84096A520C91}" dt="2023-02-07T17:00:22.368" v="4020"/>
          <ac:graphicFrameMkLst>
            <pc:docMk/>
            <pc:sldMk cId="106220381" sldId="405"/>
            <ac:graphicFrameMk id="3" creationId="{F68AE762-0650-500C-A450-0D634D5452EB}"/>
          </ac:graphicFrameMkLst>
        </pc:graphicFrameChg>
      </pc:sldChg>
      <pc:sldChg chg="modSp mod">
        <pc:chgData name="Student - Bryan Aurelius Tanaja" userId="1d617726-b02e-4180-93ed-c7977a32ae1a" providerId="ADAL" clId="{765AD100-3EE5-4CA4-9D25-84096A520C91}" dt="2023-02-07T17:08:06.612" v="4054" actId="108"/>
        <pc:sldMkLst>
          <pc:docMk/>
          <pc:sldMk cId="1043699569" sldId="406"/>
        </pc:sldMkLst>
        <pc:spChg chg="mod">
          <ac:chgData name="Student - Bryan Aurelius Tanaja" userId="1d617726-b02e-4180-93ed-c7977a32ae1a" providerId="ADAL" clId="{765AD100-3EE5-4CA4-9D25-84096A520C91}" dt="2023-02-07T16:55:16.082" v="4003" actId="2711"/>
          <ac:spMkLst>
            <pc:docMk/>
            <pc:sldMk cId="1043699569" sldId="406"/>
            <ac:spMk id="3" creationId="{034D35DF-A224-1AEE-12EA-71C4081595A9}"/>
          </ac:spMkLst>
        </pc:spChg>
        <pc:grpChg chg="mod">
          <ac:chgData name="Student - Bryan Aurelius Tanaja" userId="1d617726-b02e-4180-93ed-c7977a32ae1a" providerId="ADAL" clId="{765AD100-3EE5-4CA4-9D25-84096A520C91}" dt="2023-02-07T17:08:05.930" v="4053" actId="1076"/>
          <ac:grpSpMkLst>
            <pc:docMk/>
            <pc:sldMk cId="1043699569" sldId="406"/>
            <ac:grpSpMk id="2" creationId="{5131CB22-0B47-CB4C-BFD0-1F6432278A4F}"/>
          </ac:grpSpMkLst>
        </pc:grpChg>
        <pc:graphicFrameChg chg="mod">
          <ac:chgData name="Student - Bryan Aurelius Tanaja" userId="1d617726-b02e-4180-93ed-c7977a32ae1a" providerId="ADAL" clId="{765AD100-3EE5-4CA4-9D25-84096A520C91}" dt="2023-02-07T17:08:06.612" v="4054" actId="108"/>
          <ac:graphicFrameMkLst>
            <pc:docMk/>
            <pc:sldMk cId="1043699569" sldId="406"/>
            <ac:graphicFrameMk id="4" creationId="{35E5F07A-D382-25EA-22E7-ED1E75EEAB38}"/>
          </ac:graphicFrameMkLst>
        </pc:graphicFrameChg>
      </pc:sldChg>
      <pc:sldChg chg="addSp modSp mod">
        <pc:chgData name="Student - Bryan Aurelius Tanaja" userId="1d617726-b02e-4180-93ed-c7977a32ae1a" providerId="ADAL" clId="{765AD100-3EE5-4CA4-9D25-84096A520C91}" dt="2023-02-07T17:07:43.070" v="4049" actId="108"/>
        <pc:sldMkLst>
          <pc:docMk/>
          <pc:sldMk cId="2794694526" sldId="408"/>
        </pc:sldMkLst>
        <pc:spChg chg="mod">
          <ac:chgData name="Student - Bryan Aurelius Tanaja" userId="1d617726-b02e-4180-93ed-c7977a32ae1a" providerId="ADAL" clId="{765AD100-3EE5-4CA4-9D25-84096A520C91}" dt="2023-02-07T17:01:38.894" v="4023" actId="2711"/>
          <ac:spMkLst>
            <pc:docMk/>
            <pc:sldMk cId="2794694526" sldId="408"/>
            <ac:spMk id="4" creationId="{DF76AB59-D986-8A34-2865-0392B67DC0F2}"/>
          </ac:spMkLst>
        </pc:spChg>
        <pc:spChg chg="add mod">
          <ac:chgData name="Student - Bryan Aurelius Tanaja" userId="1d617726-b02e-4180-93ed-c7977a32ae1a" providerId="ADAL" clId="{765AD100-3EE5-4CA4-9D25-84096A520C91}" dt="2023-02-07T17:07:21.254" v="4045" actId="108"/>
          <ac:spMkLst>
            <pc:docMk/>
            <pc:sldMk cId="2794694526" sldId="408"/>
            <ac:spMk id="7" creationId="{52FA4FE7-C33C-5B08-BC00-200C7E754EBD}"/>
          </ac:spMkLst>
        </pc:spChg>
        <pc:grpChg chg="mod">
          <ac:chgData name="Student - Bryan Aurelius Tanaja" userId="1d617726-b02e-4180-93ed-c7977a32ae1a" providerId="ADAL" clId="{765AD100-3EE5-4CA4-9D25-84096A520C91}" dt="2023-02-07T16:51:09.921" v="3956" actId="1076"/>
          <ac:grpSpMkLst>
            <pc:docMk/>
            <pc:sldMk cId="2794694526" sldId="408"/>
            <ac:grpSpMk id="2" creationId="{940F9BB1-DE9B-009C-29FA-3C99D36115B0}"/>
          </ac:grpSpMkLst>
        </pc:grpChg>
        <pc:graphicFrameChg chg="mod">
          <ac:chgData name="Student - Bryan Aurelius Tanaja" userId="1d617726-b02e-4180-93ed-c7977a32ae1a" providerId="ADAL" clId="{765AD100-3EE5-4CA4-9D25-84096A520C91}" dt="2023-02-07T17:07:16.736" v="4043"/>
          <ac:graphicFrameMkLst>
            <pc:docMk/>
            <pc:sldMk cId="2794694526" sldId="408"/>
            <ac:graphicFrameMk id="3" creationId="{A0100BCC-2603-3C94-C392-C76E5B8F61AC}"/>
          </ac:graphicFrameMkLst>
        </pc:graphicFrameChg>
        <pc:graphicFrameChg chg="add mod modGraphic">
          <ac:chgData name="Student - Bryan Aurelius Tanaja" userId="1d617726-b02e-4180-93ed-c7977a32ae1a" providerId="ADAL" clId="{765AD100-3EE5-4CA4-9D25-84096A520C91}" dt="2023-02-07T17:07:43.070" v="4049" actId="108"/>
          <ac:graphicFrameMkLst>
            <pc:docMk/>
            <pc:sldMk cId="2794694526" sldId="408"/>
            <ac:graphicFrameMk id="6" creationId="{A0C7F2A9-5164-8449-E1EE-5B848E505F1A}"/>
          </ac:graphicFrameMkLst>
        </pc:graphicFrameChg>
      </pc:sldChg>
      <pc:sldChg chg="modSp">
        <pc:chgData name="Student - Bryan Aurelius Tanaja" userId="1d617726-b02e-4180-93ed-c7977a32ae1a" providerId="ADAL" clId="{765AD100-3EE5-4CA4-9D25-84096A520C91}" dt="2023-02-07T17:02:06.188" v="4025" actId="2711"/>
        <pc:sldMkLst>
          <pc:docMk/>
          <pc:sldMk cId="1391297812" sldId="419"/>
        </pc:sldMkLst>
        <pc:graphicFrameChg chg="mod">
          <ac:chgData name="Student - Bryan Aurelius Tanaja" userId="1d617726-b02e-4180-93ed-c7977a32ae1a" providerId="ADAL" clId="{765AD100-3EE5-4CA4-9D25-84096A520C91}" dt="2023-02-07T17:02:06.188" v="4025" actId="2711"/>
          <ac:graphicFrameMkLst>
            <pc:docMk/>
            <pc:sldMk cId="1391297812" sldId="419"/>
            <ac:graphicFrameMk id="2" creationId="{E9144E41-F43A-A9F1-9774-3DD8ABA61298}"/>
          </ac:graphicFrameMkLst>
        </pc:graphicFrameChg>
      </pc:sldChg>
      <pc:sldChg chg="modSp">
        <pc:chgData name="Student - Bryan Aurelius Tanaja" userId="1d617726-b02e-4180-93ed-c7977a32ae1a" providerId="ADAL" clId="{765AD100-3EE5-4CA4-9D25-84096A520C91}" dt="2023-02-07T17:02:38.896" v="4026" actId="2711"/>
        <pc:sldMkLst>
          <pc:docMk/>
          <pc:sldMk cId="419300167" sldId="422"/>
        </pc:sldMkLst>
        <pc:graphicFrameChg chg="mod">
          <ac:chgData name="Student - Bryan Aurelius Tanaja" userId="1d617726-b02e-4180-93ed-c7977a32ae1a" providerId="ADAL" clId="{765AD100-3EE5-4CA4-9D25-84096A520C91}" dt="2023-02-07T17:02:38.896" v="4026" actId="2711"/>
          <ac:graphicFrameMkLst>
            <pc:docMk/>
            <pc:sldMk cId="419300167" sldId="422"/>
            <ac:graphicFrameMk id="2" creationId="{6CDA14D9-60AF-8895-463E-7FA711013239}"/>
          </ac:graphicFrameMkLst>
        </pc:graphicFrameChg>
      </pc:sldChg>
      <pc:sldChg chg="addSp modSp mod">
        <pc:chgData name="Student - Bryan Aurelius Tanaja" userId="1d617726-b02e-4180-93ed-c7977a32ae1a" providerId="ADAL" clId="{765AD100-3EE5-4CA4-9D25-84096A520C91}" dt="2023-02-07T16:46:36.044" v="3951" actId="255"/>
        <pc:sldMkLst>
          <pc:docMk/>
          <pc:sldMk cId="1496053141" sldId="424"/>
        </pc:sldMkLst>
        <pc:spChg chg="mod">
          <ac:chgData name="Student - Bryan Aurelius Tanaja" userId="1d617726-b02e-4180-93ed-c7977a32ae1a" providerId="ADAL" clId="{765AD100-3EE5-4CA4-9D25-84096A520C91}" dt="2023-02-07T16:46:36.044" v="3951" actId="255"/>
          <ac:spMkLst>
            <pc:docMk/>
            <pc:sldMk cId="1496053141" sldId="424"/>
            <ac:spMk id="3" creationId="{577AC23C-4293-83E3-59DE-A425F16F2CB6}"/>
          </ac:spMkLst>
        </pc:spChg>
        <pc:spChg chg="add mod">
          <ac:chgData name="Student - Bryan Aurelius Tanaja" userId="1d617726-b02e-4180-93ed-c7977a32ae1a" providerId="ADAL" clId="{765AD100-3EE5-4CA4-9D25-84096A520C91}" dt="2023-02-07T16:45:03.908" v="3938" actId="1076"/>
          <ac:spMkLst>
            <pc:docMk/>
            <pc:sldMk cId="1496053141" sldId="424"/>
            <ac:spMk id="6" creationId="{E6992846-ED94-6D54-2B46-F5FF7618FF00}"/>
          </ac:spMkLst>
        </pc:spChg>
        <pc:graphicFrameChg chg="mod modGraphic">
          <ac:chgData name="Student - Bryan Aurelius Tanaja" userId="1d617726-b02e-4180-93ed-c7977a32ae1a" providerId="ADAL" clId="{765AD100-3EE5-4CA4-9D25-84096A520C91}" dt="2023-02-07T16:46:22.482" v="3948" actId="1076"/>
          <ac:graphicFrameMkLst>
            <pc:docMk/>
            <pc:sldMk cId="1496053141" sldId="424"/>
            <ac:graphicFrameMk id="2" creationId="{BE125600-B3C9-1F3A-D38D-2FFB2EAF70C9}"/>
          </ac:graphicFrameMkLst>
        </pc:graphicFrameChg>
      </pc:sldChg>
      <pc:sldChg chg="addSp modSp mod">
        <pc:chgData name="Student - Bryan Aurelius Tanaja" userId="1d617726-b02e-4180-93ed-c7977a32ae1a" providerId="ADAL" clId="{765AD100-3EE5-4CA4-9D25-84096A520C91}" dt="2023-02-07T17:05:38.735" v="4039" actId="1076"/>
        <pc:sldMkLst>
          <pc:docMk/>
          <pc:sldMk cId="1545371140" sldId="425"/>
        </pc:sldMkLst>
        <pc:spChg chg="add mod">
          <ac:chgData name="Student - Bryan Aurelius Tanaja" userId="1d617726-b02e-4180-93ed-c7977a32ae1a" providerId="ADAL" clId="{765AD100-3EE5-4CA4-9D25-84096A520C91}" dt="2023-02-07T17:05:38.735" v="4039" actId="1076"/>
          <ac:spMkLst>
            <pc:docMk/>
            <pc:sldMk cId="1545371140" sldId="425"/>
            <ac:spMk id="2" creationId="{3160B517-BC66-82B4-66A2-85967A872C2F}"/>
          </ac:spMkLst>
        </pc:spChg>
        <pc:spChg chg="add mod">
          <ac:chgData name="Student - Bryan Aurelius Tanaja" userId="1d617726-b02e-4180-93ed-c7977a32ae1a" providerId="ADAL" clId="{765AD100-3EE5-4CA4-9D25-84096A520C91}" dt="2023-02-07T17:05:11.439" v="4038" actId="1076"/>
          <ac:spMkLst>
            <pc:docMk/>
            <pc:sldMk cId="1545371140" sldId="425"/>
            <ac:spMk id="3" creationId="{9A86B23A-B0A1-5D0B-F435-B8E860049F4E}"/>
          </ac:spMkLst>
        </pc:spChg>
        <pc:spChg chg="mod">
          <ac:chgData name="Student - Bryan Aurelius Tanaja" userId="1d617726-b02e-4180-93ed-c7977a32ae1a" providerId="ADAL" clId="{765AD100-3EE5-4CA4-9D25-84096A520C91}" dt="2023-02-07T17:03:12.224" v="4027" actId="1076"/>
          <ac:spMkLst>
            <pc:docMk/>
            <pc:sldMk cId="1545371140" sldId="425"/>
            <ac:spMk id="5" creationId="{1AE24911-5C6E-53E0-DD47-55D6E4DE618F}"/>
          </ac:spMkLst>
        </pc:spChg>
        <pc:spChg chg="mod">
          <ac:chgData name="Student - Bryan Aurelius Tanaja" userId="1d617726-b02e-4180-93ed-c7977a32ae1a" providerId="ADAL" clId="{765AD100-3EE5-4CA4-9D25-84096A520C91}" dt="2023-02-07T17:05:02.755" v="4037" actId="1076"/>
          <ac:spMkLst>
            <pc:docMk/>
            <pc:sldMk cId="1545371140" sldId="425"/>
            <ac:spMk id="8" creationId="{F3E00348-9F80-D583-A948-65044C8E412E}"/>
          </ac:spMkLst>
        </pc:spChg>
        <pc:graphicFrameChg chg="mod">
          <ac:chgData name="Student - Bryan Aurelius Tanaja" userId="1d617726-b02e-4180-93ed-c7977a32ae1a" providerId="ADAL" clId="{765AD100-3EE5-4CA4-9D25-84096A520C91}" dt="2023-02-07T17:04:22.604" v="4031"/>
          <ac:graphicFrameMkLst>
            <pc:docMk/>
            <pc:sldMk cId="1545371140" sldId="425"/>
            <ac:graphicFrameMk id="6" creationId="{86B97EC2-106E-E556-E466-350F22D44989}"/>
          </ac:graphicFrameMkLst>
        </pc:graphicFrameChg>
      </pc:sldChg>
      <pc:sldChg chg="addSp modSp mod">
        <pc:chgData name="Student - Bryan Aurelius Tanaja" userId="1d617726-b02e-4180-93ed-c7977a32ae1a" providerId="ADAL" clId="{765AD100-3EE5-4CA4-9D25-84096A520C91}" dt="2023-02-07T16:44:35.850" v="3931" actId="2711"/>
        <pc:sldMkLst>
          <pc:docMk/>
          <pc:sldMk cId="3943170751" sldId="426"/>
        </pc:sldMkLst>
        <pc:spChg chg="mod">
          <ac:chgData name="Student - Bryan Aurelius Tanaja" userId="1d617726-b02e-4180-93ed-c7977a32ae1a" providerId="ADAL" clId="{765AD100-3EE5-4CA4-9D25-84096A520C91}" dt="2023-02-07T16:44:11.658" v="3929" actId="1076"/>
          <ac:spMkLst>
            <pc:docMk/>
            <pc:sldMk cId="3943170751" sldId="426"/>
            <ac:spMk id="3" creationId="{F1F95693-8E0A-BB30-7AFB-1BE8F7DBC70F}"/>
          </ac:spMkLst>
        </pc:spChg>
        <pc:spChg chg="add mod">
          <ac:chgData name="Student - Bryan Aurelius Tanaja" userId="1d617726-b02e-4180-93ed-c7977a32ae1a" providerId="ADAL" clId="{765AD100-3EE5-4CA4-9D25-84096A520C91}" dt="2023-02-07T16:44:35.850" v="3931" actId="2711"/>
          <ac:spMkLst>
            <pc:docMk/>
            <pc:sldMk cId="3943170751" sldId="426"/>
            <ac:spMk id="6" creationId="{5888D97C-A60F-A01F-0F57-33237D89F30E}"/>
          </ac:spMkLst>
        </pc:spChg>
        <pc:graphicFrameChg chg="mod modGraphic">
          <ac:chgData name="Student - Bryan Aurelius Tanaja" userId="1d617726-b02e-4180-93ed-c7977a32ae1a" providerId="ADAL" clId="{765AD100-3EE5-4CA4-9D25-84096A520C91}" dt="2023-02-07T16:44:27.398" v="3930" actId="207"/>
          <ac:graphicFrameMkLst>
            <pc:docMk/>
            <pc:sldMk cId="3943170751" sldId="426"/>
            <ac:graphicFrameMk id="2" creationId="{E1EDFA69-7AF2-6B1B-196E-E950E8BDAE44}"/>
          </ac:graphicFrameMkLst>
        </pc:graphicFrameChg>
      </pc:sldChg>
      <pc:sldChg chg="addSp modSp mod">
        <pc:chgData name="Student - Bryan Aurelius Tanaja" userId="1d617726-b02e-4180-93ed-c7977a32ae1a" providerId="ADAL" clId="{765AD100-3EE5-4CA4-9D25-84096A520C91}" dt="2023-02-07T16:47:31.081" v="3953" actId="1076"/>
        <pc:sldMkLst>
          <pc:docMk/>
          <pc:sldMk cId="2673332207" sldId="427"/>
        </pc:sldMkLst>
        <pc:spChg chg="mod">
          <ac:chgData name="Student - Bryan Aurelius Tanaja" userId="1d617726-b02e-4180-93ed-c7977a32ae1a" providerId="ADAL" clId="{765AD100-3EE5-4CA4-9D25-84096A520C91}" dt="2023-02-07T16:43:12.873" v="3913" actId="1076"/>
          <ac:spMkLst>
            <pc:docMk/>
            <pc:sldMk cId="2673332207" sldId="427"/>
            <ac:spMk id="3" creationId="{91A9DBC2-6ADC-EBA0-33CA-1A070679E8A3}"/>
          </ac:spMkLst>
        </pc:spChg>
        <pc:spChg chg="add mod">
          <ac:chgData name="Student - Bryan Aurelius Tanaja" userId="1d617726-b02e-4180-93ed-c7977a32ae1a" providerId="ADAL" clId="{765AD100-3EE5-4CA4-9D25-84096A520C91}" dt="2023-02-07T16:47:31.081" v="3953" actId="1076"/>
          <ac:spMkLst>
            <pc:docMk/>
            <pc:sldMk cId="2673332207" sldId="427"/>
            <ac:spMk id="6" creationId="{CEB173CA-DB9E-61D1-7D91-7332292A1945}"/>
          </ac:spMkLst>
        </pc:spChg>
        <pc:graphicFrameChg chg="mod modGraphic">
          <ac:chgData name="Student - Bryan Aurelius Tanaja" userId="1d617726-b02e-4180-93ed-c7977a32ae1a" providerId="ADAL" clId="{765AD100-3EE5-4CA4-9D25-84096A520C91}" dt="2023-02-07T16:43:01.794" v="3911" actId="1076"/>
          <ac:graphicFrameMkLst>
            <pc:docMk/>
            <pc:sldMk cId="2673332207" sldId="427"/>
            <ac:graphicFrameMk id="2" creationId="{7171C80E-A43C-3F9B-46A3-EE8CCA097DF5}"/>
          </ac:graphicFrameMkLst>
        </pc:graphicFrameChg>
      </pc:sldChg>
      <pc:sldChg chg="addSp modSp mod">
        <pc:chgData name="Student - Bryan Aurelius Tanaja" userId="1d617726-b02e-4180-93ed-c7977a32ae1a" providerId="ADAL" clId="{765AD100-3EE5-4CA4-9D25-84096A520C91}" dt="2023-02-07T17:08:18.373" v="4056" actId="1076"/>
        <pc:sldMkLst>
          <pc:docMk/>
          <pc:sldMk cId="232618514" sldId="428"/>
        </pc:sldMkLst>
        <pc:spChg chg="mod">
          <ac:chgData name="Student - Bryan Aurelius Tanaja" userId="1d617726-b02e-4180-93ed-c7977a32ae1a" providerId="ADAL" clId="{765AD100-3EE5-4CA4-9D25-84096A520C91}" dt="2023-02-07T17:08:18.373" v="4056" actId="1076"/>
          <ac:spMkLst>
            <pc:docMk/>
            <pc:sldMk cId="232618514" sldId="428"/>
            <ac:spMk id="3" creationId="{06C1E21B-499A-6637-8618-437DB05A7120}"/>
          </ac:spMkLst>
        </pc:spChg>
        <pc:spChg chg="add mod">
          <ac:chgData name="Student - Bryan Aurelius Tanaja" userId="1d617726-b02e-4180-93ed-c7977a32ae1a" providerId="ADAL" clId="{765AD100-3EE5-4CA4-9D25-84096A520C91}" dt="2023-02-07T16:41:07.685" v="3895" actId="255"/>
          <ac:spMkLst>
            <pc:docMk/>
            <pc:sldMk cId="232618514" sldId="428"/>
            <ac:spMk id="6" creationId="{5CA29DF2-A65C-6E3A-2EA8-D5F291B885DF}"/>
          </ac:spMkLst>
        </pc:spChg>
        <pc:graphicFrameChg chg="mod modGraphic">
          <ac:chgData name="Student - Bryan Aurelius Tanaja" userId="1d617726-b02e-4180-93ed-c7977a32ae1a" providerId="ADAL" clId="{765AD100-3EE5-4CA4-9D25-84096A520C91}" dt="2023-02-07T16:40:52.899" v="3894" actId="14100"/>
          <ac:graphicFrameMkLst>
            <pc:docMk/>
            <pc:sldMk cId="232618514" sldId="428"/>
            <ac:graphicFrameMk id="2" creationId="{65184ABA-1CDA-D333-B75B-46368DAE8F1E}"/>
          </ac:graphicFrameMkLst>
        </pc:graphicFrameChg>
      </pc:sldChg>
      <pc:sldChg chg="modSp mod">
        <pc:chgData name="Student - Bryan Aurelius Tanaja" userId="1d617726-b02e-4180-93ed-c7977a32ae1a" providerId="ADAL" clId="{765AD100-3EE5-4CA4-9D25-84096A520C91}" dt="2023-02-07T16:38:03.242" v="3866" actId="1076"/>
        <pc:sldMkLst>
          <pc:docMk/>
          <pc:sldMk cId="3508897621" sldId="429"/>
        </pc:sldMkLst>
        <pc:graphicFrameChg chg="mod">
          <ac:chgData name="Student - Bryan Aurelius Tanaja" userId="1d617726-b02e-4180-93ed-c7977a32ae1a" providerId="ADAL" clId="{765AD100-3EE5-4CA4-9D25-84096A520C91}" dt="2023-02-07T16:38:03.242" v="3866" actId="1076"/>
          <ac:graphicFrameMkLst>
            <pc:docMk/>
            <pc:sldMk cId="3508897621" sldId="429"/>
            <ac:graphicFrameMk id="2" creationId="{9B39B851-2E83-EE65-7F0D-49916599131C}"/>
          </ac:graphicFrameMkLst>
        </pc:graphicFrameChg>
      </pc:sldChg>
      <pc:sldChg chg="addSp modSp mod">
        <pc:chgData name="Student - Bryan Aurelius Tanaja" userId="1d617726-b02e-4180-93ed-c7977a32ae1a" providerId="ADAL" clId="{765AD100-3EE5-4CA4-9D25-84096A520C91}" dt="2023-02-07T17:07:50.559" v="4050" actId="108"/>
        <pc:sldMkLst>
          <pc:docMk/>
          <pc:sldMk cId="19083373" sldId="430"/>
        </pc:sldMkLst>
        <pc:spChg chg="mod">
          <ac:chgData name="Student - Bryan Aurelius Tanaja" userId="1d617726-b02e-4180-93ed-c7977a32ae1a" providerId="ADAL" clId="{765AD100-3EE5-4CA4-9D25-84096A520C91}" dt="2023-02-07T17:07:50.559" v="4050" actId="108"/>
          <ac:spMkLst>
            <pc:docMk/>
            <pc:sldMk cId="19083373" sldId="430"/>
            <ac:spMk id="3" creationId="{91B9D993-5F3E-07C2-5317-0B11B13FFA59}"/>
          </ac:spMkLst>
        </pc:spChg>
        <pc:spChg chg="add mod">
          <ac:chgData name="Student - Bryan Aurelius Tanaja" userId="1d617726-b02e-4180-93ed-c7977a32ae1a" providerId="ADAL" clId="{765AD100-3EE5-4CA4-9D25-84096A520C91}" dt="2023-02-07T16:37:14.428" v="3858" actId="1076"/>
          <ac:spMkLst>
            <pc:docMk/>
            <pc:sldMk cId="19083373" sldId="430"/>
            <ac:spMk id="6" creationId="{CBCD6F7E-D6DB-AD51-2CAA-6F8B27BC4339}"/>
          </ac:spMkLst>
        </pc:spChg>
        <pc:graphicFrameChg chg="mod modGraphic">
          <ac:chgData name="Student - Bryan Aurelius Tanaja" userId="1d617726-b02e-4180-93ed-c7977a32ae1a" providerId="ADAL" clId="{765AD100-3EE5-4CA4-9D25-84096A520C91}" dt="2023-02-07T16:38:50.245" v="3873"/>
          <ac:graphicFrameMkLst>
            <pc:docMk/>
            <pc:sldMk cId="19083373" sldId="430"/>
            <ac:graphicFrameMk id="2" creationId="{0C531B4E-614E-DE86-F995-FD0823F6628F}"/>
          </ac:graphicFrameMkLst>
        </pc:graphicFrameChg>
      </pc:sldChg>
      <pc:sldChg chg="modSp mod">
        <pc:chgData name="Student - Bryan Aurelius Tanaja" userId="1d617726-b02e-4180-93ed-c7977a32ae1a" providerId="ADAL" clId="{765AD100-3EE5-4CA4-9D25-84096A520C91}" dt="2023-02-07T16:29:54.052" v="3840" actId="1076"/>
        <pc:sldMkLst>
          <pc:docMk/>
          <pc:sldMk cId="1272410835" sldId="431"/>
        </pc:sldMkLst>
        <pc:spChg chg="mod">
          <ac:chgData name="Student - Bryan Aurelius Tanaja" userId="1d617726-b02e-4180-93ed-c7977a32ae1a" providerId="ADAL" clId="{765AD100-3EE5-4CA4-9D25-84096A520C91}" dt="2023-02-07T16:29:54.052" v="3840" actId="1076"/>
          <ac:spMkLst>
            <pc:docMk/>
            <pc:sldMk cId="1272410835" sldId="431"/>
            <ac:spMk id="6" creationId="{65A5B941-3CD9-693D-9A39-49D8D2E59891}"/>
          </ac:spMkLst>
        </pc:spChg>
        <pc:graphicFrameChg chg="mod">
          <ac:chgData name="Student - Bryan Aurelius Tanaja" userId="1d617726-b02e-4180-93ed-c7977a32ae1a" providerId="ADAL" clId="{765AD100-3EE5-4CA4-9D25-84096A520C91}" dt="2023-02-07T16:29:44.860" v="3838" actId="14100"/>
          <ac:graphicFrameMkLst>
            <pc:docMk/>
            <pc:sldMk cId="1272410835" sldId="431"/>
            <ac:graphicFrameMk id="4" creationId="{DAC5FFB1-0D7D-82EB-BACC-60D63A215759}"/>
          </ac:graphicFrameMkLst>
        </pc:graphicFrameChg>
      </pc:sldChg>
      <pc:sldChg chg="addSp modSp mod">
        <pc:chgData name="Student - Bryan Aurelius Tanaja" userId="1d617726-b02e-4180-93ed-c7977a32ae1a" providerId="ADAL" clId="{765AD100-3EE5-4CA4-9D25-84096A520C91}" dt="2023-02-07T17:08:32.685" v="4058" actId="1076"/>
        <pc:sldMkLst>
          <pc:docMk/>
          <pc:sldMk cId="1906492290" sldId="432"/>
        </pc:sldMkLst>
        <pc:spChg chg="mod">
          <ac:chgData name="Student - Bryan Aurelius Tanaja" userId="1d617726-b02e-4180-93ed-c7977a32ae1a" providerId="ADAL" clId="{765AD100-3EE5-4CA4-9D25-84096A520C91}" dt="2023-02-07T17:08:32.685" v="4058" actId="1076"/>
          <ac:spMkLst>
            <pc:docMk/>
            <pc:sldMk cId="1906492290" sldId="432"/>
            <ac:spMk id="3" creationId="{C6E13810-1816-9C2E-1DF6-263ABD72F6D4}"/>
          </ac:spMkLst>
        </pc:spChg>
        <pc:spChg chg="add mod">
          <ac:chgData name="Student - Bryan Aurelius Tanaja" userId="1d617726-b02e-4180-93ed-c7977a32ae1a" providerId="ADAL" clId="{765AD100-3EE5-4CA4-9D25-84096A520C91}" dt="2023-02-07T16:29:18.981" v="3830" actId="1076"/>
          <ac:spMkLst>
            <pc:docMk/>
            <pc:sldMk cId="1906492290" sldId="432"/>
            <ac:spMk id="6" creationId="{6C701CC9-9F43-6447-F01E-AA380850DB79}"/>
          </ac:spMkLst>
        </pc:spChg>
        <pc:graphicFrameChg chg="mod modGraphic">
          <ac:chgData name="Student - Bryan Aurelius Tanaja" userId="1d617726-b02e-4180-93ed-c7977a32ae1a" providerId="ADAL" clId="{765AD100-3EE5-4CA4-9D25-84096A520C91}" dt="2023-02-07T16:29:04.125" v="3826" actId="14100"/>
          <ac:graphicFrameMkLst>
            <pc:docMk/>
            <pc:sldMk cId="1906492290" sldId="432"/>
            <ac:graphicFrameMk id="2" creationId="{58D06389-7E7B-D307-7217-B63670702ACB}"/>
          </ac:graphicFrameMkLst>
        </pc:graphicFrameChg>
      </pc:sldChg>
      <pc:sldChg chg="addSp modSp mod">
        <pc:chgData name="Student - Bryan Aurelius Tanaja" userId="1d617726-b02e-4180-93ed-c7977a32ae1a" providerId="ADAL" clId="{765AD100-3EE5-4CA4-9D25-84096A520C91}" dt="2023-02-07T16:27:24.551" v="3810" actId="2711"/>
        <pc:sldMkLst>
          <pc:docMk/>
          <pc:sldMk cId="3252297055" sldId="433"/>
        </pc:sldMkLst>
        <pc:spChg chg="mod">
          <ac:chgData name="Student - Bryan Aurelius Tanaja" userId="1d617726-b02e-4180-93ed-c7977a32ae1a" providerId="ADAL" clId="{765AD100-3EE5-4CA4-9D25-84096A520C91}" dt="2023-02-07T16:27:24.551" v="3810" actId="2711"/>
          <ac:spMkLst>
            <pc:docMk/>
            <pc:sldMk cId="3252297055" sldId="433"/>
            <ac:spMk id="3" creationId="{6AD73AEF-B20D-A8ED-24B3-BC71D0641491}"/>
          </ac:spMkLst>
        </pc:spChg>
        <pc:spChg chg="add mod">
          <ac:chgData name="Student - Bryan Aurelius Tanaja" userId="1d617726-b02e-4180-93ed-c7977a32ae1a" providerId="ADAL" clId="{765AD100-3EE5-4CA4-9D25-84096A520C91}" dt="2023-02-07T16:26:04.227" v="3798" actId="20577"/>
          <ac:spMkLst>
            <pc:docMk/>
            <pc:sldMk cId="3252297055" sldId="433"/>
            <ac:spMk id="6" creationId="{3039E5DF-3E59-B62B-52BA-CC7AC3C65058}"/>
          </ac:spMkLst>
        </pc:spChg>
        <pc:graphicFrameChg chg="mod modGraphic">
          <ac:chgData name="Student - Bryan Aurelius Tanaja" userId="1d617726-b02e-4180-93ed-c7977a32ae1a" providerId="ADAL" clId="{765AD100-3EE5-4CA4-9D25-84096A520C91}" dt="2023-02-07T16:25:51.197" v="3795" actId="1076"/>
          <ac:graphicFrameMkLst>
            <pc:docMk/>
            <pc:sldMk cId="3252297055" sldId="433"/>
            <ac:graphicFrameMk id="4" creationId="{2ADD092B-95D0-09AF-44EC-266936639EDB}"/>
          </ac:graphicFrameMkLst>
        </pc:graphicFrameChg>
      </pc:sldChg>
      <pc:sldMasterChg chg="setBg modSldLayout">
        <pc:chgData name="Student - Bryan Aurelius Tanaja" userId="1d617726-b02e-4180-93ed-c7977a32ae1a" providerId="ADAL" clId="{765AD100-3EE5-4CA4-9D25-84096A520C91}" dt="2023-02-03T13:32:23.785" v="243"/>
        <pc:sldMasterMkLst>
          <pc:docMk/>
          <pc:sldMasterMk cId="2930493632" sldId="2147483672"/>
        </pc:sldMasterMkLst>
        <pc:sldLayoutChg chg="setBg">
          <pc:chgData name="Student - Bryan Aurelius Tanaja" userId="1d617726-b02e-4180-93ed-c7977a32ae1a" providerId="ADAL" clId="{765AD100-3EE5-4CA4-9D25-84096A520C91}" dt="2023-02-03T13:32:23.785" v="243"/>
          <pc:sldLayoutMkLst>
            <pc:docMk/>
            <pc:sldMasterMk cId="2930493632" sldId="2147483672"/>
            <pc:sldLayoutMk cId="1703079856" sldId="2147483673"/>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1537467834" sldId="2147483674"/>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3225198021" sldId="2147483675"/>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1678530244" sldId="2147483676"/>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2270208877" sldId="2147483677"/>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1358881013" sldId="2147483678"/>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2115309635" sldId="2147483679"/>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4009562065" sldId="2147483680"/>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1414415652" sldId="2147483681"/>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2996128256" sldId="2147483682"/>
          </pc:sldLayoutMkLst>
        </pc:sldLayoutChg>
        <pc:sldLayoutChg chg="setBg">
          <pc:chgData name="Student - Bryan Aurelius Tanaja" userId="1d617726-b02e-4180-93ed-c7977a32ae1a" providerId="ADAL" clId="{765AD100-3EE5-4CA4-9D25-84096A520C91}" dt="2023-02-03T13:32:23.785" v="243"/>
          <pc:sldLayoutMkLst>
            <pc:docMk/>
            <pc:sldMasterMk cId="2930493632" sldId="2147483672"/>
            <pc:sldLayoutMk cId="2210090600" sldId="2147483683"/>
          </pc:sldLayoutMkLst>
        </pc:sldLayoutChg>
      </pc:sldMasterChg>
    </pc:docChg>
  </pc:docChgLst>
  <pc:docChgLst>
    <pc:chgData name="Student - Lim Kay Yuen Darryl" userId="5c4f7223-9631-4c80-8d04-c8ed1ea29cb6" providerId="ADAL" clId="{4E82012F-6075-4F39-8A22-CEE9F3CAD5D3}"/>
    <pc:docChg chg="undo redo custSel addSld delSld modSld sldOrd modMainMaster modNotesMaster">
      <pc:chgData name="Student - Lim Kay Yuen Darryl" userId="5c4f7223-9631-4c80-8d04-c8ed1ea29cb6" providerId="ADAL" clId="{4E82012F-6075-4F39-8A22-CEE9F3CAD5D3}" dt="2023-02-02T17:46:17.217" v="9175" actId="47"/>
      <pc:docMkLst>
        <pc:docMk/>
      </pc:docMkLst>
      <pc:sldChg chg="delSp modSp mod delDesignElem modShow">
        <pc:chgData name="Student - Lim Kay Yuen Darryl" userId="5c4f7223-9631-4c80-8d04-c8ed1ea29cb6" providerId="ADAL" clId="{4E82012F-6075-4F39-8A22-CEE9F3CAD5D3}" dt="2023-01-31T07:20:00.863" v="7680" actId="729"/>
        <pc:sldMkLst>
          <pc:docMk/>
          <pc:sldMk cId="613738316" sldId="256"/>
        </pc:sldMkLst>
        <pc:spChg chg="mod">
          <ac:chgData name="Student - Lim Kay Yuen Darryl" userId="5c4f7223-9631-4c80-8d04-c8ed1ea29cb6" providerId="ADAL" clId="{4E82012F-6075-4F39-8A22-CEE9F3CAD5D3}" dt="2023-01-31T03:23:34.945" v="6381"/>
          <ac:spMkLst>
            <pc:docMk/>
            <pc:sldMk cId="613738316" sldId="256"/>
            <ac:spMk id="2" creationId="{BE8DD6DB-FBF0-5507-601F-E53B03717A00}"/>
          </ac:spMkLst>
        </pc:spChg>
        <pc:spChg chg="mod">
          <ac:chgData name="Student - Lim Kay Yuen Darryl" userId="5c4f7223-9631-4c80-8d04-c8ed1ea29cb6" providerId="ADAL" clId="{4E82012F-6075-4F39-8A22-CEE9F3CAD5D3}" dt="2023-01-31T03:23:34.945" v="6381"/>
          <ac:spMkLst>
            <pc:docMk/>
            <pc:sldMk cId="613738316" sldId="256"/>
            <ac:spMk id="3" creationId="{2B6A1C59-2538-CC64-EF73-37AAC77A50B8}"/>
          </ac:spMkLst>
        </pc:spChg>
        <pc:spChg chg="mod">
          <ac:chgData name="Student - Lim Kay Yuen Darryl" userId="5c4f7223-9631-4c80-8d04-c8ed1ea29cb6" providerId="ADAL" clId="{4E82012F-6075-4F39-8A22-CEE9F3CAD5D3}" dt="2023-01-31T03:23:34.945" v="6381"/>
          <ac:spMkLst>
            <pc:docMk/>
            <pc:sldMk cId="613738316" sldId="256"/>
            <ac:spMk id="4" creationId="{E53DD34A-DB5B-B90F-6355-6BCE54F2ECFA}"/>
          </ac:spMkLst>
        </pc:spChg>
        <pc:spChg chg="mod">
          <ac:chgData name="Student - Lim Kay Yuen Darryl" userId="5c4f7223-9631-4c80-8d04-c8ed1ea29cb6" providerId="ADAL" clId="{4E82012F-6075-4F39-8A22-CEE9F3CAD5D3}" dt="2023-01-31T07:19:44.402" v="7679" actId="14100"/>
          <ac:spMkLst>
            <pc:docMk/>
            <pc:sldMk cId="613738316" sldId="256"/>
            <ac:spMk id="5" creationId="{A92ED5B1-6752-2EA6-08B6-30F9B10D90F3}"/>
          </ac:spMkLst>
        </pc:spChg>
        <pc:spChg chg="del mod">
          <ac:chgData name="Student - Lim Kay Yuen Darryl" userId="5c4f7223-9631-4c80-8d04-c8ed1ea29cb6" providerId="ADAL" clId="{4E82012F-6075-4F39-8A22-CEE9F3CAD5D3}" dt="2023-01-31T03:23:34.945" v="6381"/>
          <ac:spMkLst>
            <pc:docMk/>
            <pc:sldMk cId="613738316" sldId="256"/>
            <ac:spMk id="1072" creationId="{A8CCCB6D-5162-4AAE-A5E3-3AC55410DBCE}"/>
          </ac:spMkLst>
        </pc:spChg>
        <pc:spChg chg="del mod">
          <ac:chgData name="Student - Lim Kay Yuen Darryl" userId="5c4f7223-9631-4c80-8d04-c8ed1ea29cb6" providerId="ADAL" clId="{4E82012F-6075-4F39-8A22-CEE9F3CAD5D3}" dt="2023-01-31T03:23:34.945" v="6381"/>
          <ac:spMkLst>
            <pc:docMk/>
            <pc:sldMk cId="613738316" sldId="256"/>
            <ac:spMk id="1073" creationId="{0BCD8C04-CC7B-40EF-82EB-E9821F79BB86}"/>
          </ac:spMkLst>
        </pc:spChg>
        <pc:picChg chg="mod">
          <ac:chgData name="Student - Lim Kay Yuen Darryl" userId="5c4f7223-9631-4c80-8d04-c8ed1ea29cb6" providerId="ADAL" clId="{4E82012F-6075-4F39-8A22-CEE9F3CAD5D3}" dt="2023-01-31T03:23:34.945" v="6381"/>
          <ac:picMkLst>
            <pc:docMk/>
            <pc:sldMk cId="613738316" sldId="256"/>
            <ac:picMk id="7" creationId="{EC62F7B1-18D7-DC81-EC8F-9DF62727364A}"/>
          </ac:picMkLst>
        </pc:picChg>
        <pc:picChg chg="del">
          <ac:chgData name="Student - Lim Kay Yuen Darryl" userId="5c4f7223-9631-4c80-8d04-c8ed1ea29cb6" providerId="ADAL" clId="{4E82012F-6075-4F39-8A22-CEE9F3CAD5D3}" dt="2023-01-20T03:19:36.519" v="3985" actId="478"/>
          <ac:picMkLst>
            <pc:docMk/>
            <pc:sldMk cId="613738316" sldId="256"/>
            <ac:picMk id="9" creationId="{FBAFDAB3-7DCC-6ED8-9947-A040576C64C6}"/>
          </ac:picMkLst>
        </pc:picChg>
        <pc:picChg chg="mod">
          <ac:chgData name="Student - Lim Kay Yuen Darryl" userId="5c4f7223-9631-4c80-8d04-c8ed1ea29cb6" providerId="ADAL" clId="{4E82012F-6075-4F39-8A22-CEE9F3CAD5D3}" dt="2023-01-31T03:23:34.945" v="6381"/>
          <ac:picMkLst>
            <pc:docMk/>
            <pc:sldMk cId="613738316" sldId="256"/>
            <ac:picMk id="1026" creationId="{AC3CD7FE-0467-71DF-5215-A587F73ED480}"/>
          </ac:picMkLst>
        </pc:picChg>
      </pc:sldChg>
      <pc:sldChg chg="modSp del">
        <pc:chgData name="Student - Lim Kay Yuen Darryl" userId="5c4f7223-9631-4c80-8d04-c8ed1ea29cb6" providerId="ADAL" clId="{4E82012F-6075-4F39-8A22-CEE9F3CAD5D3}" dt="2023-01-31T07:21:23.625" v="7729" actId="47"/>
        <pc:sldMkLst>
          <pc:docMk/>
          <pc:sldMk cId="1992001890" sldId="258"/>
        </pc:sldMkLst>
        <pc:spChg chg="mod">
          <ac:chgData name="Student - Lim Kay Yuen Darryl" userId="5c4f7223-9631-4c80-8d04-c8ed1ea29cb6" providerId="ADAL" clId="{4E82012F-6075-4F39-8A22-CEE9F3CAD5D3}" dt="2023-01-31T03:23:34.945" v="6381"/>
          <ac:spMkLst>
            <pc:docMk/>
            <pc:sldMk cId="1992001890" sldId="258"/>
            <ac:spMk id="2" creationId="{FE70ED2F-FB0A-77E6-1844-C35F3C8281EE}"/>
          </ac:spMkLst>
        </pc:spChg>
        <pc:spChg chg="mod">
          <ac:chgData name="Student - Lim Kay Yuen Darryl" userId="5c4f7223-9631-4c80-8d04-c8ed1ea29cb6" providerId="ADAL" clId="{4E82012F-6075-4F39-8A22-CEE9F3CAD5D3}" dt="2023-01-31T03:23:34.945" v="6381"/>
          <ac:spMkLst>
            <pc:docMk/>
            <pc:sldMk cId="1992001890" sldId="258"/>
            <ac:spMk id="3" creationId="{DF274664-CC85-97EA-5A9A-B667B7F6235C}"/>
          </ac:spMkLst>
        </pc:spChg>
        <pc:spChg chg="mod">
          <ac:chgData name="Student - Lim Kay Yuen Darryl" userId="5c4f7223-9631-4c80-8d04-c8ed1ea29cb6" providerId="ADAL" clId="{4E82012F-6075-4F39-8A22-CEE9F3CAD5D3}" dt="2023-01-31T03:23:34.945" v="6381"/>
          <ac:spMkLst>
            <pc:docMk/>
            <pc:sldMk cId="1992001890" sldId="258"/>
            <ac:spMk id="4" creationId="{D0064247-2172-9949-27D0-4599B36A0E49}"/>
          </ac:spMkLst>
        </pc:spChg>
        <pc:spChg chg="mod">
          <ac:chgData name="Student - Lim Kay Yuen Darryl" userId="5c4f7223-9631-4c80-8d04-c8ed1ea29cb6" providerId="ADAL" clId="{4E82012F-6075-4F39-8A22-CEE9F3CAD5D3}" dt="2023-01-31T03:23:34.945" v="6381"/>
          <ac:spMkLst>
            <pc:docMk/>
            <pc:sldMk cId="1992001890" sldId="258"/>
            <ac:spMk id="7" creationId="{17BC5FF8-A9C7-D253-F977-4A5C559BDDD2}"/>
          </ac:spMkLst>
        </pc:spChg>
        <pc:spChg chg="mod">
          <ac:chgData name="Student - Lim Kay Yuen Darryl" userId="5c4f7223-9631-4c80-8d04-c8ed1ea29cb6" providerId="ADAL" clId="{4E82012F-6075-4F39-8A22-CEE9F3CAD5D3}" dt="2023-01-31T03:23:34.945" v="6381"/>
          <ac:spMkLst>
            <pc:docMk/>
            <pc:sldMk cId="1992001890" sldId="258"/>
            <ac:spMk id="8" creationId="{B749F433-0305-D096-BF19-44EC95C3FD7F}"/>
          </ac:spMkLst>
        </pc:spChg>
        <pc:spChg chg="mod">
          <ac:chgData name="Student - Lim Kay Yuen Darryl" userId="5c4f7223-9631-4c80-8d04-c8ed1ea29cb6" providerId="ADAL" clId="{4E82012F-6075-4F39-8A22-CEE9F3CAD5D3}" dt="2023-01-31T03:23:34.945" v="6381"/>
          <ac:spMkLst>
            <pc:docMk/>
            <pc:sldMk cId="1992001890" sldId="258"/>
            <ac:spMk id="9" creationId="{B6F5C7B6-958B-5EE7-8272-18F15E9773EC}"/>
          </ac:spMkLst>
        </pc:spChg>
        <pc:spChg chg="mod">
          <ac:chgData name="Student - Lim Kay Yuen Darryl" userId="5c4f7223-9631-4c80-8d04-c8ed1ea29cb6" providerId="ADAL" clId="{4E82012F-6075-4F39-8A22-CEE9F3CAD5D3}" dt="2023-01-31T03:23:34.945" v="6381"/>
          <ac:spMkLst>
            <pc:docMk/>
            <pc:sldMk cId="1992001890" sldId="258"/>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992001890" sldId="258"/>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992001890" sldId="258"/>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992001890" sldId="258"/>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992001890" sldId="258"/>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992001890" sldId="258"/>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992001890" sldId="258"/>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992001890" sldId="258"/>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1992001890" sldId="258"/>
            <ac:picMk id="18" creationId="{5058527C-8D2D-FB29-30FB-D08364CC501B}"/>
          </ac:picMkLst>
        </pc:picChg>
      </pc:sldChg>
      <pc:sldChg chg="modSp mod modShow">
        <pc:chgData name="Student - Lim Kay Yuen Darryl" userId="5c4f7223-9631-4c80-8d04-c8ed1ea29cb6" providerId="ADAL" clId="{4E82012F-6075-4F39-8A22-CEE9F3CAD5D3}" dt="2023-01-31T07:22:45.172" v="7732" actId="729"/>
        <pc:sldMkLst>
          <pc:docMk/>
          <pc:sldMk cId="3648363582" sldId="259"/>
        </pc:sldMkLst>
        <pc:spChg chg="mod">
          <ac:chgData name="Student - Lim Kay Yuen Darryl" userId="5c4f7223-9631-4c80-8d04-c8ed1ea29cb6" providerId="ADAL" clId="{4E82012F-6075-4F39-8A22-CEE9F3CAD5D3}" dt="2023-01-31T03:23:34.945" v="6381"/>
          <ac:spMkLst>
            <pc:docMk/>
            <pc:sldMk cId="3648363582" sldId="259"/>
            <ac:spMk id="2" creationId="{81507AB4-C83E-22E3-670D-4C781C35C4BD}"/>
          </ac:spMkLst>
        </pc:spChg>
        <pc:spChg chg="mod">
          <ac:chgData name="Student - Lim Kay Yuen Darryl" userId="5c4f7223-9631-4c80-8d04-c8ed1ea29cb6" providerId="ADAL" clId="{4E82012F-6075-4F39-8A22-CEE9F3CAD5D3}" dt="2023-01-31T03:23:34.945" v="6381"/>
          <ac:spMkLst>
            <pc:docMk/>
            <pc:sldMk cId="3648363582" sldId="259"/>
            <ac:spMk id="3" creationId="{DF274664-CC85-97EA-5A9A-B667B7F6235C}"/>
          </ac:spMkLst>
        </pc:spChg>
        <pc:spChg chg="mod">
          <ac:chgData name="Student - Lim Kay Yuen Darryl" userId="5c4f7223-9631-4c80-8d04-c8ed1ea29cb6" providerId="ADAL" clId="{4E82012F-6075-4F39-8A22-CEE9F3CAD5D3}" dt="2023-01-31T03:23:34.945" v="6381"/>
          <ac:spMkLst>
            <pc:docMk/>
            <pc:sldMk cId="3648363582" sldId="259"/>
            <ac:spMk id="4" creationId="{D0064247-2172-9949-27D0-4599B36A0E49}"/>
          </ac:spMkLst>
        </pc:spChg>
        <pc:spChg chg="mod">
          <ac:chgData name="Student - Lim Kay Yuen Darryl" userId="5c4f7223-9631-4c80-8d04-c8ed1ea29cb6" providerId="ADAL" clId="{4E82012F-6075-4F39-8A22-CEE9F3CAD5D3}" dt="2023-01-31T03:23:34.945" v="6381"/>
          <ac:spMkLst>
            <pc:docMk/>
            <pc:sldMk cId="3648363582" sldId="259"/>
            <ac:spMk id="5" creationId="{C304B9A2-3847-9B34-E036-3870E0722103}"/>
          </ac:spMkLst>
        </pc:spChg>
        <pc:spChg chg="mod">
          <ac:chgData name="Student - Lim Kay Yuen Darryl" userId="5c4f7223-9631-4c80-8d04-c8ed1ea29cb6" providerId="ADAL" clId="{4E82012F-6075-4F39-8A22-CEE9F3CAD5D3}" dt="2023-01-31T03:23:34.945" v="6381"/>
          <ac:spMkLst>
            <pc:docMk/>
            <pc:sldMk cId="3648363582" sldId="259"/>
            <ac:spMk id="7" creationId="{17BC5FF8-A9C7-D253-F977-4A5C559BDDD2}"/>
          </ac:spMkLst>
        </pc:spChg>
        <pc:spChg chg="mod">
          <ac:chgData name="Student - Lim Kay Yuen Darryl" userId="5c4f7223-9631-4c80-8d04-c8ed1ea29cb6" providerId="ADAL" clId="{4E82012F-6075-4F39-8A22-CEE9F3CAD5D3}" dt="2023-01-31T03:23:34.945" v="6381"/>
          <ac:spMkLst>
            <pc:docMk/>
            <pc:sldMk cId="3648363582" sldId="259"/>
            <ac:spMk id="8" creationId="{B749F433-0305-D096-BF19-44EC95C3FD7F}"/>
          </ac:spMkLst>
        </pc:spChg>
        <pc:spChg chg="mod">
          <ac:chgData name="Student - Lim Kay Yuen Darryl" userId="5c4f7223-9631-4c80-8d04-c8ed1ea29cb6" providerId="ADAL" clId="{4E82012F-6075-4F39-8A22-CEE9F3CAD5D3}" dt="2023-01-31T03:23:34.945" v="6381"/>
          <ac:spMkLst>
            <pc:docMk/>
            <pc:sldMk cId="3648363582" sldId="259"/>
            <ac:spMk id="9" creationId="{B6F5C7B6-958B-5EE7-8272-18F15E9773EC}"/>
          </ac:spMkLst>
        </pc:spChg>
        <pc:spChg chg="mod">
          <ac:chgData name="Student - Lim Kay Yuen Darryl" userId="5c4f7223-9631-4c80-8d04-c8ed1ea29cb6" providerId="ADAL" clId="{4E82012F-6075-4F39-8A22-CEE9F3CAD5D3}" dt="2023-01-31T03:23:34.945" v="6381"/>
          <ac:spMkLst>
            <pc:docMk/>
            <pc:sldMk cId="3648363582" sldId="259"/>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648363582" sldId="259"/>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648363582" sldId="259"/>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648363582" sldId="259"/>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648363582" sldId="259"/>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648363582" sldId="259"/>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648363582" sldId="259"/>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648363582" sldId="259"/>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3648363582" sldId="259"/>
            <ac:picMk id="18" creationId="{5058527C-8D2D-FB29-30FB-D08364CC501B}"/>
          </ac:picMkLst>
        </pc:picChg>
      </pc:sldChg>
      <pc:sldChg chg="modSp del">
        <pc:chgData name="Student - Lim Kay Yuen Darryl" userId="5c4f7223-9631-4c80-8d04-c8ed1ea29cb6" providerId="ADAL" clId="{4E82012F-6075-4F39-8A22-CEE9F3CAD5D3}" dt="2023-01-31T07:22:08.878" v="7730" actId="47"/>
        <pc:sldMkLst>
          <pc:docMk/>
          <pc:sldMk cId="3053671250" sldId="260"/>
        </pc:sldMkLst>
        <pc:spChg chg="mod">
          <ac:chgData name="Student - Lim Kay Yuen Darryl" userId="5c4f7223-9631-4c80-8d04-c8ed1ea29cb6" providerId="ADAL" clId="{4E82012F-6075-4F39-8A22-CEE9F3CAD5D3}" dt="2023-01-31T03:23:34.945" v="6381"/>
          <ac:spMkLst>
            <pc:docMk/>
            <pc:sldMk cId="3053671250" sldId="260"/>
            <ac:spMk id="2" creationId="{F3079950-B678-A8D7-371C-89D7E62BC0F3}"/>
          </ac:spMkLst>
        </pc:spChg>
        <pc:spChg chg="mod">
          <ac:chgData name="Student - Lim Kay Yuen Darryl" userId="5c4f7223-9631-4c80-8d04-c8ed1ea29cb6" providerId="ADAL" clId="{4E82012F-6075-4F39-8A22-CEE9F3CAD5D3}" dt="2023-01-31T03:23:34.945" v="6381"/>
          <ac:spMkLst>
            <pc:docMk/>
            <pc:sldMk cId="3053671250" sldId="260"/>
            <ac:spMk id="3" creationId="{DF274664-CC85-97EA-5A9A-B667B7F6235C}"/>
          </ac:spMkLst>
        </pc:spChg>
        <pc:spChg chg="mod">
          <ac:chgData name="Student - Lim Kay Yuen Darryl" userId="5c4f7223-9631-4c80-8d04-c8ed1ea29cb6" providerId="ADAL" clId="{4E82012F-6075-4F39-8A22-CEE9F3CAD5D3}" dt="2023-01-31T03:23:34.945" v="6381"/>
          <ac:spMkLst>
            <pc:docMk/>
            <pc:sldMk cId="3053671250" sldId="260"/>
            <ac:spMk id="4" creationId="{D0064247-2172-9949-27D0-4599B36A0E49}"/>
          </ac:spMkLst>
        </pc:spChg>
        <pc:spChg chg="mod">
          <ac:chgData name="Student - Lim Kay Yuen Darryl" userId="5c4f7223-9631-4c80-8d04-c8ed1ea29cb6" providerId="ADAL" clId="{4E82012F-6075-4F39-8A22-CEE9F3CAD5D3}" dt="2023-01-31T03:23:34.945" v="6381"/>
          <ac:spMkLst>
            <pc:docMk/>
            <pc:sldMk cId="3053671250" sldId="260"/>
            <ac:spMk id="5" creationId="{66F27417-A3A9-2E16-80B3-37B471460303}"/>
          </ac:spMkLst>
        </pc:spChg>
        <pc:spChg chg="mod">
          <ac:chgData name="Student - Lim Kay Yuen Darryl" userId="5c4f7223-9631-4c80-8d04-c8ed1ea29cb6" providerId="ADAL" clId="{4E82012F-6075-4F39-8A22-CEE9F3CAD5D3}" dt="2023-01-31T03:23:34.945" v="6381"/>
          <ac:spMkLst>
            <pc:docMk/>
            <pc:sldMk cId="3053671250" sldId="260"/>
            <ac:spMk id="7" creationId="{17BC5FF8-A9C7-D253-F977-4A5C559BDDD2}"/>
          </ac:spMkLst>
        </pc:spChg>
        <pc:spChg chg="mod">
          <ac:chgData name="Student - Lim Kay Yuen Darryl" userId="5c4f7223-9631-4c80-8d04-c8ed1ea29cb6" providerId="ADAL" clId="{4E82012F-6075-4F39-8A22-CEE9F3CAD5D3}" dt="2023-01-31T03:23:34.945" v="6381"/>
          <ac:spMkLst>
            <pc:docMk/>
            <pc:sldMk cId="3053671250" sldId="260"/>
            <ac:spMk id="8" creationId="{B749F433-0305-D096-BF19-44EC95C3FD7F}"/>
          </ac:spMkLst>
        </pc:spChg>
        <pc:spChg chg="mod">
          <ac:chgData name="Student - Lim Kay Yuen Darryl" userId="5c4f7223-9631-4c80-8d04-c8ed1ea29cb6" providerId="ADAL" clId="{4E82012F-6075-4F39-8A22-CEE9F3CAD5D3}" dt="2023-01-31T03:23:34.945" v="6381"/>
          <ac:spMkLst>
            <pc:docMk/>
            <pc:sldMk cId="3053671250" sldId="260"/>
            <ac:spMk id="9" creationId="{B6F5C7B6-958B-5EE7-8272-18F15E9773EC}"/>
          </ac:spMkLst>
        </pc:spChg>
        <pc:spChg chg="mod">
          <ac:chgData name="Student - Lim Kay Yuen Darryl" userId="5c4f7223-9631-4c80-8d04-c8ed1ea29cb6" providerId="ADAL" clId="{4E82012F-6075-4F39-8A22-CEE9F3CAD5D3}" dt="2023-01-31T03:23:34.945" v="6381"/>
          <ac:spMkLst>
            <pc:docMk/>
            <pc:sldMk cId="3053671250" sldId="260"/>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053671250" sldId="260"/>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053671250" sldId="260"/>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053671250" sldId="260"/>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053671250" sldId="260"/>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053671250" sldId="260"/>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053671250" sldId="260"/>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053671250" sldId="260"/>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3053671250" sldId="260"/>
            <ac:picMk id="18" creationId="{5058527C-8D2D-FB29-30FB-D08364CC501B}"/>
          </ac:picMkLst>
        </pc:picChg>
      </pc:sldChg>
      <pc:sldChg chg="modSp mod">
        <pc:chgData name="Student - Lim Kay Yuen Darryl" userId="5c4f7223-9631-4c80-8d04-c8ed1ea29cb6" providerId="ADAL" clId="{4E82012F-6075-4F39-8A22-CEE9F3CAD5D3}" dt="2023-01-13T01:25:14.801" v="2318" actId="1076"/>
        <pc:sldMkLst>
          <pc:docMk/>
          <pc:sldMk cId="3958865056" sldId="261"/>
        </pc:sldMkLst>
        <pc:spChg chg="mod">
          <ac:chgData name="Student - Lim Kay Yuen Darryl" userId="5c4f7223-9631-4c80-8d04-c8ed1ea29cb6" providerId="ADAL" clId="{4E82012F-6075-4F39-8A22-CEE9F3CAD5D3}" dt="2023-01-13T01:25:14.801" v="2318" actId="1076"/>
          <ac:spMkLst>
            <pc:docMk/>
            <pc:sldMk cId="3958865056" sldId="261"/>
            <ac:spMk id="7" creationId="{17BC5FF8-A9C7-D253-F977-4A5C559BDDD2}"/>
          </ac:spMkLst>
        </pc:spChg>
      </pc:sldChg>
      <pc:sldChg chg="modSp del mod">
        <pc:chgData name="Student - Lim Kay Yuen Darryl" userId="5c4f7223-9631-4c80-8d04-c8ed1ea29cb6" providerId="ADAL" clId="{4E82012F-6075-4F39-8A22-CEE9F3CAD5D3}" dt="2023-01-31T07:22:08.878" v="7730" actId="47"/>
        <pc:sldMkLst>
          <pc:docMk/>
          <pc:sldMk cId="2275072310" sldId="265"/>
        </pc:sldMkLst>
        <pc:spChg chg="mod">
          <ac:chgData name="Student - Lim Kay Yuen Darryl" userId="5c4f7223-9631-4c80-8d04-c8ed1ea29cb6" providerId="ADAL" clId="{4E82012F-6075-4F39-8A22-CEE9F3CAD5D3}" dt="2023-01-31T03:23:34.945" v="6381"/>
          <ac:spMkLst>
            <pc:docMk/>
            <pc:sldMk cId="2275072310" sldId="265"/>
            <ac:spMk id="3" creationId="{DF274664-CC85-97EA-5A9A-B667B7F6235C}"/>
          </ac:spMkLst>
        </pc:spChg>
        <pc:spChg chg="mod">
          <ac:chgData name="Student - Lim Kay Yuen Darryl" userId="5c4f7223-9631-4c80-8d04-c8ed1ea29cb6" providerId="ADAL" clId="{4E82012F-6075-4F39-8A22-CEE9F3CAD5D3}" dt="2023-01-31T03:23:34.945" v="6381"/>
          <ac:spMkLst>
            <pc:docMk/>
            <pc:sldMk cId="2275072310" sldId="265"/>
            <ac:spMk id="4" creationId="{D0064247-2172-9949-27D0-4599B36A0E49}"/>
          </ac:spMkLst>
        </pc:spChg>
        <pc:spChg chg="mod">
          <ac:chgData name="Student - Lim Kay Yuen Darryl" userId="5c4f7223-9631-4c80-8d04-c8ed1ea29cb6" providerId="ADAL" clId="{4E82012F-6075-4F39-8A22-CEE9F3CAD5D3}" dt="2023-01-31T03:23:34.945" v="6381"/>
          <ac:spMkLst>
            <pc:docMk/>
            <pc:sldMk cId="2275072310" sldId="265"/>
            <ac:spMk id="5" creationId="{8909BA7D-902E-865D-F3F5-62058AB23B90}"/>
          </ac:spMkLst>
        </pc:spChg>
        <pc:spChg chg="mod">
          <ac:chgData name="Student - Lim Kay Yuen Darryl" userId="5c4f7223-9631-4c80-8d04-c8ed1ea29cb6" providerId="ADAL" clId="{4E82012F-6075-4F39-8A22-CEE9F3CAD5D3}" dt="2023-01-31T03:23:34.945" v="6381"/>
          <ac:spMkLst>
            <pc:docMk/>
            <pc:sldMk cId="2275072310" sldId="265"/>
            <ac:spMk id="6" creationId="{ACFAC20E-380A-CBA7-6225-CC5FCE4AF3F5}"/>
          </ac:spMkLst>
        </pc:spChg>
        <pc:spChg chg="mod">
          <ac:chgData name="Student - Lim Kay Yuen Darryl" userId="5c4f7223-9631-4c80-8d04-c8ed1ea29cb6" providerId="ADAL" clId="{4E82012F-6075-4F39-8A22-CEE9F3CAD5D3}" dt="2023-01-31T03:23:34.945" v="6381"/>
          <ac:spMkLst>
            <pc:docMk/>
            <pc:sldMk cId="2275072310" sldId="265"/>
            <ac:spMk id="7" creationId="{17BC5FF8-A9C7-D253-F977-4A5C559BDDD2}"/>
          </ac:spMkLst>
        </pc:spChg>
        <pc:spChg chg="mod">
          <ac:chgData name="Student - Lim Kay Yuen Darryl" userId="5c4f7223-9631-4c80-8d04-c8ed1ea29cb6" providerId="ADAL" clId="{4E82012F-6075-4F39-8A22-CEE9F3CAD5D3}" dt="2023-01-31T03:23:34.945" v="6381"/>
          <ac:spMkLst>
            <pc:docMk/>
            <pc:sldMk cId="2275072310" sldId="265"/>
            <ac:spMk id="8" creationId="{B749F433-0305-D096-BF19-44EC95C3FD7F}"/>
          </ac:spMkLst>
        </pc:spChg>
        <pc:spChg chg="mod">
          <ac:chgData name="Student - Lim Kay Yuen Darryl" userId="5c4f7223-9631-4c80-8d04-c8ed1ea29cb6" providerId="ADAL" clId="{4E82012F-6075-4F39-8A22-CEE9F3CAD5D3}" dt="2023-01-31T03:23:34.945" v="6381"/>
          <ac:spMkLst>
            <pc:docMk/>
            <pc:sldMk cId="2275072310" sldId="265"/>
            <ac:spMk id="9" creationId="{B6F5C7B6-958B-5EE7-8272-18F15E9773EC}"/>
          </ac:spMkLst>
        </pc:spChg>
        <pc:spChg chg="mod">
          <ac:chgData name="Student - Lim Kay Yuen Darryl" userId="5c4f7223-9631-4c80-8d04-c8ed1ea29cb6" providerId="ADAL" clId="{4E82012F-6075-4F39-8A22-CEE9F3CAD5D3}" dt="2023-01-31T03:23:34.945" v="6381"/>
          <ac:spMkLst>
            <pc:docMk/>
            <pc:sldMk cId="2275072310" sldId="265"/>
            <ac:spMk id="10" creationId="{8124DDE0-F8BC-76E5-2470-27A6EC7B5E82}"/>
          </ac:spMkLst>
        </pc:spChg>
        <pc:spChg chg="mod">
          <ac:chgData name="Student - Lim Kay Yuen Darryl" userId="5c4f7223-9631-4c80-8d04-c8ed1ea29cb6" providerId="ADAL" clId="{4E82012F-6075-4F39-8A22-CEE9F3CAD5D3}" dt="2023-01-31T03:23:34.945" v="6381"/>
          <ac:spMkLst>
            <pc:docMk/>
            <pc:sldMk cId="2275072310" sldId="265"/>
            <ac:spMk id="11" creationId="{298723FF-2856-05CE-96CF-F86CD5617835}"/>
          </ac:spMkLst>
        </pc:spChg>
        <pc:spChg chg="mod">
          <ac:chgData name="Student - Lim Kay Yuen Darryl" userId="5c4f7223-9631-4c80-8d04-c8ed1ea29cb6" providerId="ADAL" clId="{4E82012F-6075-4F39-8A22-CEE9F3CAD5D3}" dt="2023-01-31T03:23:34.945" v="6381"/>
          <ac:spMkLst>
            <pc:docMk/>
            <pc:sldMk cId="2275072310" sldId="265"/>
            <ac:spMk id="12" creationId="{A2C32A0E-FC63-866F-F99E-07B033D109B6}"/>
          </ac:spMkLst>
        </pc:spChg>
        <pc:spChg chg="mod">
          <ac:chgData name="Student - Lim Kay Yuen Darryl" userId="5c4f7223-9631-4c80-8d04-c8ed1ea29cb6" providerId="ADAL" clId="{4E82012F-6075-4F39-8A22-CEE9F3CAD5D3}" dt="2023-01-31T03:23:34.945" v="6381"/>
          <ac:spMkLst>
            <pc:docMk/>
            <pc:sldMk cId="2275072310" sldId="265"/>
            <ac:spMk id="13" creationId="{69CB9742-2A58-A346-9FD6-530D812C6BBC}"/>
          </ac:spMkLst>
        </pc:spChg>
        <pc:spChg chg="mod">
          <ac:chgData name="Student - Lim Kay Yuen Darryl" userId="5c4f7223-9631-4c80-8d04-c8ed1ea29cb6" providerId="ADAL" clId="{4E82012F-6075-4F39-8A22-CEE9F3CAD5D3}" dt="2023-01-31T03:23:34.945" v="6381"/>
          <ac:spMkLst>
            <pc:docMk/>
            <pc:sldMk cId="2275072310" sldId="265"/>
            <ac:spMk id="14" creationId="{8329F7A0-61DF-F21F-ABDD-70F180F9FE3D}"/>
          </ac:spMkLst>
        </pc:spChg>
        <pc:spChg chg="mod">
          <ac:chgData name="Student - Lim Kay Yuen Darryl" userId="5c4f7223-9631-4c80-8d04-c8ed1ea29cb6" providerId="ADAL" clId="{4E82012F-6075-4F39-8A22-CEE9F3CAD5D3}" dt="2023-01-31T03:23:34.945" v="6381"/>
          <ac:spMkLst>
            <pc:docMk/>
            <pc:sldMk cId="2275072310" sldId="265"/>
            <ac:spMk id="15" creationId="{3734BE37-EA06-ADF8-D058-DBFB20918F67}"/>
          </ac:spMkLst>
        </pc:spChg>
        <pc:spChg chg="mod">
          <ac:chgData name="Student - Lim Kay Yuen Darryl" userId="5c4f7223-9631-4c80-8d04-c8ed1ea29cb6" providerId="ADAL" clId="{4E82012F-6075-4F39-8A22-CEE9F3CAD5D3}" dt="2023-01-31T03:23:34.945" v="6381"/>
          <ac:spMkLst>
            <pc:docMk/>
            <pc:sldMk cId="2275072310" sldId="265"/>
            <ac:spMk id="16" creationId="{CB3615A0-E36C-E520-4F2E-2D2C83F82A6C}"/>
          </ac:spMkLst>
        </pc:spChg>
        <pc:spChg chg="mod">
          <ac:chgData name="Student - Lim Kay Yuen Darryl" userId="5c4f7223-9631-4c80-8d04-c8ed1ea29cb6" providerId="ADAL" clId="{4E82012F-6075-4F39-8A22-CEE9F3CAD5D3}" dt="2023-01-31T03:23:34.945" v="6381"/>
          <ac:spMkLst>
            <pc:docMk/>
            <pc:sldMk cId="2275072310" sldId="265"/>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2275072310" sldId="265"/>
            <ac:picMk id="18" creationId="{5058527C-8D2D-FB29-30FB-D08364CC501B}"/>
          </ac:picMkLst>
        </pc:picChg>
      </pc:sldChg>
      <pc:sldChg chg="modSp del">
        <pc:chgData name="Student - Lim Kay Yuen Darryl" userId="5c4f7223-9631-4c80-8d04-c8ed1ea29cb6" providerId="ADAL" clId="{4E82012F-6075-4F39-8A22-CEE9F3CAD5D3}" dt="2023-01-31T07:22:08.878" v="7730" actId="47"/>
        <pc:sldMkLst>
          <pc:docMk/>
          <pc:sldMk cId="356840566" sldId="266"/>
        </pc:sldMkLst>
        <pc:spChg chg="mod">
          <ac:chgData name="Student - Lim Kay Yuen Darryl" userId="5c4f7223-9631-4c80-8d04-c8ed1ea29cb6" providerId="ADAL" clId="{4E82012F-6075-4F39-8A22-CEE9F3CAD5D3}" dt="2023-01-31T03:23:34.945" v="6381"/>
          <ac:spMkLst>
            <pc:docMk/>
            <pc:sldMk cId="356840566" sldId="266"/>
            <ac:spMk id="2" creationId="{81E0CBB4-76F9-195E-5BB4-BA5F1D03C07E}"/>
          </ac:spMkLst>
        </pc:spChg>
        <pc:spChg chg="mod">
          <ac:chgData name="Student - Lim Kay Yuen Darryl" userId="5c4f7223-9631-4c80-8d04-c8ed1ea29cb6" providerId="ADAL" clId="{4E82012F-6075-4F39-8A22-CEE9F3CAD5D3}" dt="2023-01-31T03:23:34.945" v="6381"/>
          <ac:spMkLst>
            <pc:docMk/>
            <pc:sldMk cId="356840566" sldId="266"/>
            <ac:spMk id="3" creationId="{DF274664-CC85-97EA-5A9A-B667B7F6235C}"/>
          </ac:spMkLst>
        </pc:spChg>
        <pc:spChg chg="mod">
          <ac:chgData name="Student - Lim Kay Yuen Darryl" userId="5c4f7223-9631-4c80-8d04-c8ed1ea29cb6" providerId="ADAL" clId="{4E82012F-6075-4F39-8A22-CEE9F3CAD5D3}" dt="2023-01-31T03:23:34.945" v="6381"/>
          <ac:spMkLst>
            <pc:docMk/>
            <pc:sldMk cId="356840566" sldId="266"/>
            <ac:spMk id="4" creationId="{D0064247-2172-9949-27D0-4599B36A0E49}"/>
          </ac:spMkLst>
        </pc:spChg>
        <pc:spChg chg="mod">
          <ac:chgData name="Student - Lim Kay Yuen Darryl" userId="5c4f7223-9631-4c80-8d04-c8ed1ea29cb6" providerId="ADAL" clId="{4E82012F-6075-4F39-8A22-CEE9F3CAD5D3}" dt="2023-01-31T03:23:34.945" v="6381"/>
          <ac:spMkLst>
            <pc:docMk/>
            <pc:sldMk cId="356840566" sldId="266"/>
            <ac:spMk id="5" creationId="{74932425-F837-38D3-F478-8B67431A6166}"/>
          </ac:spMkLst>
        </pc:spChg>
        <pc:spChg chg="mod">
          <ac:chgData name="Student - Lim Kay Yuen Darryl" userId="5c4f7223-9631-4c80-8d04-c8ed1ea29cb6" providerId="ADAL" clId="{4E82012F-6075-4F39-8A22-CEE9F3CAD5D3}" dt="2023-01-31T03:23:34.945" v="6381"/>
          <ac:spMkLst>
            <pc:docMk/>
            <pc:sldMk cId="356840566" sldId="266"/>
            <ac:spMk id="7" creationId="{17BC5FF8-A9C7-D253-F977-4A5C559BDDD2}"/>
          </ac:spMkLst>
        </pc:spChg>
        <pc:spChg chg="mod">
          <ac:chgData name="Student - Lim Kay Yuen Darryl" userId="5c4f7223-9631-4c80-8d04-c8ed1ea29cb6" providerId="ADAL" clId="{4E82012F-6075-4F39-8A22-CEE9F3CAD5D3}" dt="2023-01-31T03:23:34.945" v="6381"/>
          <ac:spMkLst>
            <pc:docMk/>
            <pc:sldMk cId="356840566" sldId="266"/>
            <ac:spMk id="8" creationId="{B749F433-0305-D096-BF19-44EC95C3FD7F}"/>
          </ac:spMkLst>
        </pc:spChg>
        <pc:spChg chg="mod">
          <ac:chgData name="Student - Lim Kay Yuen Darryl" userId="5c4f7223-9631-4c80-8d04-c8ed1ea29cb6" providerId="ADAL" clId="{4E82012F-6075-4F39-8A22-CEE9F3CAD5D3}" dt="2023-01-31T03:23:34.945" v="6381"/>
          <ac:spMkLst>
            <pc:docMk/>
            <pc:sldMk cId="356840566" sldId="266"/>
            <ac:spMk id="9" creationId="{B6F5C7B6-958B-5EE7-8272-18F15E9773EC}"/>
          </ac:spMkLst>
        </pc:spChg>
        <pc:spChg chg="mod">
          <ac:chgData name="Student - Lim Kay Yuen Darryl" userId="5c4f7223-9631-4c80-8d04-c8ed1ea29cb6" providerId="ADAL" clId="{4E82012F-6075-4F39-8A22-CEE9F3CAD5D3}" dt="2023-01-31T03:23:34.945" v="6381"/>
          <ac:spMkLst>
            <pc:docMk/>
            <pc:sldMk cId="356840566" sldId="266"/>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56840566" sldId="266"/>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56840566" sldId="266"/>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56840566" sldId="266"/>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56840566" sldId="266"/>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56840566" sldId="266"/>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56840566" sldId="266"/>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56840566" sldId="266"/>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356840566" sldId="266"/>
            <ac:picMk id="18" creationId="{5058527C-8D2D-FB29-30FB-D08364CC501B}"/>
          </ac:picMkLst>
        </pc:picChg>
      </pc:sldChg>
      <pc:sldChg chg="modSp mod">
        <pc:chgData name="Student - Lim Kay Yuen Darryl" userId="5c4f7223-9631-4c80-8d04-c8ed1ea29cb6" providerId="ADAL" clId="{4E82012F-6075-4F39-8A22-CEE9F3CAD5D3}" dt="2023-01-13T02:31:14.283" v="2870" actId="27636"/>
        <pc:sldMkLst>
          <pc:docMk/>
          <pc:sldMk cId="4218973726" sldId="268"/>
        </pc:sldMkLst>
        <pc:spChg chg="mod">
          <ac:chgData name="Student - Lim Kay Yuen Darryl" userId="5c4f7223-9631-4c80-8d04-c8ed1ea29cb6" providerId="ADAL" clId="{4E82012F-6075-4F39-8A22-CEE9F3CAD5D3}" dt="2023-01-13T02:31:14.283" v="2870" actId="27636"/>
          <ac:spMkLst>
            <pc:docMk/>
            <pc:sldMk cId="4218973726" sldId="268"/>
            <ac:spMk id="3" creationId="{DF274664-CC85-97EA-5A9A-B667B7F6235C}"/>
          </ac:spMkLst>
        </pc:spChg>
      </pc:sldChg>
      <pc:sldChg chg="modSp del">
        <pc:chgData name="Student - Lim Kay Yuen Darryl" userId="5c4f7223-9631-4c80-8d04-c8ed1ea29cb6" providerId="ADAL" clId="{4E82012F-6075-4F39-8A22-CEE9F3CAD5D3}" dt="2023-01-31T07:21:23.625" v="7729" actId="47"/>
        <pc:sldMkLst>
          <pc:docMk/>
          <pc:sldMk cId="1659622015" sldId="270"/>
        </pc:sldMkLst>
        <pc:spChg chg="mod">
          <ac:chgData name="Student - Lim Kay Yuen Darryl" userId="5c4f7223-9631-4c80-8d04-c8ed1ea29cb6" providerId="ADAL" clId="{4E82012F-6075-4F39-8A22-CEE9F3CAD5D3}" dt="2023-01-31T03:23:34.945" v="6381"/>
          <ac:spMkLst>
            <pc:docMk/>
            <pc:sldMk cId="1659622015" sldId="270"/>
            <ac:spMk id="2" creationId="{9B2B182D-5F35-C560-04B9-2528155DC7B2}"/>
          </ac:spMkLst>
        </pc:spChg>
        <pc:spChg chg="mod">
          <ac:chgData name="Student - Lim Kay Yuen Darryl" userId="5c4f7223-9631-4c80-8d04-c8ed1ea29cb6" providerId="ADAL" clId="{4E82012F-6075-4F39-8A22-CEE9F3CAD5D3}" dt="2023-01-31T03:23:34.945" v="6381"/>
          <ac:spMkLst>
            <pc:docMk/>
            <pc:sldMk cId="1659622015" sldId="270"/>
            <ac:spMk id="3" creationId="{DF274664-CC85-97EA-5A9A-B667B7F6235C}"/>
          </ac:spMkLst>
        </pc:spChg>
        <pc:spChg chg="mod">
          <ac:chgData name="Student - Lim Kay Yuen Darryl" userId="5c4f7223-9631-4c80-8d04-c8ed1ea29cb6" providerId="ADAL" clId="{4E82012F-6075-4F39-8A22-CEE9F3CAD5D3}" dt="2023-01-31T03:23:34.945" v="6381"/>
          <ac:spMkLst>
            <pc:docMk/>
            <pc:sldMk cId="1659622015" sldId="270"/>
            <ac:spMk id="4" creationId="{D0064247-2172-9949-27D0-4599B36A0E49}"/>
          </ac:spMkLst>
        </pc:spChg>
        <pc:spChg chg="mod">
          <ac:chgData name="Student - Lim Kay Yuen Darryl" userId="5c4f7223-9631-4c80-8d04-c8ed1ea29cb6" providerId="ADAL" clId="{4E82012F-6075-4F39-8A22-CEE9F3CAD5D3}" dt="2023-01-31T03:23:34.945" v="6381"/>
          <ac:spMkLst>
            <pc:docMk/>
            <pc:sldMk cId="1659622015" sldId="270"/>
            <ac:spMk id="7" creationId="{17BC5FF8-A9C7-D253-F977-4A5C559BDDD2}"/>
          </ac:spMkLst>
        </pc:spChg>
        <pc:spChg chg="mod">
          <ac:chgData name="Student - Lim Kay Yuen Darryl" userId="5c4f7223-9631-4c80-8d04-c8ed1ea29cb6" providerId="ADAL" clId="{4E82012F-6075-4F39-8A22-CEE9F3CAD5D3}" dt="2023-01-31T03:23:34.945" v="6381"/>
          <ac:spMkLst>
            <pc:docMk/>
            <pc:sldMk cId="1659622015" sldId="270"/>
            <ac:spMk id="8" creationId="{B749F433-0305-D096-BF19-44EC95C3FD7F}"/>
          </ac:spMkLst>
        </pc:spChg>
        <pc:spChg chg="mod">
          <ac:chgData name="Student - Lim Kay Yuen Darryl" userId="5c4f7223-9631-4c80-8d04-c8ed1ea29cb6" providerId="ADAL" clId="{4E82012F-6075-4F39-8A22-CEE9F3CAD5D3}" dt="2023-01-31T03:23:34.945" v="6381"/>
          <ac:spMkLst>
            <pc:docMk/>
            <pc:sldMk cId="1659622015" sldId="270"/>
            <ac:spMk id="9" creationId="{B6F5C7B6-958B-5EE7-8272-18F15E9773EC}"/>
          </ac:spMkLst>
        </pc:spChg>
        <pc:spChg chg="mod">
          <ac:chgData name="Student - Lim Kay Yuen Darryl" userId="5c4f7223-9631-4c80-8d04-c8ed1ea29cb6" providerId="ADAL" clId="{4E82012F-6075-4F39-8A22-CEE9F3CAD5D3}" dt="2023-01-31T03:23:34.945" v="6381"/>
          <ac:spMkLst>
            <pc:docMk/>
            <pc:sldMk cId="1659622015" sldId="270"/>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659622015" sldId="270"/>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659622015" sldId="270"/>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659622015" sldId="270"/>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659622015" sldId="270"/>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659622015" sldId="270"/>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659622015" sldId="270"/>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659622015" sldId="270"/>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1659622015" sldId="270"/>
            <ac:picMk id="18" creationId="{5058527C-8D2D-FB29-30FB-D08364CC501B}"/>
          </ac:picMkLst>
        </pc:picChg>
      </pc:sldChg>
      <pc:sldChg chg="modSp del">
        <pc:chgData name="Student - Lim Kay Yuen Darryl" userId="5c4f7223-9631-4c80-8d04-c8ed1ea29cb6" providerId="ADAL" clId="{4E82012F-6075-4F39-8A22-CEE9F3CAD5D3}" dt="2023-01-31T07:21:23.625" v="7729" actId="47"/>
        <pc:sldMkLst>
          <pc:docMk/>
          <pc:sldMk cId="2807300095" sldId="271"/>
        </pc:sldMkLst>
        <pc:spChg chg="mod">
          <ac:chgData name="Student - Lim Kay Yuen Darryl" userId="5c4f7223-9631-4c80-8d04-c8ed1ea29cb6" providerId="ADAL" clId="{4E82012F-6075-4F39-8A22-CEE9F3CAD5D3}" dt="2023-01-31T03:23:34.945" v="6381"/>
          <ac:spMkLst>
            <pc:docMk/>
            <pc:sldMk cId="2807300095" sldId="271"/>
            <ac:spMk id="2" creationId="{2CB8F79C-4590-3370-E78A-ED925F78B670}"/>
          </ac:spMkLst>
        </pc:spChg>
        <pc:spChg chg="mod">
          <ac:chgData name="Student - Lim Kay Yuen Darryl" userId="5c4f7223-9631-4c80-8d04-c8ed1ea29cb6" providerId="ADAL" clId="{4E82012F-6075-4F39-8A22-CEE9F3CAD5D3}" dt="2023-01-31T03:23:34.945" v="6381"/>
          <ac:spMkLst>
            <pc:docMk/>
            <pc:sldMk cId="2807300095" sldId="271"/>
            <ac:spMk id="3" creationId="{DF274664-CC85-97EA-5A9A-B667B7F6235C}"/>
          </ac:spMkLst>
        </pc:spChg>
        <pc:spChg chg="mod">
          <ac:chgData name="Student - Lim Kay Yuen Darryl" userId="5c4f7223-9631-4c80-8d04-c8ed1ea29cb6" providerId="ADAL" clId="{4E82012F-6075-4F39-8A22-CEE9F3CAD5D3}" dt="2023-01-31T03:23:34.945" v="6381"/>
          <ac:spMkLst>
            <pc:docMk/>
            <pc:sldMk cId="2807300095" sldId="271"/>
            <ac:spMk id="4" creationId="{D0064247-2172-9949-27D0-4599B36A0E49}"/>
          </ac:spMkLst>
        </pc:spChg>
        <pc:spChg chg="mod">
          <ac:chgData name="Student - Lim Kay Yuen Darryl" userId="5c4f7223-9631-4c80-8d04-c8ed1ea29cb6" providerId="ADAL" clId="{4E82012F-6075-4F39-8A22-CEE9F3CAD5D3}" dt="2023-01-31T03:23:34.945" v="6381"/>
          <ac:spMkLst>
            <pc:docMk/>
            <pc:sldMk cId="2807300095" sldId="271"/>
            <ac:spMk id="7" creationId="{17BC5FF8-A9C7-D253-F977-4A5C559BDDD2}"/>
          </ac:spMkLst>
        </pc:spChg>
        <pc:spChg chg="mod">
          <ac:chgData name="Student - Lim Kay Yuen Darryl" userId="5c4f7223-9631-4c80-8d04-c8ed1ea29cb6" providerId="ADAL" clId="{4E82012F-6075-4F39-8A22-CEE9F3CAD5D3}" dt="2023-01-31T03:23:34.945" v="6381"/>
          <ac:spMkLst>
            <pc:docMk/>
            <pc:sldMk cId="2807300095" sldId="271"/>
            <ac:spMk id="8" creationId="{B749F433-0305-D096-BF19-44EC95C3FD7F}"/>
          </ac:spMkLst>
        </pc:spChg>
        <pc:spChg chg="mod">
          <ac:chgData name="Student - Lim Kay Yuen Darryl" userId="5c4f7223-9631-4c80-8d04-c8ed1ea29cb6" providerId="ADAL" clId="{4E82012F-6075-4F39-8A22-CEE9F3CAD5D3}" dt="2023-01-31T03:23:34.945" v="6381"/>
          <ac:spMkLst>
            <pc:docMk/>
            <pc:sldMk cId="2807300095" sldId="271"/>
            <ac:spMk id="9" creationId="{B6F5C7B6-958B-5EE7-8272-18F15E9773EC}"/>
          </ac:spMkLst>
        </pc:spChg>
        <pc:spChg chg="mod">
          <ac:chgData name="Student - Lim Kay Yuen Darryl" userId="5c4f7223-9631-4c80-8d04-c8ed1ea29cb6" providerId="ADAL" clId="{4E82012F-6075-4F39-8A22-CEE9F3CAD5D3}" dt="2023-01-31T03:23:34.945" v="6381"/>
          <ac:spMkLst>
            <pc:docMk/>
            <pc:sldMk cId="2807300095" sldId="271"/>
            <ac:spMk id="10" creationId="{8124DDE0-F8BC-76E5-2470-27A6EC7B5E82}"/>
          </ac:spMkLst>
        </pc:spChg>
        <pc:spChg chg="mod">
          <ac:chgData name="Student - Lim Kay Yuen Darryl" userId="5c4f7223-9631-4c80-8d04-c8ed1ea29cb6" providerId="ADAL" clId="{4E82012F-6075-4F39-8A22-CEE9F3CAD5D3}" dt="2023-01-31T03:23:34.945" v="6381"/>
          <ac:spMkLst>
            <pc:docMk/>
            <pc:sldMk cId="2807300095" sldId="271"/>
            <ac:spMk id="11" creationId="{298723FF-2856-05CE-96CF-F86CD5617835}"/>
          </ac:spMkLst>
        </pc:spChg>
        <pc:spChg chg="mod">
          <ac:chgData name="Student - Lim Kay Yuen Darryl" userId="5c4f7223-9631-4c80-8d04-c8ed1ea29cb6" providerId="ADAL" clId="{4E82012F-6075-4F39-8A22-CEE9F3CAD5D3}" dt="2023-01-31T03:23:34.945" v="6381"/>
          <ac:spMkLst>
            <pc:docMk/>
            <pc:sldMk cId="2807300095" sldId="271"/>
            <ac:spMk id="12" creationId="{A2C32A0E-FC63-866F-F99E-07B033D109B6}"/>
          </ac:spMkLst>
        </pc:spChg>
        <pc:spChg chg="mod">
          <ac:chgData name="Student - Lim Kay Yuen Darryl" userId="5c4f7223-9631-4c80-8d04-c8ed1ea29cb6" providerId="ADAL" clId="{4E82012F-6075-4F39-8A22-CEE9F3CAD5D3}" dt="2023-01-31T03:23:34.945" v="6381"/>
          <ac:spMkLst>
            <pc:docMk/>
            <pc:sldMk cId="2807300095" sldId="271"/>
            <ac:spMk id="13" creationId="{69CB9742-2A58-A346-9FD6-530D812C6BBC}"/>
          </ac:spMkLst>
        </pc:spChg>
        <pc:spChg chg="mod">
          <ac:chgData name="Student - Lim Kay Yuen Darryl" userId="5c4f7223-9631-4c80-8d04-c8ed1ea29cb6" providerId="ADAL" clId="{4E82012F-6075-4F39-8A22-CEE9F3CAD5D3}" dt="2023-01-31T03:23:34.945" v="6381"/>
          <ac:spMkLst>
            <pc:docMk/>
            <pc:sldMk cId="2807300095" sldId="271"/>
            <ac:spMk id="14" creationId="{8329F7A0-61DF-F21F-ABDD-70F180F9FE3D}"/>
          </ac:spMkLst>
        </pc:spChg>
        <pc:spChg chg="mod">
          <ac:chgData name="Student - Lim Kay Yuen Darryl" userId="5c4f7223-9631-4c80-8d04-c8ed1ea29cb6" providerId="ADAL" clId="{4E82012F-6075-4F39-8A22-CEE9F3CAD5D3}" dt="2023-01-31T03:23:34.945" v="6381"/>
          <ac:spMkLst>
            <pc:docMk/>
            <pc:sldMk cId="2807300095" sldId="271"/>
            <ac:spMk id="15" creationId="{3734BE37-EA06-ADF8-D058-DBFB20918F67}"/>
          </ac:spMkLst>
        </pc:spChg>
        <pc:spChg chg="mod">
          <ac:chgData name="Student - Lim Kay Yuen Darryl" userId="5c4f7223-9631-4c80-8d04-c8ed1ea29cb6" providerId="ADAL" clId="{4E82012F-6075-4F39-8A22-CEE9F3CAD5D3}" dt="2023-01-31T03:23:34.945" v="6381"/>
          <ac:spMkLst>
            <pc:docMk/>
            <pc:sldMk cId="2807300095" sldId="271"/>
            <ac:spMk id="16" creationId="{CB3615A0-E36C-E520-4F2E-2D2C83F82A6C}"/>
          </ac:spMkLst>
        </pc:spChg>
        <pc:spChg chg="mod">
          <ac:chgData name="Student - Lim Kay Yuen Darryl" userId="5c4f7223-9631-4c80-8d04-c8ed1ea29cb6" providerId="ADAL" clId="{4E82012F-6075-4F39-8A22-CEE9F3CAD5D3}" dt="2023-01-31T03:23:34.945" v="6381"/>
          <ac:spMkLst>
            <pc:docMk/>
            <pc:sldMk cId="2807300095" sldId="271"/>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2807300095" sldId="271"/>
            <ac:picMk id="18" creationId="{5058527C-8D2D-FB29-30FB-D08364CC501B}"/>
          </ac:picMkLst>
        </pc:picChg>
      </pc:sldChg>
      <pc:sldChg chg="modSp del">
        <pc:chgData name="Student - Lim Kay Yuen Darryl" userId="5c4f7223-9631-4c80-8d04-c8ed1ea29cb6" providerId="ADAL" clId="{4E82012F-6075-4F39-8A22-CEE9F3CAD5D3}" dt="2023-01-31T07:21:23.625" v="7729" actId="47"/>
        <pc:sldMkLst>
          <pc:docMk/>
          <pc:sldMk cId="2599522424" sldId="272"/>
        </pc:sldMkLst>
        <pc:spChg chg="mod">
          <ac:chgData name="Student - Lim Kay Yuen Darryl" userId="5c4f7223-9631-4c80-8d04-c8ed1ea29cb6" providerId="ADAL" clId="{4E82012F-6075-4F39-8A22-CEE9F3CAD5D3}" dt="2023-01-31T03:23:34.945" v="6381"/>
          <ac:spMkLst>
            <pc:docMk/>
            <pc:sldMk cId="2599522424" sldId="272"/>
            <ac:spMk id="2" creationId="{D3C7D973-80BA-F070-C9BA-A768C4A338C8}"/>
          </ac:spMkLst>
        </pc:spChg>
        <pc:spChg chg="mod">
          <ac:chgData name="Student - Lim Kay Yuen Darryl" userId="5c4f7223-9631-4c80-8d04-c8ed1ea29cb6" providerId="ADAL" clId="{4E82012F-6075-4F39-8A22-CEE9F3CAD5D3}" dt="2023-01-31T03:23:34.945" v="6381"/>
          <ac:spMkLst>
            <pc:docMk/>
            <pc:sldMk cId="2599522424" sldId="272"/>
            <ac:spMk id="3" creationId="{DF274664-CC85-97EA-5A9A-B667B7F6235C}"/>
          </ac:spMkLst>
        </pc:spChg>
        <pc:spChg chg="mod">
          <ac:chgData name="Student - Lim Kay Yuen Darryl" userId="5c4f7223-9631-4c80-8d04-c8ed1ea29cb6" providerId="ADAL" clId="{4E82012F-6075-4F39-8A22-CEE9F3CAD5D3}" dt="2023-01-31T03:23:34.945" v="6381"/>
          <ac:spMkLst>
            <pc:docMk/>
            <pc:sldMk cId="2599522424" sldId="272"/>
            <ac:spMk id="4" creationId="{D0064247-2172-9949-27D0-4599B36A0E49}"/>
          </ac:spMkLst>
        </pc:spChg>
        <pc:spChg chg="mod">
          <ac:chgData name="Student - Lim Kay Yuen Darryl" userId="5c4f7223-9631-4c80-8d04-c8ed1ea29cb6" providerId="ADAL" clId="{4E82012F-6075-4F39-8A22-CEE9F3CAD5D3}" dt="2023-01-31T03:23:34.945" v="6381"/>
          <ac:spMkLst>
            <pc:docMk/>
            <pc:sldMk cId="2599522424" sldId="272"/>
            <ac:spMk id="7" creationId="{17BC5FF8-A9C7-D253-F977-4A5C559BDDD2}"/>
          </ac:spMkLst>
        </pc:spChg>
        <pc:spChg chg="mod">
          <ac:chgData name="Student - Lim Kay Yuen Darryl" userId="5c4f7223-9631-4c80-8d04-c8ed1ea29cb6" providerId="ADAL" clId="{4E82012F-6075-4F39-8A22-CEE9F3CAD5D3}" dt="2023-01-31T03:23:34.945" v="6381"/>
          <ac:spMkLst>
            <pc:docMk/>
            <pc:sldMk cId="2599522424" sldId="272"/>
            <ac:spMk id="8" creationId="{B749F433-0305-D096-BF19-44EC95C3FD7F}"/>
          </ac:spMkLst>
        </pc:spChg>
        <pc:spChg chg="mod">
          <ac:chgData name="Student - Lim Kay Yuen Darryl" userId="5c4f7223-9631-4c80-8d04-c8ed1ea29cb6" providerId="ADAL" clId="{4E82012F-6075-4F39-8A22-CEE9F3CAD5D3}" dt="2023-01-31T03:23:34.945" v="6381"/>
          <ac:spMkLst>
            <pc:docMk/>
            <pc:sldMk cId="2599522424" sldId="272"/>
            <ac:spMk id="9" creationId="{B6F5C7B6-958B-5EE7-8272-18F15E9773EC}"/>
          </ac:spMkLst>
        </pc:spChg>
        <pc:spChg chg="mod">
          <ac:chgData name="Student - Lim Kay Yuen Darryl" userId="5c4f7223-9631-4c80-8d04-c8ed1ea29cb6" providerId="ADAL" clId="{4E82012F-6075-4F39-8A22-CEE9F3CAD5D3}" dt="2023-01-31T03:23:34.945" v="6381"/>
          <ac:spMkLst>
            <pc:docMk/>
            <pc:sldMk cId="2599522424" sldId="272"/>
            <ac:spMk id="10" creationId="{8124DDE0-F8BC-76E5-2470-27A6EC7B5E82}"/>
          </ac:spMkLst>
        </pc:spChg>
        <pc:spChg chg="mod">
          <ac:chgData name="Student - Lim Kay Yuen Darryl" userId="5c4f7223-9631-4c80-8d04-c8ed1ea29cb6" providerId="ADAL" clId="{4E82012F-6075-4F39-8A22-CEE9F3CAD5D3}" dt="2023-01-31T03:23:34.945" v="6381"/>
          <ac:spMkLst>
            <pc:docMk/>
            <pc:sldMk cId="2599522424" sldId="272"/>
            <ac:spMk id="11" creationId="{298723FF-2856-05CE-96CF-F86CD5617835}"/>
          </ac:spMkLst>
        </pc:spChg>
        <pc:spChg chg="mod">
          <ac:chgData name="Student - Lim Kay Yuen Darryl" userId="5c4f7223-9631-4c80-8d04-c8ed1ea29cb6" providerId="ADAL" clId="{4E82012F-6075-4F39-8A22-CEE9F3CAD5D3}" dt="2023-01-31T03:23:34.945" v="6381"/>
          <ac:spMkLst>
            <pc:docMk/>
            <pc:sldMk cId="2599522424" sldId="272"/>
            <ac:spMk id="12" creationId="{A2C32A0E-FC63-866F-F99E-07B033D109B6}"/>
          </ac:spMkLst>
        </pc:spChg>
        <pc:spChg chg="mod">
          <ac:chgData name="Student - Lim Kay Yuen Darryl" userId="5c4f7223-9631-4c80-8d04-c8ed1ea29cb6" providerId="ADAL" clId="{4E82012F-6075-4F39-8A22-CEE9F3CAD5D3}" dt="2023-01-31T03:23:34.945" v="6381"/>
          <ac:spMkLst>
            <pc:docMk/>
            <pc:sldMk cId="2599522424" sldId="272"/>
            <ac:spMk id="13" creationId="{69CB9742-2A58-A346-9FD6-530D812C6BBC}"/>
          </ac:spMkLst>
        </pc:spChg>
        <pc:spChg chg="mod">
          <ac:chgData name="Student - Lim Kay Yuen Darryl" userId="5c4f7223-9631-4c80-8d04-c8ed1ea29cb6" providerId="ADAL" clId="{4E82012F-6075-4F39-8A22-CEE9F3CAD5D3}" dt="2023-01-31T03:23:34.945" v="6381"/>
          <ac:spMkLst>
            <pc:docMk/>
            <pc:sldMk cId="2599522424" sldId="272"/>
            <ac:spMk id="14" creationId="{8329F7A0-61DF-F21F-ABDD-70F180F9FE3D}"/>
          </ac:spMkLst>
        </pc:spChg>
        <pc:spChg chg="mod">
          <ac:chgData name="Student - Lim Kay Yuen Darryl" userId="5c4f7223-9631-4c80-8d04-c8ed1ea29cb6" providerId="ADAL" clId="{4E82012F-6075-4F39-8A22-CEE9F3CAD5D3}" dt="2023-01-31T03:23:34.945" v="6381"/>
          <ac:spMkLst>
            <pc:docMk/>
            <pc:sldMk cId="2599522424" sldId="272"/>
            <ac:spMk id="15" creationId="{3734BE37-EA06-ADF8-D058-DBFB20918F67}"/>
          </ac:spMkLst>
        </pc:spChg>
        <pc:spChg chg="mod">
          <ac:chgData name="Student - Lim Kay Yuen Darryl" userId="5c4f7223-9631-4c80-8d04-c8ed1ea29cb6" providerId="ADAL" clId="{4E82012F-6075-4F39-8A22-CEE9F3CAD5D3}" dt="2023-01-31T03:23:34.945" v="6381"/>
          <ac:spMkLst>
            <pc:docMk/>
            <pc:sldMk cId="2599522424" sldId="272"/>
            <ac:spMk id="16" creationId="{CB3615A0-E36C-E520-4F2E-2D2C83F82A6C}"/>
          </ac:spMkLst>
        </pc:spChg>
        <pc:spChg chg="mod">
          <ac:chgData name="Student - Lim Kay Yuen Darryl" userId="5c4f7223-9631-4c80-8d04-c8ed1ea29cb6" providerId="ADAL" clId="{4E82012F-6075-4F39-8A22-CEE9F3CAD5D3}" dt="2023-01-31T03:23:34.945" v="6381"/>
          <ac:spMkLst>
            <pc:docMk/>
            <pc:sldMk cId="2599522424" sldId="272"/>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2599522424" sldId="272"/>
            <ac:picMk id="18" creationId="{5058527C-8D2D-FB29-30FB-D08364CC501B}"/>
          </ac:picMkLst>
        </pc:picChg>
      </pc:sldChg>
      <pc:sldChg chg="modSp del">
        <pc:chgData name="Student - Lim Kay Yuen Darryl" userId="5c4f7223-9631-4c80-8d04-c8ed1ea29cb6" providerId="ADAL" clId="{4E82012F-6075-4F39-8A22-CEE9F3CAD5D3}" dt="2023-01-31T07:21:23.625" v="7729" actId="47"/>
        <pc:sldMkLst>
          <pc:docMk/>
          <pc:sldMk cId="4162105872" sldId="273"/>
        </pc:sldMkLst>
        <pc:spChg chg="mod">
          <ac:chgData name="Student - Lim Kay Yuen Darryl" userId="5c4f7223-9631-4c80-8d04-c8ed1ea29cb6" providerId="ADAL" clId="{4E82012F-6075-4F39-8A22-CEE9F3CAD5D3}" dt="2023-01-31T03:23:34.945" v="6381"/>
          <ac:spMkLst>
            <pc:docMk/>
            <pc:sldMk cId="4162105872" sldId="273"/>
            <ac:spMk id="2" creationId="{6BC70F9D-7CFA-D2F8-4B7D-E25924C592AA}"/>
          </ac:spMkLst>
        </pc:spChg>
        <pc:spChg chg="mod">
          <ac:chgData name="Student - Lim Kay Yuen Darryl" userId="5c4f7223-9631-4c80-8d04-c8ed1ea29cb6" providerId="ADAL" clId="{4E82012F-6075-4F39-8A22-CEE9F3CAD5D3}" dt="2023-01-31T03:23:34.945" v="6381"/>
          <ac:spMkLst>
            <pc:docMk/>
            <pc:sldMk cId="4162105872" sldId="273"/>
            <ac:spMk id="3" creationId="{DF274664-CC85-97EA-5A9A-B667B7F6235C}"/>
          </ac:spMkLst>
        </pc:spChg>
        <pc:spChg chg="mod">
          <ac:chgData name="Student - Lim Kay Yuen Darryl" userId="5c4f7223-9631-4c80-8d04-c8ed1ea29cb6" providerId="ADAL" clId="{4E82012F-6075-4F39-8A22-CEE9F3CAD5D3}" dt="2023-01-31T03:23:34.945" v="6381"/>
          <ac:spMkLst>
            <pc:docMk/>
            <pc:sldMk cId="4162105872" sldId="273"/>
            <ac:spMk id="4" creationId="{D0064247-2172-9949-27D0-4599B36A0E49}"/>
          </ac:spMkLst>
        </pc:spChg>
        <pc:spChg chg="mod">
          <ac:chgData name="Student - Lim Kay Yuen Darryl" userId="5c4f7223-9631-4c80-8d04-c8ed1ea29cb6" providerId="ADAL" clId="{4E82012F-6075-4F39-8A22-CEE9F3CAD5D3}" dt="2023-01-31T03:23:34.945" v="6381"/>
          <ac:spMkLst>
            <pc:docMk/>
            <pc:sldMk cId="4162105872" sldId="273"/>
            <ac:spMk id="7" creationId="{17BC5FF8-A9C7-D253-F977-4A5C559BDDD2}"/>
          </ac:spMkLst>
        </pc:spChg>
        <pc:spChg chg="mod">
          <ac:chgData name="Student - Lim Kay Yuen Darryl" userId="5c4f7223-9631-4c80-8d04-c8ed1ea29cb6" providerId="ADAL" clId="{4E82012F-6075-4F39-8A22-CEE9F3CAD5D3}" dt="2023-01-31T03:23:34.945" v="6381"/>
          <ac:spMkLst>
            <pc:docMk/>
            <pc:sldMk cId="4162105872" sldId="273"/>
            <ac:spMk id="8" creationId="{B749F433-0305-D096-BF19-44EC95C3FD7F}"/>
          </ac:spMkLst>
        </pc:spChg>
        <pc:spChg chg="mod">
          <ac:chgData name="Student - Lim Kay Yuen Darryl" userId="5c4f7223-9631-4c80-8d04-c8ed1ea29cb6" providerId="ADAL" clId="{4E82012F-6075-4F39-8A22-CEE9F3CAD5D3}" dt="2023-01-31T03:23:34.945" v="6381"/>
          <ac:spMkLst>
            <pc:docMk/>
            <pc:sldMk cId="4162105872" sldId="273"/>
            <ac:spMk id="9" creationId="{B6F5C7B6-958B-5EE7-8272-18F15E9773EC}"/>
          </ac:spMkLst>
        </pc:spChg>
        <pc:spChg chg="mod">
          <ac:chgData name="Student - Lim Kay Yuen Darryl" userId="5c4f7223-9631-4c80-8d04-c8ed1ea29cb6" providerId="ADAL" clId="{4E82012F-6075-4F39-8A22-CEE9F3CAD5D3}" dt="2023-01-31T03:23:34.945" v="6381"/>
          <ac:spMkLst>
            <pc:docMk/>
            <pc:sldMk cId="4162105872" sldId="273"/>
            <ac:spMk id="10" creationId="{8124DDE0-F8BC-76E5-2470-27A6EC7B5E82}"/>
          </ac:spMkLst>
        </pc:spChg>
        <pc:spChg chg="mod">
          <ac:chgData name="Student - Lim Kay Yuen Darryl" userId="5c4f7223-9631-4c80-8d04-c8ed1ea29cb6" providerId="ADAL" clId="{4E82012F-6075-4F39-8A22-CEE9F3CAD5D3}" dt="2023-01-31T03:23:34.945" v="6381"/>
          <ac:spMkLst>
            <pc:docMk/>
            <pc:sldMk cId="4162105872" sldId="273"/>
            <ac:spMk id="11" creationId="{298723FF-2856-05CE-96CF-F86CD5617835}"/>
          </ac:spMkLst>
        </pc:spChg>
        <pc:spChg chg="mod">
          <ac:chgData name="Student - Lim Kay Yuen Darryl" userId="5c4f7223-9631-4c80-8d04-c8ed1ea29cb6" providerId="ADAL" clId="{4E82012F-6075-4F39-8A22-CEE9F3CAD5D3}" dt="2023-01-31T03:23:34.945" v="6381"/>
          <ac:spMkLst>
            <pc:docMk/>
            <pc:sldMk cId="4162105872" sldId="273"/>
            <ac:spMk id="12" creationId="{A2C32A0E-FC63-866F-F99E-07B033D109B6}"/>
          </ac:spMkLst>
        </pc:spChg>
        <pc:spChg chg="mod">
          <ac:chgData name="Student - Lim Kay Yuen Darryl" userId="5c4f7223-9631-4c80-8d04-c8ed1ea29cb6" providerId="ADAL" clId="{4E82012F-6075-4F39-8A22-CEE9F3CAD5D3}" dt="2023-01-31T03:23:34.945" v="6381"/>
          <ac:spMkLst>
            <pc:docMk/>
            <pc:sldMk cId="4162105872" sldId="273"/>
            <ac:spMk id="13" creationId="{69CB9742-2A58-A346-9FD6-530D812C6BBC}"/>
          </ac:spMkLst>
        </pc:spChg>
        <pc:spChg chg="mod">
          <ac:chgData name="Student - Lim Kay Yuen Darryl" userId="5c4f7223-9631-4c80-8d04-c8ed1ea29cb6" providerId="ADAL" clId="{4E82012F-6075-4F39-8A22-CEE9F3CAD5D3}" dt="2023-01-31T03:23:34.945" v="6381"/>
          <ac:spMkLst>
            <pc:docMk/>
            <pc:sldMk cId="4162105872" sldId="273"/>
            <ac:spMk id="14" creationId="{8329F7A0-61DF-F21F-ABDD-70F180F9FE3D}"/>
          </ac:spMkLst>
        </pc:spChg>
        <pc:spChg chg="mod">
          <ac:chgData name="Student - Lim Kay Yuen Darryl" userId="5c4f7223-9631-4c80-8d04-c8ed1ea29cb6" providerId="ADAL" clId="{4E82012F-6075-4F39-8A22-CEE9F3CAD5D3}" dt="2023-01-31T03:23:34.945" v="6381"/>
          <ac:spMkLst>
            <pc:docMk/>
            <pc:sldMk cId="4162105872" sldId="273"/>
            <ac:spMk id="15" creationId="{3734BE37-EA06-ADF8-D058-DBFB20918F67}"/>
          </ac:spMkLst>
        </pc:spChg>
        <pc:spChg chg="mod">
          <ac:chgData name="Student - Lim Kay Yuen Darryl" userId="5c4f7223-9631-4c80-8d04-c8ed1ea29cb6" providerId="ADAL" clId="{4E82012F-6075-4F39-8A22-CEE9F3CAD5D3}" dt="2023-01-31T03:23:34.945" v="6381"/>
          <ac:spMkLst>
            <pc:docMk/>
            <pc:sldMk cId="4162105872" sldId="273"/>
            <ac:spMk id="16" creationId="{CB3615A0-E36C-E520-4F2E-2D2C83F82A6C}"/>
          </ac:spMkLst>
        </pc:spChg>
        <pc:spChg chg="mod">
          <ac:chgData name="Student - Lim Kay Yuen Darryl" userId="5c4f7223-9631-4c80-8d04-c8ed1ea29cb6" providerId="ADAL" clId="{4E82012F-6075-4F39-8A22-CEE9F3CAD5D3}" dt="2023-01-31T03:23:34.945" v="6381"/>
          <ac:spMkLst>
            <pc:docMk/>
            <pc:sldMk cId="4162105872" sldId="273"/>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4162105872" sldId="273"/>
            <ac:picMk id="18" creationId="{5058527C-8D2D-FB29-30FB-D08364CC501B}"/>
          </ac:picMkLst>
        </pc:picChg>
      </pc:sldChg>
      <pc:sldChg chg="modSp del">
        <pc:chgData name="Student - Lim Kay Yuen Darryl" userId="5c4f7223-9631-4c80-8d04-c8ed1ea29cb6" providerId="ADAL" clId="{4E82012F-6075-4F39-8A22-CEE9F3CAD5D3}" dt="2023-01-31T07:21:23.625" v="7729" actId="47"/>
        <pc:sldMkLst>
          <pc:docMk/>
          <pc:sldMk cId="2247283634" sldId="274"/>
        </pc:sldMkLst>
        <pc:spChg chg="mod">
          <ac:chgData name="Student - Lim Kay Yuen Darryl" userId="5c4f7223-9631-4c80-8d04-c8ed1ea29cb6" providerId="ADAL" clId="{4E82012F-6075-4F39-8A22-CEE9F3CAD5D3}" dt="2023-01-31T03:23:34.945" v="6381"/>
          <ac:spMkLst>
            <pc:docMk/>
            <pc:sldMk cId="2247283634" sldId="274"/>
            <ac:spMk id="2" creationId="{0432B731-5133-EF93-8688-B0481F95CB65}"/>
          </ac:spMkLst>
        </pc:spChg>
        <pc:spChg chg="mod">
          <ac:chgData name="Student - Lim Kay Yuen Darryl" userId="5c4f7223-9631-4c80-8d04-c8ed1ea29cb6" providerId="ADAL" clId="{4E82012F-6075-4F39-8A22-CEE9F3CAD5D3}" dt="2023-01-31T03:23:34.945" v="6381"/>
          <ac:spMkLst>
            <pc:docMk/>
            <pc:sldMk cId="2247283634" sldId="274"/>
            <ac:spMk id="3" creationId="{DF274664-CC85-97EA-5A9A-B667B7F6235C}"/>
          </ac:spMkLst>
        </pc:spChg>
        <pc:spChg chg="mod">
          <ac:chgData name="Student - Lim Kay Yuen Darryl" userId="5c4f7223-9631-4c80-8d04-c8ed1ea29cb6" providerId="ADAL" clId="{4E82012F-6075-4F39-8A22-CEE9F3CAD5D3}" dt="2023-01-31T03:23:34.945" v="6381"/>
          <ac:spMkLst>
            <pc:docMk/>
            <pc:sldMk cId="2247283634" sldId="274"/>
            <ac:spMk id="4" creationId="{D0064247-2172-9949-27D0-4599B36A0E49}"/>
          </ac:spMkLst>
        </pc:spChg>
        <pc:spChg chg="mod">
          <ac:chgData name="Student - Lim Kay Yuen Darryl" userId="5c4f7223-9631-4c80-8d04-c8ed1ea29cb6" providerId="ADAL" clId="{4E82012F-6075-4F39-8A22-CEE9F3CAD5D3}" dt="2023-01-31T03:23:34.945" v="6381"/>
          <ac:spMkLst>
            <pc:docMk/>
            <pc:sldMk cId="2247283634" sldId="274"/>
            <ac:spMk id="7" creationId="{17BC5FF8-A9C7-D253-F977-4A5C559BDDD2}"/>
          </ac:spMkLst>
        </pc:spChg>
        <pc:spChg chg="mod">
          <ac:chgData name="Student - Lim Kay Yuen Darryl" userId="5c4f7223-9631-4c80-8d04-c8ed1ea29cb6" providerId="ADAL" clId="{4E82012F-6075-4F39-8A22-CEE9F3CAD5D3}" dt="2023-01-31T03:23:34.945" v="6381"/>
          <ac:spMkLst>
            <pc:docMk/>
            <pc:sldMk cId="2247283634" sldId="274"/>
            <ac:spMk id="8" creationId="{B749F433-0305-D096-BF19-44EC95C3FD7F}"/>
          </ac:spMkLst>
        </pc:spChg>
        <pc:spChg chg="mod">
          <ac:chgData name="Student - Lim Kay Yuen Darryl" userId="5c4f7223-9631-4c80-8d04-c8ed1ea29cb6" providerId="ADAL" clId="{4E82012F-6075-4F39-8A22-CEE9F3CAD5D3}" dt="2023-01-31T03:23:34.945" v="6381"/>
          <ac:spMkLst>
            <pc:docMk/>
            <pc:sldMk cId="2247283634" sldId="274"/>
            <ac:spMk id="9" creationId="{B6F5C7B6-958B-5EE7-8272-18F15E9773EC}"/>
          </ac:spMkLst>
        </pc:spChg>
        <pc:spChg chg="mod">
          <ac:chgData name="Student - Lim Kay Yuen Darryl" userId="5c4f7223-9631-4c80-8d04-c8ed1ea29cb6" providerId="ADAL" clId="{4E82012F-6075-4F39-8A22-CEE9F3CAD5D3}" dt="2023-01-31T03:23:34.945" v="6381"/>
          <ac:spMkLst>
            <pc:docMk/>
            <pc:sldMk cId="2247283634" sldId="274"/>
            <ac:spMk id="10" creationId="{8124DDE0-F8BC-76E5-2470-27A6EC7B5E82}"/>
          </ac:spMkLst>
        </pc:spChg>
        <pc:spChg chg="mod">
          <ac:chgData name="Student - Lim Kay Yuen Darryl" userId="5c4f7223-9631-4c80-8d04-c8ed1ea29cb6" providerId="ADAL" clId="{4E82012F-6075-4F39-8A22-CEE9F3CAD5D3}" dt="2023-01-31T03:23:34.945" v="6381"/>
          <ac:spMkLst>
            <pc:docMk/>
            <pc:sldMk cId="2247283634" sldId="274"/>
            <ac:spMk id="11" creationId="{298723FF-2856-05CE-96CF-F86CD5617835}"/>
          </ac:spMkLst>
        </pc:spChg>
        <pc:spChg chg="mod">
          <ac:chgData name="Student - Lim Kay Yuen Darryl" userId="5c4f7223-9631-4c80-8d04-c8ed1ea29cb6" providerId="ADAL" clId="{4E82012F-6075-4F39-8A22-CEE9F3CAD5D3}" dt="2023-01-31T03:23:34.945" v="6381"/>
          <ac:spMkLst>
            <pc:docMk/>
            <pc:sldMk cId="2247283634" sldId="274"/>
            <ac:spMk id="12" creationId="{A2C32A0E-FC63-866F-F99E-07B033D109B6}"/>
          </ac:spMkLst>
        </pc:spChg>
        <pc:spChg chg="mod">
          <ac:chgData name="Student - Lim Kay Yuen Darryl" userId="5c4f7223-9631-4c80-8d04-c8ed1ea29cb6" providerId="ADAL" clId="{4E82012F-6075-4F39-8A22-CEE9F3CAD5D3}" dt="2023-01-31T03:23:34.945" v="6381"/>
          <ac:spMkLst>
            <pc:docMk/>
            <pc:sldMk cId="2247283634" sldId="274"/>
            <ac:spMk id="13" creationId="{69CB9742-2A58-A346-9FD6-530D812C6BBC}"/>
          </ac:spMkLst>
        </pc:spChg>
        <pc:spChg chg="mod">
          <ac:chgData name="Student - Lim Kay Yuen Darryl" userId="5c4f7223-9631-4c80-8d04-c8ed1ea29cb6" providerId="ADAL" clId="{4E82012F-6075-4F39-8A22-CEE9F3CAD5D3}" dt="2023-01-31T03:23:34.945" v="6381"/>
          <ac:spMkLst>
            <pc:docMk/>
            <pc:sldMk cId="2247283634" sldId="274"/>
            <ac:spMk id="14" creationId="{8329F7A0-61DF-F21F-ABDD-70F180F9FE3D}"/>
          </ac:spMkLst>
        </pc:spChg>
        <pc:spChg chg="mod">
          <ac:chgData name="Student - Lim Kay Yuen Darryl" userId="5c4f7223-9631-4c80-8d04-c8ed1ea29cb6" providerId="ADAL" clId="{4E82012F-6075-4F39-8A22-CEE9F3CAD5D3}" dt="2023-01-31T03:23:34.945" v="6381"/>
          <ac:spMkLst>
            <pc:docMk/>
            <pc:sldMk cId="2247283634" sldId="274"/>
            <ac:spMk id="15" creationId="{3734BE37-EA06-ADF8-D058-DBFB20918F67}"/>
          </ac:spMkLst>
        </pc:spChg>
        <pc:spChg chg="mod">
          <ac:chgData name="Student - Lim Kay Yuen Darryl" userId="5c4f7223-9631-4c80-8d04-c8ed1ea29cb6" providerId="ADAL" clId="{4E82012F-6075-4F39-8A22-CEE9F3CAD5D3}" dt="2023-01-31T03:23:34.945" v="6381"/>
          <ac:spMkLst>
            <pc:docMk/>
            <pc:sldMk cId="2247283634" sldId="274"/>
            <ac:spMk id="16" creationId="{CB3615A0-E36C-E520-4F2E-2D2C83F82A6C}"/>
          </ac:spMkLst>
        </pc:spChg>
        <pc:spChg chg="mod">
          <ac:chgData name="Student - Lim Kay Yuen Darryl" userId="5c4f7223-9631-4c80-8d04-c8ed1ea29cb6" providerId="ADAL" clId="{4E82012F-6075-4F39-8A22-CEE9F3CAD5D3}" dt="2023-01-31T03:23:34.945" v="6381"/>
          <ac:spMkLst>
            <pc:docMk/>
            <pc:sldMk cId="2247283634" sldId="274"/>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2247283634" sldId="274"/>
            <ac:picMk id="18" creationId="{5058527C-8D2D-FB29-30FB-D08364CC501B}"/>
          </ac:picMkLst>
        </pc:picChg>
      </pc:sldChg>
      <pc:sldChg chg="modSp del">
        <pc:chgData name="Student - Lim Kay Yuen Darryl" userId="5c4f7223-9631-4c80-8d04-c8ed1ea29cb6" providerId="ADAL" clId="{4E82012F-6075-4F39-8A22-CEE9F3CAD5D3}" dt="2023-01-31T07:21:23.625" v="7729" actId="47"/>
        <pc:sldMkLst>
          <pc:docMk/>
          <pc:sldMk cId="2139182678" sldId="275"/>
        </pc:sldMkLst>
        <pc:spChg chg="mod">
          <ac:chgData name="Student - Lim Kay Yuen Darryl" userId="5c4f7223-9631-4c80-8d04-c8ed1ea29cb6" providerId="ADAL" clId="{4E82012F-6075-4F39-8A22-CEE9F3CAD5D3}" dt="2023-01-31T03:23:34.945" v="6381"/>
          <ac:spMkLst>
            <pc:docMk/>
            <pc:sldMk cId="2139182678" sldId="275"/>
            <ac:spMk id="2" creationId="{BD9A30D5-4E4F-8E03-4F39-68171509134D}"/>
          </ac:spMkLst>
        </pc:spChg>
        <pc:spChg chg="mod">
          <ac:chgData name="Student - Lim Kay Yuen Darryl" userId="5c4f7223-9631-4c80-8d04-c8ed1ea29cb6" providerId="ADAL" clId="{4E82012F-6075-4F39-8A22-CEE9F3CAD5D3}" dt="2023-01-31T03:23:34.945" v="6381"/>
          <ac:spMkLst>
            <pc:docMk/>
            <pc:sldMk cId="2139182678" sldId="275"/>
            <ac:spMk id="3" creationId="{DF274664-CC85-97EA-5A9A-B667B7F6235C}"/>
          </ac:spMkLst>
        </pc:spChg>
        <pc:spChg chg="mod">
          <ac:chgData name="Student - Lim Kay Yuen Darryl" userId="5c4f7223-9631-4c80-8d04-c8ed1ea29cb6" providerId="ADAL" clId="{4E82012F-6075-4F39-8A22-CEE9F3CAD5D3}" dt="2023-01-31T03:23:34.945" v="6381"/>
          <ac:spMkLst>
            <pc:docMk/>
            <pc:sldMk cId="2139182678" sldId="275"/>
            <ac:spMk id="4" creationId="{D0064247-2172-9949-27D0-4599B36A0E49}"/>
          </ac:spMkLst>
        </pc:spChg>
        <pc:spChg chg="mod">
          <ac:chgData name="Student - Lim Kay Yuen Darryl" userId="5c4f7223-9631-4c80-8d04-c8ed1ea29cb6" providerId="ADAL" clId="{4E82012F-6075-4F39-8A22-CEE9F3CAD5D3}" dt="2023-01-31T03:23:34.945" v="6381"/>
          <ac:spMkLst>
            <pc:docMk/>
            <pc:sldMk cId="2139182678" sldId="275"/>
            <ac:spMk id="7" creationId="{17BC5FF8-A9C7-D253-F977-4A5C559BDDD2}"/>
          </ac:spMkLst>
        </pc:spChg>
        <pc:spChg chg="mod">
          <ac:chgData name="Student - Lim Kay Yuen Darryl" userId="5c4f7223-9631-4c80-8d04-c8ed1ea29cb6" providerId="ADAL" clId="{4E82012F-6075-4F39-8A22-CEE9F3CAD5D3}" dt="2023-01-31T03:23:34.945" v="6381"/>
          <ac:spMkLst>
            <pc:docMk/>
            <pc:sldMk cId="2139182678" sldId="275"/>
            <ac:spMk id="8" creationId="{B749F433-0305-D096-BF19-44EC95C3FD7F}"/>
          </ac:spMkLst>
        </pc:spChg>
        <pc:spChg chg="mod">
          <ac:chgData name="Student - Lim Kay Yuen Darryl" userId="5c4f7223-9631-4c80-8d04-c8ed1ea29cb6" providerId="ADAL" clId="{4E82012F-6075-4F39-8A22-CEE9F3CAD5D3}" dt="2023-01-31T03:23:34.945" v="6381"/>
          <ac:spMkLst>
            <pc:docMk/>
            <pc:sldMk cId="2139182678" sldId="275"/>
            <ac:spMk id="9" creationId="{B6F5C7B6-958B-5EE7-8272-18F15E9773EC}"/>
          </ac:spMkLst>
        </pc:spChg>
        <pc:spChg chg="mod">
          <ac:chgData name="Student - Lim Kay Yuen Darryl" userId="5c4f7223-9631-4c80-8d04-c8ed1ea29cb6" providerId="ADAL" clId="{4E82012F-6075-4F39-8A22-CEE9F3CAD5D3}" dt="2023-01-31T03:23:34.945" v="6381"/>
          <ac:spMkLst>
            <pc:docMk/>
            <pc:sldMk cId="2139182678" sldId="275"/>
            <ac:spMk id="10" creationId="{8124DDE0-F8BC-76E5-2470-27A6EC7B5E82}"/>
          </ac:spMkLst>
        </pc:spChg>
        <pc:spChg chg="mod">
          <ac:chgData name="Student - Lim Kay Yuen Darryl" userId="5c4f7223-9631-4c80-8d04-c8ed1ea29cb6" providerId="ADAL" clId="{4E82012F-6075-4F39-8A22-CEE9F3CAD5D3}" dt="2023-01-31T03:23:34.945" v="6381"/>
          <ac:spMkLst>
            <pc:docMk/>
            <pc:sldMk cId="2139182678" sldId="275"/>
            <ac:spMk id="11" creationId="{298723FF-2856-05CE-96CF-F86CD5617835}"/>
          </ac:spMkLst>
        </pc:spChg>
        <pc:spChg chg="mod">
          <ac:chgData name="Student - Lim Kay Yuen Darryl" userId="5c4f7223-9631-4c80-8d04-c8ed1ea29cb6" providerId="ADAL" clId="{4E82012F-6075-4F39-8A22-CEE9F3CAD5D3}" dt="2023-01-31T03:23:34.945" v="6381"/>
          <ac:spMkLst>
            <pc:docMk/>
            <pc:sldMk cId="2139182678" sldId="275"/>
            <ac:spMk id="12" creationId="{A2C32A0E-FC63-866F-F99E-07B033D109B6}"/>
          </ac:spMkLst>
        </pc:spChg>
        <pc:spChg chg="mod">
          <ac:chgData name="Student - Lim Kay Yuen Darryl" userId="5c4f7223-9631-4c80-8d04-c8ed1ea29cb6" providerId="ADAL" clId="{4E82012F-6075-4F39-8A22-CEE9F3CAD5D3}" dt="2023-01-31T03:23:34.945" v="6381"/>
          <ac:spMkLst>
            <pc:docMk/>
            <pc:sldMk cId="2139182678" sldId="275"/>
            <ac:spMk id="13" creationId="{69CB9742-2A58-A346-9FD6-530D812C6BBC}"/>
          </ac:spMkLst>
        </pc:spChg>
        <pc:spChg chg="mod">
          <ac:chgData name="Student - Lim Kay Yuen Darryl" userId="5c4f7223-9631-4c80-8d04-c8ed1ea29cb6" providerId="ADAL" clId="{4E82012F-6075-4F39-8A22-CEE9F3CAD5D3}" dt="2023-01-31T03:23:34.945" v="6381"/>
          <ac:spMkLst>
            <pc:docMk/>
            <pc:sldMk cId="2139182678" sldId="275"/>
            <ac:spMk id="14" creationId="{8329F7A0-61DF-F21F-ABDD-70F180F9FE3D}"/>
          </ac:spMkLst>
        </pc:spChg>
        <pc:spChg chg="mod">
          <ac:chgData name="Student - Lim Kay Yuen Darryl" userId="5c4f7223-9631-4c80-8d04-c8ed1ea29cb6" providerId="ADAL" clId="{4E82012F-6075-4F39-8A22-CEE9F3CAD5D3}" dt="2023-01-31T03:23:34.945" v="6381"/>
          <ac:spMkLst>
            <pc:docMk/>
            <pc:sldMk cId="2139182678" sldId="275"/>
            <ac:spMk id="15" creationId="{3734BE37-EA06-ADF8-D058-DBFB20918F67}"/>
          </ac:spMkLst>
        </pc:spChg>
        <pc:spChg chg="mod">
          <ac:chgData name="Student - Lim Kay Yuen Darryl" userId="5c4f7223-9631-4c80-8d04-c8ed1ea29cb6" providerId="ADAL" clId="{4E82012F-6075-4F39-8A22-CEE9F3CAD5D3}" dt="2023-01-31T03:23:34.945" v="6381"/>
          <ac:spMkLst>
            <pc:docMk/>
            <pc:sldMk cId="2139182678" sldId="275"/>
            <ac:spMk id="16" creationId="{CB3615A0-E36C-E520-4F2E-2D2C83F82A6C}"/>
          </ac:spMkLst>
        </pc:spChg>
        <pc:spChg chg="mod">
          <ac:chgData name="Student - Lim Kay Yuen Darryl" userId="5c4f7223-9631-4c80-8d04-c8ed1ea29cb6" providerId="ADAL" clId="{4E82012F-6075-4F39-8A22-CEE9F3CAD5D3}" dt="2023-01-31T03:23:34.945" v="6381"/>
          <ac:spMkLst>
            <pc:docMk/>
            <pc:sldMk cId="2139182678" sldId="275"/>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2139182678" sldId="275"/>
            <ac:picMk id="18" creationId="{5058527C-8D2D-FB29-30FB-D08364CC501B}"/>
          </ac:picMkLst>
        </pc:picChg>
      </pc:sldChg>
      <pc:sldChg chg="addSp modSp mod modShow">
        <pc:chgData name="Student - Lim Kay Yuen Darryl" userId="5c4f7223-9631-4c80-8d04-c8ed1ea29cb6" providerId="ADAL" clId="{4E82012F-6075-4F39-8A22-CEE9F3CAD5D3}" dt="2023-01-31T07:22:45.172" v="7732" actId="729"/>
        <pc:sldMkLst>
          <pc:docMk/>
          <pc:sldMk cId="900445449" sldId="276"/>
        </pc:sldMkLst>
        <pc:spChg chg="mod">
          <ac:chgData name="Student - Lim Kay Yuen Darryl" userId="5c4f7223-9631-4c80-8d04-c8ed1ea29cb6" providerId="ADAL" clId="{4E82012F-6075-4F39-8A22-CEE9F3CAD5D3}" dt="2023-01-31T03:23:34.945" v="6381"/>
          <ac:spMkLst>
            <pc:docMk/>
            <pc:sldMk cId="900445449" sldId="276"/>
            <ac:spMk id="3" creationId="{DF274664-CC85-97EA-5A9A-B667B7F6235C}"/>
          </ac:spMkLst>
        </pc:spChg>
        <pc:spChg chg="mod">
          <ac:chgData name="Student - Lim Kay Yuen Darryl" userId="5c4f7223-9631-4c80-8d04-c8ed1ea29cb6" providerId="ADAL" clId="{4E82012F-6075-4F39-8A22-CEE9F3CAD5D3}" dt="2023-01-31T03:23:34.945" v="6381"/>
          <ac:spMkLst>
            <pc:docMk/>
            <pc:sldMk cId="900445449" sldId="276"/>
            <ac:spMk id="4" creationId="{D0064247-2172-9949-27D0-4599B36A0E49}"/>
          </ac:spMkLst>
        </pc:spChg>
        <pc:spChg chg="mod">
          <ac:chgData name="Student - Lim Kay Yuen Darryl" userId="5c4f7223-9631-4c80-8d04-c8ed1ea29cb6" providerId="ADAL" clId="{4E82012F-6075-4F39-8A22-CEE9F3CAD5D3}" dt="2023-01-31T03:23:34.945" v="6381"/>
          <ac:spMkLst>
            <pc:docMk/>
            <pc:sldMk cId="900445449" sldId="276"/>
            <ac:spMk id="5" creationId="{70AB4BD8-7A32-700F-B709-95DBB9914E81}"/>
          </ac:spMkLst>
        </pc:spChg>
        <pc:spChg chg="mod">
          <ac:chgData name="Student - Lim Kay Yuen Darryl" userId="5c4f7223-9631-4c80-8d04-c8ed1ea29cb6" providerId="ADAL" clId="{4E82012F-6075-4F39-8A22-CEE9F3CAD5D3}" dt="2023-01-31T03:23:34.945" v="6381"/>
          <ac:spMkLst>
            <pc:docMk/>
            <pc:sldMk cId="900445449" sldId="276"/>
            <ac:spMk id="7" creationId="{17BC5FF8-A9C7-D253-F977-4A5C559BDDD2}"/>
          </ac:spMkLst>
        </pc:spChg>
        <pc:spChg chg="mod">
          <ac:chgData name="Student - Lim Kay Yuen Darryl" userId="5c4f7223-9631-4c80-8d04-c8ed1ea29cb6" providerId="ADAL" clId="{4E82012F-6075-4F39-8A22-CEE9F3CAD5D3}" dt="2023-01-31T03:23:34.945" v="6381"/>
          <ac:spMkLst>
            <pc:docMk/>
            <pc:sldMk cId="900445449" sldId="276"/>
            <ac:spMk id="8" creationId="{B749F433-0305-D096-BF19-44EC95C3FD7F}"/>
          </ac:spMkLst>
        </pc:spChg>
        <pc:spChg chg="mod">
          <ac:chgData name="Student - Lim Kay Yuen Darryl" userId="5c4f7223-9631-4c80-8d04-c8ed1ea29cb6" providerId="ADAL" clId="{4E82012F-6075-4F39-8A22-CEE9F3CAD5D3}" dt="2023-01-31T03:23:34.945" v="6381"/>
          <ac:spMkLst>
            <pc:docMk/>
            <pc:sldMk cId="900445449" sldId="276"/>
            <ac:spMk id="9" creationId="{B6F5C7B6-958B-5EE7-8272-18F15E9773EC}"/>
          </ac:spMkLst>
        </pc:spChg>
        <pc:spChg chg="mod">
          <ac:chgData name="Student - Lim Kay Yuen Darryl" userId="5c4f7223-9631-4c80-8d04-c8ed1ea29cb6" providerId="ADAL" clId="{4E82012F-6075-4F39-8A22-CEE9F3CAD5D3}" dt="2023-01-31T03:23:34.945" v="6381"/>
          <ac:spMkLst>
            <pc:docMk/>
            <pc:sldMk cId="900445449" sldId="276"/>
            <ac:spMk id="10" creationId="{8124DDE0-F8BC-76E5-2470-27A6EC7B5E82}"/>
          </ac:spMkLst>
        </pc:spChg>
        <pc:spChg chg="mod">
          <ac:chgData name="Student - Lim Kay Yuen Darryl" userId="5c4f7223-9631-4c80-8d04-c8ed1ea29cb6" providerId="ADAL" clId="{4E82012F-6075-4F39-8A22-CEE9F3CAD5D3}" dt="2023-01-31T03:23:34.945" v="6381"/>
          <ac:spMkLst>
            <pc:docMk/>
            <pc:sldMk cId="900445449" sldId="276"/>
            <ac:spMk id="11" creationId="{298723FF-2856-05CE-96CF-F86CD5617835}"/>
          </ac:spMkLst>
        </pc:spChg>
        <pc:spChg chg="mod">
          <ac:chgData name="Student - Lim Kay Yuen Darryl" userId="5c4f7223-9631-4c80-8d04-c8ed1ea29cb6" providerId="ADAL" clId="{4E82012F-6075-4F39-8A22-CEE9F3CAD5D3}" dt="2023-01-31T03:23:34.945" v="6381"/>
          <ac:spMkLst>
            <pc:docMk/>
            <pc:sldMk cId="900445449" sldId="276"/>
            <ac:spMk id="12" creationId="{A2C32A0E-FC63-866F-F99E-07B033D109B6}"/>
          </ac:spMkLst>
        </pc:spChg>
        <pc:spChg chg="mod">
          <ac:chgData name="Student - Lim Kay Yuen Darryl" userId="5c4f7223-9631-4c80-8d04-c8ed1ea29cb6" providerId="ADAL" clId="{4E82012F-6075-4F39-8A22-CEE9F3CAD5D3}" dt="2023-01-31T03:23:34.945" v="6381"/>
          <ac:spMkLst>
            <pc:docMk/>
            <pc:sldMk cId="900445449" sldId="276"/>
            <ac:spMk id="13" creationId="{69CB9742-2A58-A346-9FD6-530D812C6BBC}"/>
          </ac:spMkLst>
        </pc:spChg>
        <pc:spChg chg="mod">
          <ac:chgData name="Student - Lim Kay Yuen Darryl" userId="5c4f7223-9631-4c80-8d04-c8ed1ea29cb6" providerId="ADAL" clId="{4E82012F-6075-4F39-8A22-CEE9F3CAD5D3}" dt="2023-01-31T03:23:34.945" v="6381"/>
          <ac:spMkLst>
            <pc:docMk/>
            <pc:sldMk cId="900445449" sldId="276"/>
            <ac:spMk id="14" creationId="{8329F7A0-61DF-F21F-ABDD-70F180F9FE3D}"/>
          </ac:spMkLst>
        </pc:spChg>
        <pc:spChg chg="mod">
          <ac:chgData name="Student - Lim Kay Yuen Darryl" userId="5c4f7223-9631-4c80-8d04-c8ed1ea29cb6" providerId="ADAL" clId="{4E82012F-6075-4F39-8A22-CEE9F3CAD5D3}" dt="2023-01-31T03:23:34.945" v="6381"/>
          <ac:spMkLst>
            <pc:docMk/>
            <pc:sldMk cId="900445449" sldId="276"/>
            <ac:spMk id="15" creationId="{3734BE37-EA06-ADF8-D058-DBFB20918F67}"/>
          </ac:spMkLst>
        </pc:spChg>
        <pc:spChg chg="mod">
          <ac:chgData name="Student - Lim Kay Yuen Darryl" userId="5c4f7223-9631-4c80-8d04-c8ed1ea29cb6" providerId="ADAL" clId="{4E82012F-6075-4F39-8A22-CEE9F3CAD5D3}" dt="2023-01-31T03:23:34.945" v="6381"/>
          <ac:spMkLst>
            <pc:docMk/>
            <pc:sldMk cId="900445449" sldId="276"/>
            <ac:spMk id="16" creationId="{CB3615A0-E36C-E520-4F2E-2D2C83F82A6C}"/>
          </ac:spMkLst>
        </pc:spChg>
        <pc:spChg chg="mod">
          <ac:chgData name="Student - Lim Kay Yuen Darryl" userId="5c4f7223-9631-4c80-8d04-c8ed1ea29cb6" providerId="ADAL" clId="{4E82012F-6075-4F39-8A22-CEE9F3CAD5D3}" dt="2023-01-31T03:23:34.945" v="6381"/>
          <ac:spMkLst>
            <pc:docMk/>
            <pc:sldMk cId="900445449" sldId="276"/>
            <ac:spMk id="17" creationId="{2DF1E75A-869D-2D50-80AB-AE316FBA4610}"/>
          </ac:spMkLst>
        </pc:spChg>
        <pc:graphicFrameChg chg="add mod">
          <ac:chgData name="Student - Lim Kay Yuen Darryl" userId="5c4f7223-9631-4c80-8d04-c8ed1ea29cb6" providerId="ADAL" clId="{4E82012F-6075-4F39-8A22-CEE9F3CAD5D3}" dt="2023-01-31T03:23:34.945" v="6381"/>
          <ac:graphicFrameMkLst>
            <pc:docMk/>
            <pc:sldMk cId="900445449" sldId="276"/>
            <ac:graphicFrameMk id="2" creationId="{98083281-4C1A-FB9E-D731-7D362B1B3A96}"/>
          </ac:graphicFrameMkLst>
        </pc:graphicFrameChg>
        <pc:picChg chg="mod">
          <ac:chgData name="Student - Lim Kay Yuen Darryl" userId="5c4f7223-9631-4c80-8d04-c8ed1ea29cb6" providerId="ADAL" clId="{4E82012F-6075-4F39-8A22-CEE9F3CAD5D3}" dt="2023-01-31T03:23:34.945" v="6381"/>
          <ac:picMkLst>
            <pc:docMk/>
            <pc:sldMk cId="900445449" sldId="276"/>
            <ac:picMk id="18" creationId="{5058527C-8D2D-FB29-30FB-D08364CC501B}"/>
          </ac:picMkLst>
        </pc:picChg>
      </pc:sldChg>
      <pc:sldChg chg="addSp delSp modSp mod modShow">
        <pc:chgData name="Student - Lim Kay Yuen Darryl" userId="5c4f7223-9631-4c80-8d04-c8ed1ea29cb6" providerId="ADAL" clId="{4E82012F-6075-4F39-8A22-CEE9F3CAD5D3}" dt="2023-01-31T07:22:45.172" v="7732" actId="729"/>
        <pc:sldMkLst>
          <pc:docMk/>
          <pc:sldMk cId="793144860" sldId="278"/>
        </pc:sldMkLst>
        <pc:spChg chg="mod">
          <ac:chgData name="Student - Lim Kay Yuen Darryl" userId="5c4f7223-9631-4c80-8d04-c8ed1ea29cb6" providerId="ADAL" clId="{4E82012F-6075-4F39-8A22-CEE9F3CAD5D3}" dt="2023-01-31T03:23:34.945" v="6381"/>
          <ac:spMkLst>
            <pc:docMk/>
            <pc:sldMk cId="793144860" sldId="278"/>
            <ac:spMk id="2" creationId="{22B47CFC-AD16-BA45-B35D-7BECF4CD972E}"/>
          </ac:spMkLst>
        </pc:spChg>
        <pc:spChg chg="mod">
          <ac:chgData name="Student - Lim Kay Yuen Darryl" userId="5c4f7223-9631-4c80-8d04-c8ed1ea29cb6" providerId="ADAL" clId="{4E82012F-6075-4F39-8A22-CEE9F3CAD5D3}" dt="2023-01-31T03:23:34.945" v="6381"/>
          <ac:spMkLst>
            <pc:docMk/>
            <pc:sldMk cId="793144860" sldId="278"/>
            <ac:spMk id="3" creationId="{DF274664-CC85-97EA-5A9A-B667B7F6235C}"/>
          </ac:spMkLst>
        </pc:spChg>
        <pc:spChg chg="mod">
          <ac:chgData name="Student - Lim Kay Yuen Darryl" userId="5c4f7223-9631-4c80-8d04-c8ed1ea29cb6" providerId="ADAL" clId="{4E82012F-6075-4F39-8A22-CEE9F3CAD5D3}" dt="2023-01-31T03:23:34.945" v="6381"/>
          <ac:spMkLst>
            <pc:docMk/>
            <pc:sldMk cId="793144860" sldId="278"/>
            <ac:spMk id="4" creationId="{D0064247-2172-9949-27D0-4599B36A0E49}"/>
          </ac:spMkLst>
        </pc:spChg>
        <pc:spChg chg="add mod">
          <ac:chgData name="Student - Lim Kay Yuen Darryl" userId="5c4f7223-9631-4c80-8d04-c8ed1ea29cb6" providerId="ADAL" clId="{4E82012F-6075-4F39-8A22-CEE9F3CAD5D3}" dt="2023-01-31T03:23:34.945" v="6381"/>
          <ac:spMkLst>
            <pc:docMk/>
            <pc:sldMk cId="793144860" sldId="278"/>
            <ac:spMk id="5" creationId="{4E588B83-7602-B234-130F-E15C6FFBB110}"/>
          </ac:spMkLst>
        </pc:spChg>
        <pc:spChg chg="mod">
          <ac:chgData name="Student - Lim Kay Yuen Darryl" userId="5c4f7223-9631-4c80-8d04-c8ed1ea29cb6" providerId="ADAL" clId="{4E82012F-6075-4F39-8A22-CEE9F3CAD5D3}" dt="2023-01-31T03:23:34.945" v="6381"/>
          <ac:spMkLst>
            <pc:docMk/>
            <pc:sldMk cId="793144860" sldId="278"/>
            <ac:spMk id="7" creationId="{17BC5FF8-A9C7-D253-F977-4A5C559BDDD2}"/>
          </ac:spMkLst>
        </pc:spChg>
        <pc:spChg chg="mod">
          <ac:chgData name="Student - Lim Kay Yuen Darryl" userId="5c4f7223-9631-4c80-8d04-c8ed1ea29cb6" providerId="ADAL" clId="{4E82012F-6075-4F39-8A22-CEE9F3CAD5D3}" dt="2023-01-31T03:23:34.945" v="6381"/>
          <ac:spMkLst>
            <pc:docMk/>
            <pc:sldMk cId="793144860" sldId="278"/>
            <ac:spMk id="8" creationId="{B749F433-0305-D096-BF19-44EC95C3FD7F}"/>
          </ac:spMkLst>
        </pc:spChg>
        <pc:spChg chg="mod">
          <ac:chgData name="Student - Lim Kay Yuen Darryl" userId="5c4f7223-9631-4c80-8d04-c8ed1ea29cb6" providerId="ADAL" clId="{4E82012F-6075-4F39-8A22-CEE9F3CAD5D3}" dt="2023-01-31T03:23:34.945" v="6381"/>
          <ac:spMkLst>
            <pc:docMk/>
            <pc:sldMk cId="793144860" sldId="278"/>
            <ac:spMk id="9" creationId="{B6F5C7B6-958B-5EE7-8272-18F15E9773EC}"/>
          </ac:spMkLst>
        </pc:spChg>
        <pc:spChg chg="mod">
          <ac:chgData name="Student - Lim Kay Yuen Darryl" userId="5c4f7223-9631-4c80-8d04-c8ed1ea29cb6" providerId="ADAL" clId="{4E82012F-6075-4F39-8A22-CEE9F3CAD5D3}" dt="2023-01-31T03:23:34.945" v="6381"/>
          <ac:spMkLst>
            <pc:docMk/>
            <pc:sldMk cId="793144860" sldId="278"/>
            <ac:spMk id="10" creationId="{8124DDE0-F8BC-76E5-2470-27A6EC7B5E82}"/>
          </ac:spMkLst>
        </pc:spChg>
        <pc:spChg chg="mod">
          <ac:chgData name="Student - Lim Kay Yuen Darryl" userId="5c4f7223-9631-4c80-8d04-c8ed1ea29cb6" providerId="ADAL" clId="{4E82012F-6075-4F39-8A22-CEE9F3CAD5D3}" dt="2023-01-31T03:23:34.945" v="6381"/>
          <ac:spMkLst>
            <pc:docMk/>
            <pc:sldMk cId="793144860" sldId="278"/>
            <ac:spMk id="11" creationId="{298723FF-2856-05CE-96CF-F86CD5617835}"/>
          </ac:spMkLst>
        </pc:spChg>
        <pc:spChg chg="mod">
          <ac:chgData name="Student - Lim Kay Yuen Darryl" userId="5c4f7223-9631-4c80-8d04-c8ed1ea29cb6" providerId="ADAL" clId="{4E82012F-6075-4F39-8A22-CEE9F3CAD5D3}" dt="2023-01-31T03:23:34.945" v="6381"/>
          <ac:spMkLst>
            <pc:docMk/>
            <pc:sldMk cId="793144860" sldId="278"/>
            <ac:spMk id="12" creationId="{A2C32A0E-FC63-866F-F99E-07B033D109B6}"/>
          </ac:spMkLst>
        </pc:spChg>
        <pc:spChg chg="mod">
          <ac:chgData name="Student - Lim Kay Yuen Darryl" userId="5c4f7223-9631-4c80-8d04-c8ed1ea29cb6" providerId="ADAL" clId="{4E82012F-6075-4F39-8A22-CEE9F3CAD5D3}" dt="2023-01-31T03:23:34.945" v="6381"/>
          <ac:spMkLst>
            <pc:docMk/>
            <pc:sldMk cId="793144860" sldId="278"/>
            <ac:spMk id="13" creationId="{69CB9742-2A58-A346-9FD6-530D812C6BBC}"/>
          </ac:spMkLst>
        </pc:spChg>
        <pc:spChg chg="mod">
          <ac:chgData name="Student - Lim Kay Yuen Darryl" userId="5c4f7223-9631-4c80-8d04-c8ed1ea29cb6" providerId="ADAL" clId="{4E82012F-6075-4F39-8A22-CEE9F3CAD5D3}" dt="2023-01-31T03:23:34.945" v="6381"/>
          <ac:spMkLst>
            <pc:docMk/>
            <pc:sldMk cId="793144860" sldId="278"/>
            <ac:spMk id="14" creationId="{8329F7A0-61DF-F21F-ABDD-70F180F9FE3D}"/>
          </ac:spMkLst>
        </pc:spChg>
        <pc:spChg chg="mod">
          <ac:chgData name="Student - Lim Kay Yuen Darryl" userId="5c4f7223-9631-4c80-8d04-c8ed1ea29cb6" providerId="ADAL" clId="{4E82012F-6075-4F39-8A22-CEE9F3CAD5D3}" dt="2023-01-31T03:23:34.945" v="6381"/>
          <ac:spMkLst>
            <pc:docMk/>
            <pc:sldMk cId="793144860" sldId="278"/>
            <ac:spMk id="15" creationId="{3734BE37-EA06-ADF8-D058-DBFB20918F67}"/>
          </ac:spMkLst>
        </pc:spChg>
        <pc:spChg chg="mod">
          <ac:chgData name="Student - Lim Kay Yuen Darryl" userId="5c4f7223-9631-4c80-8d04-c8ed1ea29cb6" providerId="ADAL" clId="{4E82012F-6075-4F39-8A22-CEE9F3CAD5D3}" dt="2023-01-31T03:23:34.945" v="6381"/>
          <ac:spMkLst>
            <pc:docMk/>
            <pc:sldMk cId="793144860" sldId="278"/>
            <ac:spMk id="16" creationId="{CB3615A0-E36C-E520-4F2E-2D2C83F82A6C}"/>
          </ac:spMkLst>
        </pc:spChg>
        <pc:spChg chg="mod">
          <ac:chgData name="Student - Lim Kay Yuen Darryl" userId="5c4f7223-9631-4c80-8d04-c8ed1ea29cb6" providerId="ADAL" clId="{4E82012F-6075-4F39-8A22-CEE9F3CAD5D3}" dt="2023-01-31T03:23:34.945" v="6381"/>
          <ac:spMkLst>
            <pc:docMk/>
            <pc:sldMk cId="793144860" sldId="278"/>
            <ac:spMk id="17" creationId="{2DF1E75A-869D-2D50-80AB-AE316FBA4610}"/>
          </ac:spMkLst>
        </pc:spChg>
        <pc:graphicFrameChg chg="add del mod">
          <ac:chgData name="Student - Lim Kay Yuen Darryl" userId="5c4f7223-9631-4c80-8d04-c8ed1ea29cb6" providerId="ADAL" clId="{4E82012F-6075-4F39-8A22-CEE9F3CAD5D3}" dt="2023-01-12T15:00:01.361" v="429" actId="478"/>
          <ac:graphicFrameMkLst>
            <pc:docMk/>
            <pc:sldMk cId="793144860" sldId="278"/>
            <ac:graphicFrameMk id="2" creationId="{C16DB948-4282-B097-6BEA-BCBC8C2B07DB}"/>
          </ac:graphicFrameMkLst>
        </pc:graphicFrameChg>
        <pc:picChg chg="mod">
          <ac:chgData name="Student - Lim Kay Yuen Darryl" userId="5c4f7223-9631-4c80-8d04-c8ed1ea29cb6" providerId="ADAL" clId="{4E82012F-6075-4F39-8A22-CEE9F3CAD5D3}" dt="2023-01-31T03:23:34.945" v="6381"/>
          <ac:picMkLst>
            <pc:docMk/>
            <pc:sldMk cId="793144860" sldId="278"/>
            <ac:picMk id="18" creationId="{5058527C-8D2D-FB29-30FB-D08364CC501B}"/>
          </ac:picMkLst>
        </pc:picChg>
      </pc:sldChg>
      <pc:sldChg chg="addSp modSp mod ord modNotes">
        <pc:chgData name="Student - Lim Kay Yuen Darryl" userId="5c4f7223-9631-4c80-8d04-c8ed1ea29cb6" providerId="ADAL" clId="{4E82012F-6075-4F39-8A22-CEE9F3CAD5D3}" dt="2023-01-31T03:23:34.945" v="6381"/>
        <pc:sldMkLst>
          <pc:docMk/>
          <pc:sldMk cId="1507435326" sldId="280"/>
        </pc:sldMkLst>
        <pc:spChg chg="add mod">
          <ac:chgData name="Student - Lim Kay Yuen Darryl" userId="5c4f7223-9631-4c80-8d04-c8ed1ea29cb6" providerId="ADAL" clId="{4E82012F-6075-4F39-8A22-CEE9F3CAD5D3}" dt="2023-01-31T03:23:34.945" v="6381"/>
          <ac:spMkLst>
            <pc:docMk/>
            <pc:sldMk cId="1507435326" sldId="280"/>
            <ac:spMk id="2" creationId="{3A477558-AEA2-1BCC-1765-A9E88FC9FBAD}"/>
          </ac:spMkLst>
        </pc:spChg>
        <pc:spChg chg="mod">
          <ac:chgData name="Student - Lim Kay Yuen Darryl" userId="5c4f7223-9631-4c80-8d04-c8ed1ea29cb6" providerId="ADAL" clId="{4E82012F-6075-4F39-8A22-CEE9F3CAD5D3}" dt="2023-01-31T03:23:34.945" v="6381"/>
          <ac:spMkLst>
            <pc:docMk/>
            <pc:sldMk cId="1507435326" sldId="280"/>
            <ac:spMk id="3" creationId="{DF274664-CC85-97EA-5A9A-B667B7F6235C}"/>
          </ac:spMkLst>
        </pc:spChg>
        <pc:spChg chg="mod">
          <ac:chgData name="Student - Lim Kay Yuen Darryl" userId="5c4f7223-9631-4c80-8d04-c8ed1ea29cb6" providerId="ADAL" clId="{4E82012F-6075-4F39-8A22-CEE9F3CAD5D3}" dt="2023-01-31T03:23:34.945" v="6381"/>
          <ac:spMkLst>
            <pc:docMk/>
            <pc:sldMk cId="1507435326" sldId="280"/>
            <ac:spMk id="4" creationId="{D0064247-2172-9949-27D0-4599B36A0E49}"/>
          </ac:spMkLst>
        </pc:spChg>
        <pc:spChg chg="add mod">
          <ac:chgData name="Student - Lim Kay Yuen Darryl" userId="5c4f7223-9631-4c80-8d04-c8ed1ea29cb6" providerId="ADAL" clId="{4E82012F-6075-4F39-8A22-CEE9F3CAD5D3}" dt="2023-01-31T03:23:34.945" v="6381"/>
          <ac:spMkLst>
            <pc:docMk/>
            <pc:sldMk cId="1507435326" sldId="280"/>
            <ac:spMk id="5" creationId="{84EE0989-D26A-0064-503E-9AF729E6600B}"/>
          </ac:spMkLst>
        </pc:spChg>
        <pc:spChg chg="add mod">
          <ac:chgData name="Student - Lim Kay Yuen Darryl" userId="5c4f7223-9631-4c80-8d04-c8ed1ea29cb6" providerId="ADAL" clId="{4E82012F-6075-4F39-8A22-CEE9F3CAD5D3}" dt="2023-01-31T03:23:34.945" v="6381"/>
          <ac:spMkLst>
            <pc:docMk/>
            <pc:sldMk cId="1507435326" sldId="280"/>
            <ac:spMk id="6" creationId="{E0B21A55-E4CB-306B-DFC2-E1B8683A5B1F}"/>
          </ac:spMkLst>
        </pc:spChg>
        <pc:spChg chg="mod">
          <ac:chgData name="Student - Lim Kay Yuen Darryl" userId="5c4f7223-9631-4c80-8d04-c8ed1ea29cb6" providerId="ADAL" clId="{4E82012F-6075-4F39-8A22-CEE9F3CAD5D3}" dt="2023-01-31T03:23:34.945" v="6381"/>
          <ac:spMkLst>
            <pc:docMk/>
            <pc:sldMk cId="1507435326" sldId="280"/>
            <ac:spMk id="7" creationId="{17BC5FF8-A9C7-D253-F977-4A5C559BDDD2}"/>
          </ac:spMkLst>
        </pc:spChg>
        <pc:spChg chg="mod">
          <ac:chgData name="Student - Lim Kay Yuen Darryl" userId="5c4f7223-9631-4c80-8d04-c8ed1ea29cb6" providerId="ADAL" clId="{4E82012F-6075-4F39-8A22-CEE9F3CAD5D3}" dt="2023-01-31T03:23:34.945" v="6381"/>
          <ac:spMkLst>
            <pc:docMk/>
            <pc:sldMk cId="1507435326" sldId="280"/>
            <ac:spMk id="8" creationId="{B749F433-0305-D096-BF19-44EC95C3FD7F}"/>
          </ac:spMkLst>
        </pc:spChg>
        <pc:spChg chg="mod">
          <ac:chgData name="Student - Lim Kay Yuen Darryl" userId="5c4f7223-9631-4c80-8d04-c8ed1ea29cb6" providerId="ADAL" clId="{4E82012F-6075-4F39-8A22-CEE9F3CAD5D3}" dt="2023-01-31T03:23:34.945" v="6381"/>
          <ac:spMkLst>
            <pc:docMk/>
            <pc:sldMk cId="1507435326" sldId="280"/>
            <ac:spMk id="9" creationId="{B6F5C7B6-958B-5EE7-8272-18F15E9773EC}"/>
          </ac:spMkLst>
        </pc:spChg>
        <pc:spChg chg="mod">
          <ac:chgData name="Student - Lim Kay Yuen Darryl" userId="5c4f7223-9631-4c80-8d04-c8ed1ea29cb6" providerId="ADAL" clId="{4E82012F-6075-4F39-8A22-CEE9F3CAD5D3}" dt="2023-01-31T03:23:34.945" v="6381"/>
          <ac:spMkLst>
            <pc:docMk/>
            <pc:sldMk cId="1507435326" sldId="280"/>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507435326" sldId="280"/>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507435326" sldId="280"/>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507435326" sldId="280"/>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507435326" sldId="280"/>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507435326" sldId="280"/>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507435326" sldId="280"/>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507435326" sldId="280"/>
            <ac:spMk id="17" creationId="{2DF1E75A-869D-2D50-80AB-AE316FBA4610}"/>
          </ac:spMkLst>
        </pc:spChg>
        <pc:spChg chg="add mod">
          <ac:chgData name="Student - Lim Kay Yuen Darryl" userId="5c4f7223-9631-4c80-8d04-c8ed1ea29cb6" providerId="ADAL" clId="{4E82012F-6075-4F39-8A22-CEE9F3CAD5D3}" dt="2023-01-31T03:23:34.945" v="6381"/>
          <ac:spMkLst>
            <pc:docMk/>
            <pc:sldMk cId="1507435326" sldId="280"/>
            <ac:spMk id="19" creationId="{D89D923E-37CB-EF8E-551B-B74F30A74C93}"/>
          </ac:spMkLst>
        </pc:spChg>
        <pc:spChg chg="add mod">
          <ac:chgData name="Student - Lim Kay Yuen Darryl" userId="5c4f7223-9631-4c80-8d04-c8ed1ea29cb6" providerId="ADAL" clId="{4E82012F-6075-4F39-8A22-CEE9F3CAD5D3}" dt="2023-01-31T03:23:34.945" v="6381"/>
          <ac:spMkLst>
            <pc:docMk/>
            <pc:sldMk cId="1507435326" sldId="280"/>
            <ac:spMk id="20" creationId="{EE726191-9A9F-75DF-20E8-916DD606A6CE}"/>
          </ac:spMkLst>
        </pc:spChg>
        <pc:spChg chg="add mod ord">
          <ac:chgData name="Student - Lim Kay Yuen Darryl" userId="5c4f7223-9631-4c80-8d04-c8ed1ea29cb6" providerId="ADAL" clId="{4E82012F-6075-4F39-8A22-CEE9F3CAD5D3}" dt="2023-01-31T03:23:34.945" v="6381"/>
          <ac:spMkLst>
            <pc:docMk/>
            <pc:sldMk cId="1507435326" sldId="280"/>
            <ac:spMk id="21" creationId="{2886F7E4-09A1-444D-7555-304E668345D9}"/>
          </ac:spMkLst>
        </pc:spChg>
        <pc:spChg chg="add mod ord">
          <ac:chgData name="Student - Lim Kay Yuen Darryl" userId="5c4f7223-9631-4c80-8d04-c8ed1ea29cb6" providerId="ADAL" clId="{4E82012F-6075-4F39-8A22-CEE9F3CAD5D3}" dt="2023-01-31T03:23:34.945" v="6381"/>
          <ac:spMkLst>
            <pc:docMk/>
            <pc:sldMk cId="1507435326" sldId="280"/>
            <ac:spMk id="22" creationId="{76432A63-5FBC-90E2-FC9E-D34A55D89938}"/>
          </ac:spMkLst>
        </pc:spChg>
        <pc:spChg chg="add mod ord">
          <ac:chgData name="Student - Lim Kay Yuen Darryl" userId="5c4f7223-9631-4c80-8d04-c8ed1ea29cb6" providerId="ADAL" clId="{4E82012F-6075-4F39-8A22-CEE9F3CAD5D3}" dt="2023-01-31T03:23:34.945" v="6381"/>
          <ac:spMkLst>
            <pc:docMk/>
            <pc:sldMk cId="1507435326" sldId="280"/>
            <ac:spMk id="23" creationId="{87606A0D-8076-AA67-A6EF-7250423FDEA9}"/>
          </ac:spMkLst>
        </pc:spChg>
        <pc:spChg chg="add mod ord">
          <ac:chgData name="Student - Lim Kay Yuen Darryl" userId="5c4f7223-9631-4c80-8d04-c8ed1ea29cb6" providerId="ADAL" clId="{4E82012F-6075-4F39-8A22-CEE9F3CAD5D3}" dt="2023-01-31T03:23:34.945" v="6381"/>
          <ac:spMkLst>
            <pc:docMk/>
            <pc:sldMk cId="1507435326" sldId="280"/>
            <ac:spMk id="24" creationId="{6C9168D9-A37B-FCC5-5A9A-258CB0A3EFDF}"/>
          </ac:spMkLst>
        </pc:spChg>
        <pc:spChg chg="mod">
          <ac:chgData name="Student - Lim Kay Yuen Darryl" userId="5c4f7223-9631-4c80-8d04-c8ed1ea29cb6" providerId="ADAL" clId="{4E82012F-6075-4F39-8A22-CEE9F3CAD5D3}" dt="2023-01-31T03:23:34.945" v="6381"/>
          <ac:spMkLst>
            <pc:docMk/>
            <pc:sldMk cId="1507435326" sldId="280"/>
            <ac:spMk id="25" creationId="{BF6B2007-FBB2-6118-F184-1F656C39C6A8}"/>
          </ac:spMkLst>
        </pc:spChg>
        <pc:picChg chg="mod">
          <ac:chgData name="Student - Lim Kay Yuen Darryl" userId="5c4f7223-9631-4c80-8d04-c8ed1ea29cb6" providerId="ADAL" clId="{4E82012F-6075-4F39-8A22-CEE9F3CAD5D3}" dt="2023-01-31T03:23:34.945" v="6381"/>
          <ac:picMkLst>
            <pc:docMk/>
            <pc:sldMk cId="1507435326" sldId="280"/>
            <ac:picMk id="18" creationId="{5058527C-8D2D-FB29-30FB-D08364CC501B}"/>
          </ac:picMkLst>
        </pc:picChg>
        <pc:picChg chg="add mod">
          <ac:chgData name="Student - Lim Kay Yuen Darryl" userId="5c4f7223-9631-4c80-8d04-c8ed1ea29cb6" providerId="ADAL" clId="{4E82012F-6075-4F39-8A22-CEE9F3CAD5D3}" dt="2023-01-31T03:23:34.945" v="6381"/>
          <ac:picMkLst>
            <pc:docMk/>
            <pc:sldMk cId="1507435326" sldId="280"/>
            <ac:picMk id="1026" creationId="{55D91A1C-2465-1906-2665-B26FDE8E5569}"/>
          </ac:picMkLst>
        </pc:picChg>
        <pc:picChg chg="add mod">
          <ac:chgData name="Student - Lim Kay Yuen Darryl" userId="5c4f7223-9631-4c80-8d04-c8ed1ea29cb6" providerId="ADAL" clId="{4E82012F-6075-4F39-8A22-CEE9F3CAD5D3}" dt="2023-01-31T03:23:34.945" v="6381"/>
          <ac:picMkLst>
            <pc:docMk/>
            <pc:sldMk cId="1507435326" sldId="280"/>
            <ac:picMk id="1028" creationId="{FF57C9BE-A6F0-CF4C-D9AB-48BAAAE6EB0D}"/>
          </ac:picMkLst>
        </pc:picChg>
        <pc:picChg chg="add mod">
          <ac:chgData name="Student - Lim Kay Yuen Darryl" userId="5c4f7223-9631-4c80-8d04-c8ed1ea29cb6" providerId="ADAL" clId="{4E82012F-6075-4F39-8A22-CEE9F3CAD5D3}" dt="2023-01-31T03:23:34.945" v="6381"/>
          <ac:picMkLst>
            <pc:docMk/>
            <pc:sldMk cId="1507435326" sldId="280"/>
            <ac:picMk id="1030" creationId="{033EFB23-2E82-B088-2AFB-C68FFF972161}"/>
          </ac:picMkLst>
        </pc:picChg>
        <pc:picChg chg="add mod">
          <ac:chgData name="Student - Lim Kay Yuen Darryl" userId="5c4f7223-9631-4c80-8d04-c8ed1ea29cb6" providerId="ADAL" clId="{4E82012F-6075-4F39-8A22-CEE9F3CAD5D3}" dt="2023-01-31T03:23:34.945" v="6381"/>
          <ac:picMkLst>
            <pc:docMk/>
            <pc:sldMk cId="1507435326" sldId="280"/>
            <ac:picMk id="1032" creationId="{A8BBF0C4-48E5-DAF6-FFF6-999C1157DDEE}"/>
          </ac:picMkLst>
        </pc:picChg>
        <pc:picChg chg="add mod">
          <ac:chgData name="Student - Lim Kay Yuen Darryl" userId="5c4f7223-9631-4c80-8d04-c8ed1ea29cb6" providerId="ADAL" clId="{4E82012F-6075-4F39-8A22-CEE9F3CAD5D3}" dt="2023-01-31T03:23:34.945" v="6381"/>
          <ac:picMkLst>
            <pc:docMk/>
            <pc:sldMk cId="1507435326" sldId="280"/>
            <ac:picMk id="1034" creationId="{BD8C086B-942B-9D06-BEED-D6C414CD2609}"/>
          </ac:picMkLst>
        </pc:picChg>
        <pc:picChg chg="add mod">
          <ac:chgData name="Student - Lim Kay Yuen Darryl" userId="5c4f7223-9631-4c80-8d04-c8ed1ea29cb6" providerId="ADAL" clId="{4E82012F-6075-4F39-8A22-CEE9F3CAD5D3}" dt="2023-01-31T03:23:34.945" v="6381"/>
          <ac:picMkLst>
            <pc:docMk/>
            <pc:sldMk cId="1507435326" sldId="280"/>
            <ac:picMk id="1036" creationId="{D4C7B6E0-44B2-31F4-927A-171E7403F433}"/>
          </ac:picMkLst>
        </pc:picChg>
      </pc:sldChg>
      <pc:sldChg chg="addSp delSp modSp mod modShow">
        <pc:chgData name="Student - Lim Kay Yuen Darryl" userId="5c4f7223-9631-4c80-8d04-c8ed1ea29cb6" providerId="ADAL" clId="{4E82012F-6075-4F39-8A22-CEE9F3CAD5D3}" dt="2023-01-31T07:22:45.172" v="7732" actId="729"/>
        <pc:sldMkLst>
          <pc:docMk/>
          <pc:sldMk cId="4129408991" sldId="281"/>
        </pc:sldMkLst>
        <pc:spChg chg="mod">
          <ac:chgData name="Student - Lim Kay Yuen Darryl" userId="5c4f7223-9631-4c80-8d04-c8ed1ea29cb6" providerId="ADAL" clId="{4E82012F-6075-4F39-8A22-CEE9F3CAD5D3}" dt="2023-01-31T03:23:34.945" v="6381"/>
          <ac:spMkLst>
            <pc:docMk/>
            <pc:sldMk cId="4129408991" sldId="281"/>
            <ac:spMk id="2" creationId="{69D19637-EE0E-1B05-F85B-89EFA2E268AD}"/>
          </ac:spMkLst>
        </pc:spChg>
        <pc:spChg chg="del">
          <ac:chgData name="Student - Lim Kay Yuen Darryl" userId="5c4f7223-9631-4c80-8d04-c8ed1ea29cb6" providerId="ADAL" clId="{4E82012F-6075-4F39-8A22-CEE9F3CAD5D3}" dt="2023-01-12T16:16:19.019" v="686" actId="478"/>
          <ac:spMkLst>
            <pc:docMk/>
            <pc:sldMk cId="4129408991" sldId="281"/>
            <ac:spMk id="3" creationId="{DF274664-CC85-97EA-5A9A-B667B7F6235C}"/>
          </ac:spMkLst>
        </pc:spChg>
        <pc:spChg chg="mod">
          <ac:chgData name="Student - Lim Kay Yuen Darryl" userId="5c4f7223-9631-4c80-8d04-c8ed1ea29cb6" providerId="ADAL" clId="{4E82012F-6075-4F39-8A22-CEE9F3CAD5D3}" dt="2023-01-31T03:23:34.945" v="6381"/>
          <ac:spMkLst>
            <pc:docMk/>
            <pc:sldMk cId="4129408991" sldId="281"/>
            <ac:spMk id="4" creationId="{D0064247-2172-9949-27D0-4599B36A0E49}"/>
          </ac:spMkLst>
        </pc:spChg>
        <pc:spChg chg="add mod ord">
          <ac:chgData name="Student - Lim Kay Yuen Darryl" userId="5c4f7223-9631-4c80-8d04-c8ed1ea29cb6" providerId="ADAL" clId="{4E82012F-6075-4F39-8A22-CEE9F3CAD5D3}" dt="2023-01-31T03:23:34.945" v="6381"/>
          <ac:spMkLst>
            <pc:docMk/>
            <pc:sldMk cId="4129408991" sldId="281"/>
            <ac:spMk id="6" creationId="{00ECD89E-5828-19E0-0B2D-818C17031C24}"/>
          </ac:spMkLst>
        </pc:spChg>
        <pc:spChg chg="mod">
          <ac:chgData name="Student - Lim Kay Yuen Darryl" userId="5c4f7223-9631-4c80-8d04-c8ed1ea29cb6" providerId="ADAL" clId="{4E82012F-6075-4F39-8A22-CEE9F3CAD5D3}" dt="2023-01-31T03:23:34.945" v="6381"/>
          <ac:spMkLst>
            <pc:docMk/>
            <pc:sldMk cId="4129408991" sldId="281"/>
            <ac:spMk id="7" creationId="{17BC5FF8-A9C7-D253-F977-4A5C559BDDD2}"/>
          </ac:spMkLst>
        </pc:spChg>
        <pc:spChg chg="mod">
          <ac:chgData name="Student - Lim Kay Yuen Darryl" userId="5c4f7223-9631-4c80-8d04-c8ed1ea29cb6" providerId="ADAL" clId="{4E82012F-6075-4F39-8A22-CEE9F3CAD5D3}" dt="2023-01-31T03:23:34.945" v="6381"/>
          <ac:spMkLst>
            <pc:docMk/>
            <pc:sldMk cId="4129408991" sldId="281"/>
            <ac:spMk id="8" creationId="{B749F433-0305-D096-BF19-44EC95C3FD7F}"/>
          </ac:spMkLst>
        </pc:spChg>
        <pc:spChg chg="mod">
          <ac:chgData name="Student - Lim Kay Yuen Darryl" userId="5c4f7223-9631-4c80-8d04-c8ed1ea29cb6" providerId="ADAL" clId="{4E82012F-6075-4F39-8A22-CEE9F3CAD5D3}" dt="2023-01-31T03:23:34.945" v="6381"/>
          <ac:spMkLst>
            <pc:docMk/>
            <pc:sldMk cId="4129408991" sldId="281"/>
            <ac:spMk id="9" creationId="{B6F5C7B6-958B-5EE7-8272-18F15E9773EC}"/>
          </ac:spMkLst>
        </pc:spChg>
        <pc:spChg chg="mod">
          <ac:chgData name="Student - Lim Kay Yuen Darryl" userId="5c4f7223-9631-4c80-8d04-c8ed1ea29cb6" providerId="ADAL" clId="{4E82012F-6075-4F39-8A22-CEE9F3CAD5D3}" dt="2023-01-31T03:23:34.945" v="6381"/>
          <ac:spMkLst>
            <pc:docMk/>
            <pc:sldMk cId="4129408991" sldId="281"/>
            <ac:spMk id="10" creationId="{8124DDE0-F8BC-76E5-2470-27A6EC7B5E82}"/>
          </ac:spMkLst>
        </pc:spChg>
        <pc:spChg chg="mod">
          <ac:chgData name="Student - Lim Kay Yuen Darryl" userId="5c4f7223-9631-4c80-8d04-c8ed1ea29cb6" providerId="ADAL" clId="{4E82012F-6075-4F39-8A22-CEE9F3CAD5D3}" dt="2023-01-31T03:23:34.945" v="6381"/>
          <ac:spMkLst>
            <pc:docMk/>
            <pc:sldMk cId="4129408991" sldId="281"/>
            <ac:spMk id="11" creationId="{298723FF-2856-05CE-96CF-F86CD5617835}"/>
          </ac:spMkLst>
        </pc:spChg>
        <pc:spChg chg="mod">
          <ac:chgData name="Student - Lim Kay Yuen Darryl" userId="5c4f7223-9631-4c80-8d04-c8ed1ea29cb6" providerId="ADAL" clId="{4E82012F-6075-4F39-8A22-CEE9F3CAD5D3}" dt="2023-01-31T03:23:34.945" v="6381"/>
          <ac:spMkLst>
            <pc:docMk/>
            <pc:sldMk cId="4129408991" sldId="281"/>
            <ac:spMk id="12" creationId="{A2C32A0E-FC63-866F-F99E-07B033D109B6}"/>
          </ac:spMkLst>
        </pc:spChg>
        <pc:spChg chg="mod">
          <ac:chgData name="Student - Lim Kay Yuen Darryl" userId="5c4f7223-9631-4c80-8d04-c8ed1ea29cb6" providerId="ADAL" clId="{4E82012F-6075-4F39-8A22-CEE9F3CAD5D3}" dt="2023-01-31T03:23:34.945" v="6381"/>
          <ac:spMkLst>
            <pc:docMk/>
            <pc:sldMk cId="4129408991" sldId="281"/>
            <ac:spMk id="13" creationId="{69CB9742-2A58-A346-9FD6-530D812C6BBC}"/>
          </ac:spMkLst>
        </pc:spChg>
        <pc:spChg chg="mod">
          <ac:chgData name="Student - Lim Kay Yuen Darryl" userId="5c4f7223-9631-4c80-8d04-c8ed1ea29cb6" providerId="ADAL" clId="{4E82012F-6075-4F39-8A22-CEE9F3CAD5D3}" dt="2023-01-31T03:23:34.945" v="6381"/>
          <ac:spMkLst>
            <pc:docMk/>
            <pc:sldMk cId="4129408991" sldId="281"/>
            <ac:spMk id="14" creationId="{8329F7A0-61DF-F21F-ABDD-70F180F9FE3D}"/>
          </ac:spMkLst>
        </pc:spChg>
        <pc:spChg chg="mod">
          <ac:chgData name="Student - Lim Kay Yuen Darryl" userId="5c4f7223-9631-4c80-8d04-c8ed1ea29cb6" providerId="ADAL" clId="{4E82012F-6075-4F39-8A22-CEE9F3CAD5D3}" dt="2023-01-31T03:23:34.945" v="6381"/>
          <ac:spMkLst>
            <pc:docMk/>
            <pc:sldMk cId="4129408991" sldId="281"/>
            <ac:spMk id="15" creationId="{3734BE37-EA06-ADF8-D058-DBFB20918F67}"/>
          </ac:spMkLst>
        </pc:spChg>
        <pc:spChg chg="mod">
          <ac:chgData name="Student - Lim Kay Yuen Darryl" userId="5c4f7223-9631-4c80-8d04-c8ed1ea29cb6" providerId="ADAL" clId="{4E82012F-6075-4F39-8A22-CEE9F3CAD5D3}" dt="2023-01-31T03:23:34.945" v="6381"/>
          <ac:spMkLst>
            <pc:docMk/>
            <pc:sldMk cId="4129408991" sldId="281"/>
            <ac:spMk id="16" creationId="{CB3615A0-E36C-E520-4F2E-2D2C83F82A6C}"/>
          </ac:spMkLst>
        </pc:spChg>
        <pc:spChg chg="mod">
          <ac:chgData name="Student - Lim Kay Yuen Darryl" userId="5c4f7223-9631-4c80-8d04-c8ed1ea29cb6" providerId="ADAL" clId="{4E82012F-6075-4F39-8A22-CEE9F3CAD5D3}" dt="2023-01-31T03:23:34.945" v="6381"/>
          <ac:spMkLst>
            <pc:docMk/>
            <pc:sldMk cId="4129408991" sldId="281"/>
            <ac:spMk id="17" creationId="{2DF1E75A-869D-2D50-80AB-AE316FBA4610}"/>
          </ac:spMkLst>
        </pc:spChg>
        <pc:spChg chg="add mod">
          <ac:chgData name="Student - Lim Kay Yuen Darryl" userId="5c4f7223-9631-4c80-8d04-c8ed1ea29cb6" providerId="ADAL" clId="{4E82012F-6075-4F39-8A22-CEE9F3CAD5D3}" dt="2023-01-31T03:23:34.945" v="6381"/>
          <ac:spMkLst>
            <pc:docMk/>
            <pc:sldMk cId="4129408991" sldId="281"/>
            <ac:spMk id="19" creationId="{7EE51C87-9570-583E-0476-3EC464BC05C7}"/>
          </ac:spMkLst>
        </pc:spChg>
        <pc:graphicFrameChg chg="add del mod">
          <ac:chgData name="Student - Lim Kay Yuen Darryl" userId="5c4f7223-9631-4c80-8d04-c8ed1ea29cb6" providerId="ADAL" clId="{4E82012F-6075-4F39-8A22-CEE9F3CAD5D3}" dt="2023-01-12T16:22:47.200" v="742" actId="21"/>
          <ac:graphicFrameMkLst>
            <pc:docMk/>
            <pc:sldMk cId="4129408991" sldId="281"/>
            <ac:graphicFrameMk id="2" creationId="{A7C4D1FE-F0EF-135F-83F4-568F7E7862D7}"/>
          </ac:graphicFrameMkLst>
        </pc:graphicFrameChg>
        <pc:picChg chg="mod">
          <ac:chgData name="Student - Lim Kay Yuen Darryl" userId="5c4f7223-9631-4c80-8d04-c8ed1ea29cb6" providerId="ADAL" clId="{4E82012F-6075-4F39-8A22-CEE9F3CAD5D3}" dt="2023-01-31T03:23:34.945" v="6381"/>
          <ac:picMkLst>
            <pc:docMk/>
            <pc:sldMk cId="4129408991" sldId="281"/>
            <ac:picMk id="18" creationId="{5058527C-8D2D-FB29-30FB-D08364CC501B}"/>
          </ac:picMkLst>
        </pc:picChg>
      </pc:sldChg>
      <pc:sldChg chg="addSp delSp modSp mod modShow">
        <pc:chgData name="Student - Lim Kay Yuen Darryl" userId="5c4f7223-9631-4c80-8d04-c8ed1ea29cb6" providerId="ADAL" clId="{4E82012F-6075-4F39-8A22-CEE9F3CAD5D3}" dt="2023-01-31T07:22:45.172" v="7732" actId="729"/>
        <pc:sldMkLst>
          <pc:docMk/>
          <pc:sldMk cId="3548927422" sldId="282"/>
        </pc:sldMkLst>
        <pc:spChg chg="mod">
          <ac:chgData name="Student - Lim Kay Yuen Darryl" userId="5c4f7223-9631-4c80-8d04-c8ed1ea29cb6" providerId="ADAL" clId="{4E82012F-6075-4F39-8A22-CEE9F3CAD5D3}" dt="2023-01-31T03:23:34.945" v="6381"/>
          <ac:spMkLst>
            <pc:docMk/>
            <pc:sldMk cId="3548927422" sldId="282"/>
            <ac:spMk id="3" creationId="{03FE5627-2003-AF48-79BE-B4763032CCC1}"/>
          </ac:spMkLst>
        </pc:spChg>
        <pc:spChg chg="del">
          <ac:chgData name="Student - Lim Kay Yuen Darryl" userId="5c4f7223-9631-4c80-8d04-c8ed1ea29cb6" providerId="ADAL" clId="{4E82012F-6075-4F39-8A22-CEE9F3CAD5D3}" dt="2023-01-12T17:12:43.787" v="1250" actId="478"/>
          <ac:spMkLst>
            <pc:docMk/>
            <pc:sldMk cId="3548927422" sldId="282"/>
            <ac:spMk id="3" creationId="{DF274664-CC85-97EA-5A9A-B667B7F6235C}"/>
          </ac:spMkLst>
        </pc:spChg>
        <pc:spChg chg="mod">
          <ac:chgData name="Student - Lim Kay Yuen Darryl" userId="5c4f7223-9631-4c80-8d04-c8ed1ea29cb6" providerId="ADAL" clId="{4E82012F-6075-4F39-8A22-CEE9F3CAD5D3}" dt="2023-01-31T03:23:34.945" v="6381"/>
          <ac:spMkLst>
            <pc:docMk/>
            <pc:sldMk cId="3548927422" sldId="282"/>
            <ac:spMk id="4" creationId="{D0064247-2172-9949-27D0-4599B36A0E49}"/>
          </ac:spMkLst>
        </pc:spChg>
        <pc:spChg chg="add del mod">
          <ac:chgData name="Student - Lim Kay Yuen Darryl" userId="5c4f7223-9631-4c80-8d04-c8ed1ea29cb6" providerId="ADAL" clId="{4E82012F-6075-4F39-8A22-CEE9F3CAD5D3}" dt="2023-01-12T17:12:51.494" v="1254" actId="478"/>
          <ac:spMkLst>
            <pc:docMk/>
            <pc:sldMk cId="3548927422" sldId="282"/>
            <ac:spMk id="6" creationId="{BA1AD09C-D84A-2656-D12C-1F966FE3530B}"/>
          </ac:spMkLst>
        </pc:spChg>
        <pc:spChg chg="mod">
          <ac:chgData name="Student - Lim Kay Yuen Darryl" userId="5c4f7223-9631-4c80-8d04-c8ed1ea29cb6" providerId="ADAL" clId="{4E82012F-6075-4F39-8A22-CEE9F3CAD5D3}" dt="2023-01-31T03:23:34.945" v="6381"/>
          <ac:spMkLst>
            <pc:docMk/>
            <pc:sldMk cId="3548927422" sldId="282"/>
            <ac:spMk id="7" creationId="{17BC5FF8-A9C7-D253-F977-4A5C559BDDD2}"/>
          </ac:spMkLst>
        </pc:spChg>
        <pc:spChg chg="mod">
          <ac:chgData name="Student - Lim Kay Yuen Darryl" userId="5c4f7223-9631-4c80-8d04-c8ed1ea29cb6" providerId="ADAL" clId="{4E82012F-6075-4F39-8A22-CEE9F3CAD5D3}" dt="2023-01-31T03:23:34.945" v="6381"/>
          <ac:spMkLst>
            <pc:docMk/>
            <pc:sldMk cId="3548927422" sldId="282"/>
            <ac:spMk id="8" creationId="{B749F433-0305-D096-BF19-44EC95C3FD7F}"/>
          </ac:spMkLst>
        </pc:spChg>
        <pc:spChg chg="mod">
          <ac:chgData name="Student - Lim Kay Yuen Darryl" userId="5c4f7223-9631-4c80-8d04-c8ed1ea29cb6" providerId="ADAL" clId="{4E82012F-6075-4F39-8A22-CEE9F3CAD5D3}" dt="2023-01-31T03:23:34.945" v="6381"/>
          <ac:spMkLst>
            <pc:docMk/>
            <pc:sldMk cId="3548927422" sldId="282"/>
            <ac:spMk id="9" creationId="{B6F5C7B6-958B-5EE7-8272-18F15E9773EC}"/>
          </ac:spMkLst>
        </pc:spChg>
        <pc:spChg chg="mod">
          <ac:chgData name="Student - Lim Kay Yuen Darryl" userId="5c4f7223-9631-4c80-8d04-c8ed1ea29cb6" providerId="ADAL" clId="{4E82012F-6075-4F39-8A22-CEE9F3CAD5D3}" dt="2023-01-31T03:23:34.945" v="6381"/>
          <ac:spMkLst>
            <pc:docMk/>
            <pc:sldMk cId="3548927422" sldId="282"/>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548927422" sldId="282"/>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548927422" sldId="282"/>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548927422" sldId="282"/>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548927422" sldId="282"/>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548927422" sldId="282"/>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548927422" sldId="282"/>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548927422" sldId="282"/>
            <ac:spMk id="17" creationId="{2DF1E75A-869D-2D50-80AB-AE316FBA4610}"/>
          </ac:spMkLst>
        </pc:spChg>
        <pc:spChg chg="add del">
          <ac:chgData name="Student - Lim Kay Yuen Darryl" userId="5c4f7223-9631-4c80-8d04-c8ed1ea29cb6" providerId="ADAL" clId="{4E82012F-6075-4F39-8A22-CEE9F3CAD5D3}" dt="2023-01-12T17:12:53.832" v="1255" actId="478"/>
          <ac:spMkLst>
            <pc:docMk/>
            <pc:sldMk cId="3548927422" sldId="282"/>
            <ac:spMk id="20" creationId="{AEC01056-7D7F-7730-8E2A-B40435AAA746}"/>
          </ac:spMkLst>
        </pc:spChg>
        <pc:spChg chg="add mod">
          <ac:chgData name="Student - Lim Kay Yuen Darryl" userId="5c4f7223-9631-4c80-8d04-c8ed1ea29cb6" providerId="ADAL" clId="{4E82012F-6075-4F39-8A22-CEE9F3CAD5D3}" dt="2023-01-31T03:23:34.945" v="6381"/>
          <ac:spMkLst>
            <pc:docMk/>
            <pc:sldMk cId="3548927422" sldId="282"/>
            <ac:spMk id="21" creationId="{6B7C78B9-BDF6-EC5A-FE2B-D59778B84516}"/>
          </ac:spMkLst>
        </pc:spChg>
        <pc:graphicFrameChg chg="add mod">
          <ac:chgData name="Student - Lim Kay Yuen Darryl" userId="5c4f7223-9631-4c80-8d04-c8ed1ea29cb6" providerId="ADAL" clId="{4E82012F-6075-4F39-8A22-CEE9F3CAD5D3}" dt="2023-01-31T03:23:34.945" v="6381"/>
          <ac:graphicFrameMkLst>
            <pc:docMk/>
            <pc:sldMk cId="3548927422" sldId="282"/>
            <ac:graphicFrameMk id="2" creationId="{5649B107-636D-AD2C-B3F5-82C47FE83570}"/>
          </ac:graphicFrameMkLst>
        </pc:graphicFrameChg>
        <pc:picChg chg="mod">
          <ac:chgData name="Student - Lim Kay Yuen Darryl" userId="5c4f7223-9631-4c80-8d04-c8ed1ea29cb6" providerId="ADAL" clId="{4E82012F-6075-4F39-8A22-CEE9F3CAD5D3}" dt="2023-01-31T03:23:34.945" v="6381"/>
          <ac:picMkLst>
            <pc:docMk/>
            <pc:sldMk cId="3548927422" sldId="282"/>
            <ac:picMk id="18" creationId="{5058527C-8D2D-FB29-30FB-D08364CC501B}"/>
          </ac:picMkLst>
        </pc:picChg>
      </pc:sldChg>
      <pc:sldChg chg="addSp modSp mod modAnim modShow modNotes">
        <pc:chgData name="Student - Lim Kay Yuen Darryl" userId="5c4f7223-9631-4c80-8d04-c8ed1ea29cb6" providerId="ADAL" clId="{4E82012F-6075-4F39-8A22-CEE9F3CAD5D3}" dt="2023-01-31T07:22:45.172" v="7732" actId="729"/>
        <pc:sldMkLst>
          <pc:docMk/>
          <pc:sldMk cId="681691521" sldId="283"/>
        </pc:sldMkLst>
        <pc:spChg chg="add mod">
          <ac:chgData name="Student - Lim Kay Yuen Darryl" userId="5c4f7223-9631-4c80-8d04-c8ed1ea29cb6" providerId="ADAL" clId="{4E82012F-6075-4F39-8A22-CEE9F3CAD5D3}" dt="2023-01-12T08:29:28.817" v="402" actId="14100"/>
          <ac:spMkLst>
            <pc:docMk/>
            <pc:sldMk cId="681691521" sldId="283"/>
            <ac:spMk id="2" creationId="{25FA3BE2-981A-6661-C33A-2ADE037F787E}"/>
          </ac:spMkLst>
        </pc:spChg>
        <pc:spChg chg="mod">
          <ac:chgData name="Student - Lim Kay Yuen Darryl" userId="5c4f7223-9631-4c80-8d04-c8ed1ea29cb6" providerId="ADAL" clId="{4E82012F-6075-4F39-8A22-CEE9F3CAD5D3}" dt="2023-01-31T03:23:34.945" v="6381"/>
          <ac:spMkLst>
            <pc:docMk/>
            <pc:sldMk cId="681691521" sldId="283"/>
            <ac:spMk id="2" creationId="{85212493-5D83-DDEE-90B3-926F09ED88F7}"/>
          </ac:spMkLst>
        </pc:spChg>
        <pc:spChg chg="mod">
          <ac:chgData name="Student - Lim Kay Yuen Darryl" userId="5c4f7223-9631-4c80-8d04-c8ed1ea29cb6" providerId="ADAL" clId="{4E82012F-6075-4F39-8A22-CEE9F3CAD5D3}" dt="2023-01-31T03:23:34.945" v="6381"/>
          <ac:spMkLst>
            <pc:docMk/>
            <pc:sldMk cId="681691521" sldId="283"/>
            <ac:spMk id="3" creationId="{DF274664-CC85-97EA-5A9A-B667B7F6235C}"/>
          </ac:spMkLst>
        </pc:spChg>
        <pc:spChg chg="mod">
          <ac:chgData name="Student - Lim Kay Yuen Darryl" userId="5c4f7223-9631-4c80-8d04-c8ed1ea29cb6" providerId="ADAL" clId="{4E82012F-6075-4F39-8A22-CEE9F3CAD5D3}" dt="2023-01-31T03:23:34.945" v="6381"/>
          <ac:spMkLst>
            <pc:docMk/>
            <pc:sldMk cId="681691521" sldId="283"/>
            <ac:spMk id="4" creationId="{D0064247-2172-9949-27D0-4599B36A0E49}"/>
          </ac:spMkLst>
        </pc:spChg>
        <pc:spChg chg="mod">
          <ac:chgData name="Student - Lim Kay Yuen Darryl" userId="5c4f7223-9631-4c80-8d04-c8ed1ea29cb6" providerId="ADAL" clId="{4E82012F-6075-4F39-8A22-CEE9F3CAD5D3}" dt="2023-01-31T03:23:34.945" v="6381"/>
          <ac:spMkLst>
            <pc:docMk/>
            <pc:sldMk cId="681691521" sldId="283"/>
            <ac:spMk id="5" creationId="{001F791B-70B0-2664-F41E-A18FCC9D50C5}"/>
          </ac:spMkLst>
        </pc:spChg>
        <pc:spChg chg="mod">
          <ac:chgData name="Student - Lim Kay Yuen Darryl" userId="5c4f7223-9631-4c80-8d04-c8ed1ea29cb6" providerId="ADAL" clId="{4E82012F-6075-4F39-8A22-CEE9F3CAD5D3}" dt="2023-01-31T03:23:34.945" v="6381"/>
          <ac:spMkLst>
            <pc:docMk/>
            <pc:sldMk cId="681691521" sldId="283"/>
            <ac:spMk id="7" creationId="{17BC5FF8-A9C7-D253-F977-4A5C559BDDD2}"/>
          </ac:spMkLst>
        </pc:spChg>
        <pc:spChg chg="mod">
          <ac:chgData name="Student - Lim Kay Yuen Darryl" userId="5c4f7223-9631-4c80-8d04-c8ed1ea29cb6" providerId="ADAL" clId="{4E82012F-6075-4F39-8A22-CEE9F3CAD5D3}" dt="2023-01-31T03:23:34.945" v="6381"/>
          <ac:spMkLst>
            <pc:docMk/>
            <pc:sldMk cId="681691521" sldId="283"/>
            <ac:spMk id="8" creationId="{B749F433-0305-D096-BF19-44EC95C3FD7F}"/>
          </ac:spMkLst>
        </pc:spChg>
        <pc:spChg chg="mod">
          <ac:chgData name="Student - Lim Kay Yuen Darryl" userId="5c4f7223-9631-4c80-8d04-c8ed1ea29cb6" providerId="ADAL" clId="{4E82012F-6075-4F39-8A22-CEE9F3CAD5D3}" dt="2023-01-31T03:23:34.945" v="6381"/>
          <ac:spMkLst>
            <pc:docMk/>
            <pc:sldMk cId="681691521" sldId="283"/>
            <ac:spMk id="9" creationId="{B6F5C7B6-958B-5EE7-8272-18F15E9773EC}"/>
          </ac:spMkLst>
        </pc:spChg>
        <pc:spChg chg="mod">
          <ac:chgData name="Student - Lim Kay Yuen Darryl" userId="5c4f7223-9631-4c80-8d04-c8ed1ea29cb6" providerId="ADAL" clId="{4E82012F-6075-4F39-8A22-CEE9F3CAD5D3}" dt="2023-01-31T03:23:34.945" v="6381"/>
          <ac:spMkLst>
            <pc:docMk/>
            <pc:sldMk cId="681691521" sldId="283"/>
            <ac:spMk id="10" creationId="{8124DDE0-F8BC-76E5-2470-27A6EC7B5E82}"/>
          </ac:spMkLst>
        </pc:spChg>
        <pc:spChg chg="mod">
          <ac:chgData name="Student - Lim Kay Yuen Darryl" userId="5c4f7223-9631-4c80-8d04-c8ed1ea29cb6" providerId="ADAL" clId="{4E82012F-6075-4F39-8A22-CEE9F3CAD5D3}" dt="2023-01-31T03:23:34.945" v="6381"/>
          <ac:spMkLst>
            <pc:docMk/>
            <pc:sldMk cId="681691521" sldId="283"/>
            <ac:spMk id="11" creationId="{298723FF-2856-05CE-96CF-F86CD5617835}"/>
          </ac:spMkLst>
        </pc:spChg>
        <pc:spChg chg="mod">
          <ac:chgData name="Student - Lim Kay Yuen Darryl" userId="5c4f7223-9631-4c80-8d04-c8ed1ea29cb6" providerId="ADAL" clId="{4E82012F-6075-4F39-8A22-CEE9F3CAD5D3}" dt="2023-01-31T03:23:34.945" v="6381"/>
          <ac:spMkLst>
            <pc:docMk/>
            <pc:sldMk cId="681691521" sldId="283"/>
            <ac:spMk id="12" creationId="{A2C32A0E-FC63-866F-F99E-07B033D109B6}"/>
          </ac:spMkLst>
        </pc:spChg>
        <pc:spChg chg="mod">
          <ac:chgData name="Student - Lim Kay Yuen Darryl" userId="5c4f7223-9631-4c80-8d04-c8ed1ea29cb6" providerId="ADAL" clId="{4E82012F-6075-4F39-8A22-CEE9F3CAD5D3}" dt="2023-01-31T03:23:34.945" v="6381"/>
          <ac:spMkLst>
            <pc:docMk/>
            <pc:sldMk cId="681691521" sldId="283"/>
            <ac:spMk id="13" creationId="{69CB9742-2A58-A346-9FD6-530D812C6BBC}"/>
          </ac:spMkLst>
        </pc:spChg>
        <pc:spChg chg="mod">
          <ac:chgData name="Student - Lim Kay Yuen Darryl" userId="5c4f7223-9631-4c80-8d04-c8ed1ea29cb6" providerId="ADAL" clId="{4E82012F-6075-4F39-8A22-CEE9F3CAD5D3}" dt="2023-01-31T03:23:34.945" v="6381"/>
          <ac:spMkLst>
            <pc:docMk/>
            <pc:sldMk cId="681691521" sldId="283"/>
            <ac:spMk id="14" creationId="{8329F7A0-61DF-F21F-ABDD-70F180F9FE3D}"/>
          </ac:spMkLst>
        </pc:spChg>
        <pc:spChg chg="mod">
          <ac:chgData name="Student - Lim Kay Yuen Darryl" userId="5c4f7223-9631-4c80-8d04-c8ed1ea29cb6" providerId="ADAL" clId="{4E82012F-6075-4F39-8A22-CEE9F3CAD5D3}" dt="2023-01-31T03:23:34.945" v="6381"/>
          <ac:spMkLst>
            <pc:docMk/>
            <pc:sldMk cId="681691521" sldId="283"/>
            <ac:spMk id="15" creationId="{3734BE37-EA06-ADF8-D058-DBFB20918F67}"/>
          </ac:spMkLst>
        </pc:spChg>
        <pc:spChg chg="mod">
          <ac:chgData name="Student - Lim Kay Yuen Darryl" userId="5c4f7223-9631-4c80-8d04-c8ed1ea29cb6" providerId="ADAL" clId="{4E82012F-6075-4F39-8A22-CEE9F3CAD5D3}" dt="2023-01-31T03:23:34.945" v="6381"/>
          <ac:spMkLst>
            <pc:docMk/>
            <pc:sldMk cId="681691521" sldId="283"/>
            <ac:spMk id="16" creationId="{CB3615A0-E36C-E520-4F2E-2D2C83F82A6C}"/>
          </ac:spMkLst>
        </pc:spChg>
        <pc:spChg chg="mod">
          <ac:chgData name="Student - Lim Kay Yuen Darryl" userId="5c4f7223-9631-4c80-8d04-c8ed1ea29cb6" providerId="ADAL" clId="{4E82012F-6075-4F39-8A22-CEE9F3CAD5D3}" dt="2023-01-31T03:23:34.945" v="6381"/>
          <ac:spMkLst>
            <pc:docMk/>
            <pc:sldMk cId="681691521" sldId="283"/>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681691521" sldId="283"/>
            <ac:picMk id="18" creationId="{5058527C-8D2D-FB29-30FB-D08364CC501B}"/>
          </ac:picMkLst>
        </pc:picChg>
      </pc:sldChg>
      <pc:sldChg chg="new del">
        <pc:chgData name="Student - Lim Kay Yuen Darryl" userId="5c4f7223-9631-4c80-8d04-c8ed1ea29cb6" providerId="ADAL" clId="{4E82012F-6075-4F39-8A22-CEE9F3CAD5D3}" dt="2023-01-12T08:13:23.921" v="3" actId="2696"/>
        <pc:sldMkLst>
          <pc:docMk/>
          <pc:sldMk cId="2294891545" sldId="284"/>
        </pc:sldMkLst>
      </pc:sldChg>
      <pc:sldChg chg="addSp delSp modSp add mod ord modShow">
        <pc:chgData name="Student - Lim Kay Yuen Darryl" userId="5c4f7223-9631-4c80-8d04-c8ed1ea29cb6" providerId="ADAL" clId="{4E82012F-6075-4F39-8A22-CEE9F3CAD5D3}" dt="2023-01-31T07:22:45.172" v="7732" actId="729"/>
        <pc:sldMkLst>
          <pc:docMk/>
          <pc:sldMk cId="3277154263" sldId="284"/>
        </pc:sldMkLst>
        <pc:spChg chg="mod">
          <ac:chgData name="Student - Lim Kay Yuen Darryl" userId="5c4f7223-9631-4c80-8d04-c8ed1ea29cb6" providerId="ADAL" clId="{4E82012F-6075-4F39-8A22-CEE9F3CAD5D3}" dt="2023-01-31T03:23:34.945" v="6381"/>
          <ac:spMkLst>
            <pc:docMk/>
            <pc:sldMk cId="3277154263" sldId="284"/>
            <ac:spMk id="2" creationId="{E05211B8-AE44-758B-F2E2-589855638923}"/>
          </ac:spMkLst>
        </pc:spChg>
        <pc:spChg chg="del mod">
          <ac:chgData name="Student - Lim Kay Yuen Darryl" userId="5c4f7223-9631-4c80-8d04-c8ed1ea29cb6" providerId="ADAL" clId="{4E82012F-6075-4F39-8A22-CEE9F3CAD5D3}" dt="2023-01-12T17:13:04.229" v="1261" actId="478"/>
          <ac:spMkLst>
            <pc:docMk/>
            <pc:sldMk cId="3277154263" sldId="284"/>
            <ac:spMk id="3" creationId="{DF274664-CC85-97EA-5A9A-B667B7F6235C}"/>
          </ac:spMkLst>
        </pc:spChg>
        <pc:spChg chg="mod">
          <ac:chgData name="Student - Lim Kay Yuen Darryl" userId="5c4f7223-9631-4c80-8d04-c8ed1ea29cb6" providerId="ADAL" clId="{4E82012F-6075-4F39-8A22-CEE9F3CAD5D3}" dt="2023-01-31T03:23:34.945" v="6381"/>
          <ac:spMkLst>
            <pc:docMk/>
            <pc:sldMk cId="3277154263" sldId="284"/>
            <ac:spMk id="4" creationId="{D0064247-2172-9949-27D0-4599B36A0E49}"/>
          </ac:spMkLst>
        </pc:spChg>
        <pc:spChg chg="add del mod">
          <ac:chgData name="Student - Lim Kay Yuen Darryl" userId="5c4f7223-9631-4c80-8d04-c8ed1ea29cb6" providerId="ADAL" clId="{4E82012F-6075-4F39-8A22-CEE9F3CAD5D3}" dt="2023-01-12T17:13:02.457" v="1260"/>
          <ac:spMkLst>
            <pc:docMk/>
            <pc:sldMk cId="3277154263" sldId="284"/>
            <ac:spMk id="6" creationId="{ECA5F5A4-03B9-E71E-8BD2-F38E361B59BB}"/>
          </ac:spMkLst>
        </pc:spChg>
        <pc:spChg chg="mod">
          <ac:chgData name="Student - Lim Kay Yuen Darryl" userId="5c4f7223-9631-4c80-8d04-c8ed1ea29cb6" providerId="ADAL" clId="{4E82012F-6075-4F39-8A22-CEE9F3CAD5D3}" dt="2023-01-31T03:23:34.945" v="6381"/>
          <ac:spMkLst>
            <pc:docMk/>
            <pc:sldMk cId="3277154263" sldId="284"/>
            <ac:spMk id="7" creationId="{17BC5FF8-A9C7-D253-F977-4A5C559BDDD2}"/>
          </ac:spMkLst>
        </pc:spChg>
        <pc:spChg chg="mod">
          <ac:chgData name="Student - Lim Kay Yuen Darryl" userId="5c4f7223-9631-4c80-8d04-c8ed1ea29cb6" providerId="ADAL" clId="{4E82012F-6075-4F39-8A22-CEE9F3CAD5D3}" dt="2023-01-31T03:23:34.945" v="6381"/>
          <ac:spMkLst>
            <pc:docMk/>
            <pc:sldMk cId="3277154263" sldId="284"/>
            <ac:spMk id="8" creationId="{B749F433-0305-D096-BF19-44EC95C3FD7F}"/>
          </ac:spMkLst>
        </pc:spChg>
        <pc:spChg chg="mod">
          <ac:chgData name="Student - Lim Kay Yuen Darryl" userId="5c4f7223-9631-4c80-8d04-c8ed1ea29cb6" providerId="ADAL" clId="{4E82012F-6075-4F39-8A22-CEE9F3CAD5D3}" dt="2023-01-31T03:23:34.945" v="6381"/>
          <ac:spMkLst>
            <pc:docMk/>
            <pc:sldMk cId="3277154263" sldId="284"/>
            <ac:spMk id="9" creationId="{B6F5C7B6-958B-5EE7-8272-18F15E9773EC}"/>
          </ac:spMkLst>
        </pc:spChg>
        <pc:spChg chg="mod">
          <ac:chgData name="Student - Lim Kay Yuen Darryl" userId="5c4f7223-9631-4c80-8d04-c8ed1ea29cb6" providerId="ADAL" clId="{4E82012F-6075-4F39-8A22-CEE9F3CAD5D3}" dt="2023-01-31T03:23:34.945" v="6381"/>
          <ac:spMkLst>
            <pc:docMk/>
            <pc:sldMk cId="3277154263" sldId="284"/>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277154263" sldId="284"/>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277154263" sldId="284"/>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277154263" sldId="284"/>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277154263" sldId="284"/>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277154263" sldId="284"/>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277154263" sldId="284"/>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277154263" sldId="284"/>
            <ac:spMk id="17" creationId="{2DF1E75A-869D-2D50-80AB-AE316FBA4610}"/>
          </ac:spMkLst>
        </pc:spChg>
        <pc:spChg chg="add del mod">
          <ac:chgData name="Student - Lim Kay Yuen Darryl" userId="5c4f7223-9631-4c80-8d04-c8ed1ea29cb6" providerId="ADAL" clId="{4E82012F-6075-4F39-8A22-CEE9F3CAD5D3}" dt="2023-01-12T17:13:06.213" v="1262" actId="478"/>
          <ac:spMkLst>
            <pc:docMk/>
            <pc:sldMk cId="3277154263" sldId="284"/>
            <ac:spMk id="20" creationId="{2C0414C4-6F5E-A98A-EA2D-57BC64BEC6A3}"/>
          </ac:spMkLst>
        </pc:spChg>
        <pc:spChg chg="add mod">
          <ac:chgData name="Student - Lim Kay Yuen Darryl" userId="5c4f7223-9631-4c80-8d04-c8ed1ea29cb6" providerId="ADAL" clId="{4E82012F-6075-4F39-8A22-CEE9F3CAD5D3}" dt="2023-01-12T17:13:07.391" v="1263"/>
          <ac:spMkLst>
            <pc:docMk/>
            <pc:sldMk cId="3277154263" sldId="284"/>
            <ac:spMk id="21" creationId="{CD10CC3D-9F12-90D1-6FAB-C134D4596C02}"/>
          </ac:spMkLst>
        </pc:spChg>
        <pc:spChg chg="mod">
          <ac:chgData name="Student - Lim Kay Yuen Darryl" userId="5c4f7223-9631-4c80-8d04-c8ed1ea29cb6" providerId="ADAL" clId="{4E82012F-6075-4F39-8A22-CEE9F3CAD5D3}" dt="2023-01-31T03:23:34.945" v="6381"/>
          <ac:spMkLst>
            <pc:docMk/>
            <pc:sldMk cId="3277154263" sldId="284"/>
            <ac:spMk id="22" creationId="{35947FF4-CC7B-EBCE-1848-46385EA9DE92}"/>
          </ac:spMkLst>
        </pc:spChg>
        <pc:graphicFrameChg chg="add del mod">
          <ac:chgData name="Student - Lim Kay Yuen Darryl" userId="5c4f7223-9631-4c80-8d04-c8ed1ea29cb6" providerId="ADAL" clId="{4E82012F-6075-4F39-8A22-CEE9F3CAD5D3}" dt="2023-01-12T08:34:56.996" v="408" actId="478"/>
          <ac:graphicFrameMkLst>
            <pc:docMk/>
            <pc:sldMk cId="3277154263" sldId="284"/>
            <ac:graphicFrameMk id="2" creationId="{6257D9A1-D3B0-D314-4EA4-946BE97C7194}"/>
          </ac:graphicFrameMkLst>
        </pc:graphicFrameChg>
        <pc:graphicFrameChg chg="add del mod">
          <ac:chgData name="Student - Lim Kay Yuen Darryl" userId="5c4f7223-9631-4c80-8d04-c8ed1ea29cb6" providerId="ADAL" clId="{4E82012F-6075-4F39-8A22-CEE9F3CAD5D3}" dt="2023-01-12T17:04:46.009" v="1221" actId="478"/>
          <ac:graphicFrameMkLst>
            <pc:docMk/>
            <pc:sldMk cId="3277154263" sldId="284"/>
            <ac:graphicFrameMk id="2" creationId="{D4D33566-EDF9-AB19-A53E-B5750C0C51AD}"/>
          </ac:graphicFrameMkLst>
        </pc:graphicFrameChg>
        <pc:graphicFrameChg chg="add mod">
          <ac:chgData name="Student - Lim Kay Yuen Darryl" userId="5c4f7223-9631-4c80-8d04-c8ed1ea29cb6" providerId="ADAL" clId="{4E82012F-6075-4F39-8A22-CEE9F3CAD5D3}" dt="2023-01-31T03:23:34.945" v="6381"/>
          <ac:graphicFrameMkLst>
            <pc:docMk/>
            <pc:sldMk cId="3277154263" sldId="284"/>
            <ac:graphicFrameMk id="5" creationId="{D4D33566-EDF9-AB19-A53E-B5750C0C51AD}"/>
          </ac:graphicFrameMkLst>
        </pc:graphicFrameChg>
        <pc:picChg chg="mod">
          <ac:chgData name="Student - Lim Kay Yuen Darryl" userId="5c4f7223-9631-4c80-8d04-c8ed1ea29cb6" providerId="ADAL" clId="{4E82012F-6075-4F39-8A22-CEE9F3CAD5D3}" dt="2023-01-31T03:23:34.945" v="6381"/>
          <ac:picMkLst>
            <pc:docMk/>
            <pc:sldMk cId="3277154263" sldId="284"/>
            <ac:picMk id="18" creationId="{5058527C-8D2D-FB29-30FB-D08364CC501B}"/>
          </ac:picMkLst>
        </pc:picChg>
      </pc:sldChg>
      <pc:sldChg chg="new del">
        <pc:chgData name="Student - Lim Kay Yuen Darryl" userId="5c4f7223-9631-4c80-8d04-c8ed1ea29cb6" providerId="ADAL" clId="{4E82012F-6075-4F39-8A22-CEE9F3CAD5D3}" dt="2023-01-12T13:23:08.379" v="410" actId="680"/>
        <pc:sldMkLst>
          <pc:docMk/>
          <pc:sldMk cId="171437584" sldId="285"/>
        </pc:sldMkLst>
      </pc:sldChg>
      <pc:sldChg chg="addSp delSp modSp mod modShow">
        <pc:chgData name="Student - Lim Kay Yuen Darryl" userId="5c4f7223-9631-4c80-8d04-c8ed1ea29cb6" providerId="ADAL" clId="{4E82012F-6075-4F39-8A22-CEE9F3CAD5D3}" dt="2023-01-31T07:22:45.172" v="7732" actId="729"/>
        <pc:sldMkLst>
          <pc:docMk/>
          <pc:sldMk cId="3009939719" sldId="285"/>
        </pc:sldMkLst>
        <pc:spChg chg="add mod">
          <ac:chgData name="Student - Lim Kay Yuen Darryl" userId="5c4f7223-9631-4c80-8d04-c8ed1ea29cb6" providerId="ADAL" clId="{4E82012F-6075-4F39-8A22-CEE9F3CAD5D3}" dt="2023-01-31T03:23:34.945" v="6381"/>
          <ac:spMkLst>
            <pc:docMk/>
            <pc:sldMk cId="3009939719" sldId="285"/>
            <ac:spMk id="2" creationId="{3FCFD688-02EE-2C94-78AB-EEF45E58A1A4}"/>
          </ac:spMkLst>
        </pc:spChg>
        <pc:spChg chg="mod">
          <ac:chgData name="Student - Lim Kay Yuen Darryl" userId="5c4f7223-9631-4c80-8d04-c8ed1ea29cb6" providerId="ADAL" clId="{4E82012F-6075-4F39-8A22-CEE9F3CAD5D3}" dt="2023-01-31T03:23:34.945" v="6381"/>
          <ac:spMkLst>
            <pc:docMk/>
            <pc:sldMk cId="3009939719" sldId="285"/>
            <ac:spMk id="3" creationId="{DF274664-CC85-97EA-5A9A-B667B7F6235C}"/>
          </ac:spMkLst>
        </pc:spChg>
        <pc:spChg chg="mod">
          <ac:chgData name="Student - Lim Kay Yuen Darryl" userId="5c4f7223-9631-4c80-8d04-c8ed1ea29cb6" providerId="ADAL" clId="{4E82012F-6075-4F39-8A22-CEE9F3CAD5D3}" dt="2023-01-31T03:23:34.945" v="6381"/>
          <ac:spMkLst>
            <pc:docMk/>
            <pc:sldMk cId="3009939719" sldId="285"/>
            <ac:spMk id="4" creationId="{D0064247-2172-9949-27D0-4599B36A0E49}"/>
          </ac:spMkLst>
        </pc:spChg>
        <pc:spChg chg="mod">
          <ac:chgData name="Student - Lim Kay Yuen Darryl" userId="5c4f7223-9631-4c80-8d04-c8ed1ea29cb6" providerId="ADAL" clId="{4E82012F-6075-4F39-8A22-CEE9F3CAD5D3}" dt="2023-01-31T03:23:34.945" v="6381"/>
          <ac:spMkLst>
            <pc:docMk/>
            <pc:sldMk cId="3009939719" sldId="285"/>
            <ac:spMk id="5" creationId="{37AB6ADB-4BBB-E83A-2C54-B1932EEBDBC5}"/>
          </ac:spMkLst>
        </pc:spChg>
        <pc:spChg chg="del">
          <ac:chgData name="Student - Lim Kay Yuen Darryl" userId="5c4f7223-9631-4c80-8d04-c8ed1ea29cb6" providerId="ADAL" clId="{4E82012F-6075-4F39-8A22-CEE9F3CAD5D3}" dt="2023-01-12T16:16:10.358" v="684" actId="478"/>
          <ac:spMkLst>
            <pc:docMk/>
            <pc:sldMk cId="3009939719" sldId="285"/>
            <ac:spMk id="5" creationId="{C304B9A2-3847-9B34-E036-3870E0722103}"/>
          </ac:spMkLst>
        </pc:spChg>
        <pc:spChg chg="mod">
          <ac:chgData name="Student - Lim Kay Yuen Darryl" userId="5c4f7223-9631-4c80-8d04-c8ed1ea29cb6" providerId="ADAL" clId="{4E82012F-6075-4F39-8A22-CEE9F3CAD5D3}" dt="2023-01-31T03:23:34.945" v="6381"/>
          <ac:spMkLst>
            <pc:docMk/>
            <pc:sldMk cId="3009939719" sldId="285"/>
            <ac:spMk id="6" creationId="{EE9EA798-6B84-2861-9882-71F9B73381EE}"/>
          </ac:spMkLst>
        </pc:spChg>
        <pc:spChg chg="mod">
          <ac:chgData name="Student - Lim Kay Yuen Darryl" userId="5c4f7223-9631-4c80-8d04-c8ed1ea29cb6" providerId="ADAL" clId="{4E82012F-6075-4F39-8A22-CEE9F3CAD5D3}" dt="2023-01-31T03:23:34.945" v="6381"/>
          <ac:spMkLst>
            <pc:docMk/>
            <pc:sldMk cId="3009939719" sldId="285"/>
            <ac:spMk id="7" creationId="{17BC5FF8-A9C7-D253-F977-4A5C559BDDD2}"/>
          </ac:spMkLst>
        </pc:spChg>
        <pc:spChg chg="mod">
          <ac:chgData name="Student - Lim Kay Yuen Darryl" userId="5c4f7223-9631-4c80-8d04-c8ed1ea29cb6" providerId="ADAL" clId="{4E82012F-6075-4F39-8A22-CEE9F3CAD5D3}" dt="2023-01-31T03:23:34.945" v="6381"/>
          <ac:spMkLst>
            <pc:docMk/>
            <pc:sldMk cId="3009939719" sldId="285"/>
            <ac:spMk id="8" creationId="{B749F433-0305-D096-BF19-44EC95C3FD7F}"/>
          </ac:spMkLst>
        </pc:spChg>
        <pc:spChg chg="mod">
          <ac:chgData name="Student - Lim Kay Yuen Darryl" userId="5c4f7223-9631-4c80-8d04-c8ed1ea29cb6" providerId="ADAL" clId="{4E82012F-6075-4F39-8A22-CEE9F3CAD5D3}" dt="2023-01-31T03:23:34.945" v="6381"/>
          <ac:spMkLst>
            <pc:docMk/>
            <pc:sldMk cId="3009939719" sldId="285"/>
            <ac:spMk id="9" creationId="{B6F5C7B6-958B-5EE7-8272-18F15E9773EC}"/>
          </ac:spMkLst>
        </pc:spChg>
        <pc:spChg chg="mod">
          <ac:chgData name="Student - Lim Kay Yuen Darryl" userId="5c4f7223-9631-4c80-8d04-c8ed1ea29cb6" providerId="ADAL" clId="{4E82012F-6075-4F39-8A22-CEE9F3CAD5D3}" dt="2023-01-31T03:23:34.945" v="6381"/>
          <ac:spMkLst>
            <pc:docMk/>
            <pc:sldMk cId="3009939719" sldId="285"/>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009939719" sldId="285"/>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009939719" sldId="285"/>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009939719" sldId="285"/>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009939719" sldId="285"/>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009939719" sldId="285"/>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009939719" sldId="285"/>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009939719" sldId="285"/>
            <ac:spMk id="17" creationId="{2DF1E75A-869D-2D50-80AB-AE316FBA4610}"/>
          </ac:spMkLst>
        </pc:spChg>
        <pc:spChg chg="add del mod">
          <ac:chgData name="Student - Lim Kay Yuen Darryl" userId="5c4f7223-9631-4c80-8d04-c8ed1ea29cb6" providerId="ADAL" clId="{4E82012F-6075-4F39-8A22-CEE9F3CAD5D3}" dt="2023-01-12T16:16:12.921" v="685" actId="478"/>
          <ac:spMkLst>
            <pc:docMk/>
            <pc:sldMk cId="3009939719" sldId="285"/>
            <ac:spMk id="19" creationId="{02914602-85B0-CCCB-5D10-EC20274B06DA}"/>
          </ac:spMkLst>
        </pc:spChg>
        <pc:picChg chg="mod">
          <ac:chgData name="Student - Lim Kay Yuen Darryl" userId="5c4f7223-9631-4c80-8d04-c8ed1ea29cb6" providerId="ADAL" clId="{4E82012F-6075-4F39-8A22-CEE9F3CAD5D3}" dt="2023-01-31T03:23:34.945" v="6381"/>
          <ac:picMkLst>
            <pc:docMk/>
            <pc:sldMk cId="3009939719" sldId="285"/>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1247353221" sldId="287"/>
        </pc:sldMkLst>
        <pc:spChg chg="mod">
          <ac:chgData name="Student - Lim Kay Yuen Darryl" userId="5c4f7223-9631-4c80-8d04-c8ed1ea29cb6" providerId="ADAL" clId="{4E82012F-6075-4F39-8A22-CEE9F3CAD5D3}" dt="2023-01-31T03:23:34.945" v="6381"/>
          <ac:spMkLst>
            <pc:docMk/>
            <pc:sldMk cId="1247353221" sldId="287"/>
            <ac:spMk id="2" creationId="{947A093E-33D6-993C-D477-804BFB23D031}"/>
          </ac:spMkLst>
        </pc:spChg>
        <pc:spChg chg="mod">
          <ac:chgData name="Student - Lim Kay Yuen Darryl" userId="5c4f7223-9631-4c80-8d04-c8ed1ea29cb6" providerId="ADAL" clId="{4E82012F-6075-4F39-8A22-CEE9F3CAD5D3}" dt="2023-01-31T03:23:34.945" v="6381"/>
          <ac:spMkLst>
            <pc:docMk/>
            <pc:sldMk cId="1247353221" sldId="287"/>
            <ac:spMk id="3" creationId="{DF274664-CC85-97EA-5A9A-B667B7F6235C}"/>
          </ac:spMkLst>
        </pc:spChg>
        <pc:spChg chg="mod">
          <ac:chgData name="Student - Lim Kay Yuen Darryl" userId="5c4f7223-9631-4c80-8d04-c8ed1ea29cb6" providerId="ADAL" clId="{4E82012F-6075-4F39-8A22-CEE9F3CAD5D3}" dt="2023-01-31T03:23:34.945" v="6381"/>
          <ac:spMkLst>
            <pc:docMk/>
            <pc:sldMk cId="1247353221" sldId="287"/>
            <ac:spMk id="4" creationId="{D0064247-2172-9949-27D0-4599B36A0E49}"/>
          </ac:spMkLst>
        </pc:spChg>
        <pc:spChg chg="mod">
          <ac:chgData name="Student - Lim Kay Yuen Darryl" userId="5c4f7223-9631-4c80-8d04-c8ed1ea29cb6" providerId="ADAL" clId="{4E82012F-6075-4F39-8A22-CEE9F3CAD5D3}" dt="2023-01-31T03:23:34.945" v="6381"/>
          <ac:spMkLst>
            <pc:docMk/>
            <pc:sldMk cId="1247353221" sldId="287"/>
            <ac:spMk id="5" creationId="{C304B9A2-3847-9B34-E036-3870E0722103}"/>
          </ac:spMkLst>
        </pc:spChg>
        <pc:spChg chg="mod">
          <ac:chgData name="Student - Lim Kay Yuen Darryl" userId="5c4f7223-9631-4c80-8d04-c8ed1ea29cb6" providerId="ADAL" clId="{4E82012F-6075-4F39-8A22-CEE9F3CAD5D3}" dt="2023-01-31T03:23:34.945" v="6381"/>
          <ac:spMkLst>
            <pc:docMk/>
            <pc:sldMk cId="1247353221" sldId="287"/>
            <ac:spMk id="7" creationId="{17BC5FF8-A9C7-D253-F977-4A5C559BDDD2}"/>
          </ac:spMkLst>
        </pc:spChg>
        <pc:spChg chg="mod">
          <ac:chgData name="Student - Lim Kay Yuen Darryl" userId="5c4f7223-9631-4c80-8d04-c8ed1ea29cb6" providerId="ADAL" clId="{4E82012F-6075-4F39-8A22-CEE9F3CAD5D3}" dt="2023-01-31T03:23:34.945" v="6381"/>
          <ac:spMkLst>
            <pc:docMk/>
            <pc:sldMk cId="1247353221" sldId="287"/>
            <ac:spMk id="8" creationId="{B749F433-0305-D096-BF19-44EC95C3FD7F}"/>
          </ac:spMkLst>
        </pc:spChg>
        <pc:spChg chg="mod">
          <ac:chgData name="Student - Lim Kay Yuen Darryl" userId="5c4f7223-9631-4c80-8d04-c8ed1ea29cb6" providerId="ADAL" clId="{4E82012F-6075-4F39-8A22-CEE9F3CAD5D3}" dt="2023-01-31T03:23:34.945" v="6381"/>
          <ac:spMkLst>
            <pc:docMk/>
            <pc:sldMk cId="1247353221" sldId="287"/>
            <ac:spMk id="9" creationId="{B6F5C7B6-958B-5EE7-8272-18F15E9773EC}"/>
          </ac:spMkLst>
        </pc:spChg>
        <pc:spChg chg="mod">
          <ac:chgData name="Student - Lim Kay Yuen Darryl" userId="5c4f7223-9631-4c80-8d04-c8ed1ea29cb6" providerId="ADAL" clId="{4E82012F-6075-4F39-8A22-CEE9F3CAD5D3}" dt="2023-01-31T03:23:34.945" v="6381"/>
          <ac:spMkLst>
            <pc:docMk/>
            <pc:sldMk cId="1247353221" sldId="287"/>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247353221" sldId="287"/>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247353221" sldId="287"/>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247353221" sldId="287"/>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247353221" sldId="287"/>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247353221" sldId="287"/>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247353221" sldId="287"/>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247353221" sldId="287"/>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1247353221" sldId="287"/>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2662810579" sldId="288"/>
        </pc:sldMkLst>
        <pc:spChg chg="mod">
          <ac:chgData name="Student - Lim Kay Yuen Darryl" userId="5c4f7223-9631-4c80-8d04-c8ed1ea29cb6" providerId="ADAL" clId="{4E82012F-6075-4F39-8A22-CEE9F3CAD5D3}" dt="2023-01-31T03:23:34.945" v="6381"/>
          <ac:spMkLst>
            <pc:docMk/>
            <pc:sldMk cId="2662810579" sldId="288"/>
            <ac:spMk id="2" creationId="{8CCAA197-B01C-2168-07FC-55437FF510FD}"/>
          </ac:spMkLst>
        </pc:spChg>
        <pc:spChg chg="mod">
          <ac:chgData name="Student - Lim Kay Yuen Darryl" userId="5c4f7223-9631-4c80-8d04-c8ed1ea29cb6" providerId="ADAL" clId="{4E82012F-6075-4F39-8A22-CEE9F3CAD5D3}" dt="2023-01-31T03:23:34.945" v="6381"/>
          <ac:spMkLst>
            <pc:docMk/>
            <pc:sldMk cId="2662810579" sldId="288"/>
            <ac:spMk id="3" creationId="{DF274664-CC85-97EA-5A9A-B667B7F6235C}"/>
          </ac:spMkLst>
        </pc:spChg>
        <pc:spChg chg="mod">
          <ac:chgData name="Student - Lim Kay Yuen Darryl" userId="5c4f7223-9631-4c80-8d04-c8ed1ea29cb6" providerId="ADAL" clId="{4E82012F-6075-4F39-8A22-CEE9F3CAD5D3}" dt="2023-01-31T03:23:34.945" v="6381"/>
          <ac:spMkLst>
            <pc:docMk/>
            <pc:sldMk cId="2662810579" sldId="288"/>
            <ac:spMk id="4" creationId="{D0064247-2172-9949-27D0-4599B36A0E49}"/>
          </ac:spMkLst>
        </pc:spChg>
        <pc:spChg chg="mod">
          <ac:chgData name="Student - Lim Kay Yuen Darryl" userId="5c4f7223-9631-4c80-8d04-c8ed1ea29cb6" providerId="ADAL" clId="{4E82012F-6075-4F39-8A22-CEE9F3CAD5D3}" dt="2023-01-31T03:23:34.945" v="6381"/>
          <ac:spMkLst>
            <pc:docMk/>
            <pc:sldMk cId="2662810579" sldId="288"/>
            <ac:spMk id="5" creationId="{C304B9A2-3847-9B34-E036-3870E0722103}"/>
          </ac:spMkLst>
        </pc:spChg>
        <pc:spChg chg="mod">
          <ac:chgData name="Student - Lim Kay Yuen Darryl" userId="5c4f7223-9631-4c80-8d04-c8ed1ea29cb6" providerId="ADAL" clId="{4E82012F-6075-4F39-8A22-CEE9F3CAD5D3}" dt="2023-01-31T03:23:34.945" v="6381"/>
          <ac:spMkLst>
            <pc:docMk/>
            <pc:sldMk cId="2662810579" sldId="288"/>
            <ac:spMk id="7" creationId="{17BC5FF8-A9C7-D253-F977-4A5C559BDDD2}"/>
          </ac:spMkLst>
        </pc:spChg>
        <pc:spChg chg="mod">
          <ac:chgData name="Student - Lim Kay Yuen Darryl" userId="5c4f7223-9631-4c80-8d04-c8ed1ea29cb6" providerId="ADAL" clId="{4E82012F-6075-4F39-8A22-CEE9F3CAD5D3}" dt="2023-01-31T03:23:34.945" v="6381"/>
          <ac:spMkLst>
            <pc:docMk/>
            <pc:sldMk cId="2662810579" sldId="288"/>
            <ac:spMk id="8" creationId="{B749F433-0305-D096-BF19-44EC95C3FD7F}"/>
          </ac:spMkLst>
        </pc:spChg>
        <pc:spChg chg="mod">
          <ac:chgData name="Student - Lim Kay Yuen Darryl" userId="5c4f7223-9631-4c80-8d04-c8ed1ea29cb6" providerId="ADAL" clId="{4E82012F-6075-4F39-8A22-CEE9F3CAD5D3}" dt="2023-01-31T03:23:34.945" v="6381"/>
          <ac:spMkLst>
            <pc:docMk/>
            <pc:sldMk cId="2662810579" sldId="288"/>
            <ac:spMk id="9" creationId="{B6F5C7B6-958B-5EE7-8272-18F15E9773EC}"/>
          </ac:spMkLst>
        </pc:spChg>
        <pc:spChg chg="mod">
          <ac:chgData name="Student - Lim Kay Yuen Darryl" userId="5c4f7223-9631-4c80-8d04-c8ed1ea29cb6" providerId="ADAL" clId="{4E82012F-6075-4F39-8A22-CEE9F3CAD5D3}" dt="2023-01-31T03:23:34.945" v="6381"/>
          <ac:spMkLst>
            <pc:docMk/>
            <pc:sldMk cId="2662810579" sldId="288"/>
            <ac:spMk id="10" creationId="{8124DDE0-F8BC-76E5-2470-27A6EC7B5E82}"/>
          </ac:spMkLst>
        </pc:spChg>
        <pc:spChg chg="mod">
          <ac:chgData name="Student - Lim Kay Yuen Darryl" userId="5c4f7223-9631-4c80-8d04-c8ed1ea29cb6" providerId="ADAL" clId="{4E82012F-6075-4F39-8A22-CEE9F3CAD5D3}" dt="2023-01-31T03:23:34.945" v="6381"/>
          <ac:spMkLst>
            <pc:docMk/>
            <pc:sldMk cId="2662810579" sldId="288"/>
            <ac:spMk id="11" creationId="{298723FF-2856-05CE-96CF-F86CD5617835}"/>
          </ac:spMkLst>
        </pc:spChg>
        <pc:spChg chg="mod">
          <ac:chgData name="Student - Lim Kay Yuen Darryl" userId="5c4f7223-9631-4c80-8d04-c8ed1ea29cb6" providerId="ADAL" clId="{4E82012F-6075-4F39-8A22-CEE9F3CAD5D3}" dt="2023-01-31T03:23:34.945" v="6381"/>
          <ac:spMkLst>
            <pc:docMk/>
            <pc:sldMk cId="2662810579" sldId="288"/>
            <ac:spMk id="12" creationId="{A2C32A0E-FC63-866F-F99E-07B033D109B6}"/>
          </ac:spMkLst>
        </pc:spChg>
        <pc:spChg chg="mod">
          <ac:chgData name="Student - Lim Kay Yuen Darryl" userId="5c4f7223-9631-4c80-8d04-c8ed1ea29cb6" providerId="ADAL" clId="{4E82012F-6075-4F39-8A22-CEE9F3CAD5D3}" dt="2023-01-31T03:23:34.945" v="6381"/>
          <ac:spMkLst>
            <pc:docMk/>
            <pc:sldMk cId="2662810579" sldId="288"/>
            <ac:spMk id="13" creationId="{69CB9742-2A58-A346-9FD6-530D812C6BBC}"/>
          </ac:spMkLst>
        </pc:spChg>
        <pc:spChg chg="mod">
          <ac:chgData name="Student - Lim Kay Yuen Darryl" userId="5c4f7223-9631-4c80-8d04-c8ed1ea29cb6" providerId="ADAL" clId="{4E82012F-6075-4F39-8A22-CEE9F3CAD5D3}" dt="2023-01-31T03:23:34.945" v="6381"/>
          <ac:spMkLst>
            <pc:docMk/>
            <pc:sldMk cId="2662810579" sldId="288"/>
            <ac:spMk id="14" creationId="{8329F7A0-61DF-F21F-ABDD-70F180F9FE3D}"/>
          </ac:spMkLst>
        </pc:spChg>
        <pc:spChg chg="mod">
          <ac:chgData name="Student - Lim Kay Yuen Darryl" userId="5c4f7223-9631-4c80-8d04-c8ed1ea29cb6" providerId="ADAL" clId="{4E82012F-6075-4F39-8A22-CEE9F3CAD5D3}" dt="2023-01-31T03:23:34.945" v="6381"/>
          <ac:spMkLst>
            <pc:docMk/>
            <pc:sldMk cId="2662810579" sldId="288"/>
            <ac:spMk id="15" creationId="{3734BE37-EA06-ADF8-D058-DBFB20918F67}"/>
          </ac:spMkLst>
        </pc:spChg>
        <pc:spChg chg="mod">
          <ac:chgData name="Student - Lim Kay Yuen Darryl" userId="5c4f7223-9631-4c80-8d04-c8ed1ea29cb6" providerId="ADAL" clId="{4E82012F-6075-4F39-8A22-CEE9F3CAD5D3}" dt="2023-01-31T03:23:34.945" v="6381"/>
          <ac:spMkLst>
            <pc:docMk/>
            <pc:sldMk cId="2662810579" sldId="288"/>
            <ac:spMk id="16" creationId="{CB3615A0-E36C-E520-4F2E-2D2C83F82A6C}"/>
          </ac:spMkLst>
        </pc:spChg>
        <pc:spChg chg="mod">
          <ac:chgData name="Student - Lim Kay Yuen Darryl" userId="5c4f7223-9631-4c80-8d04-c8ed1ea29cb6" providerId="ADAL" clId="{4E82012F-6075-4F39-8A22-CEE9F3CAD5D3}" dt="2023-01-31T03:23:34.945" v="6381"/>
          <ac:spMkLst>
            <pc:docMk/>
            <pc:sldMk cId="2662810579" sldId="288"/>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2662810579" sldId="288"/>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1425965917" sldId="289"/>
        </pc:sldMkLst>
        <pc:spChg chg="mod">
          <ac:chgData name="Student - Lim Kay Yuen Darryl" userId="5c4f7223-9631-4c80-8d04-c8ed1ea29cb6" providerId="ADAL" clId="{4E82012F-6075-4F39-8A22-CEE9F3CAD5D3}" dt="2023-01-31T03:23:34.945" v="6381"/>
          <ac:spMkLst>
            <pc:docMk/>
            <pc:sldMk cId="1425965917" sldId="289"/>
            <ac:spMk id="2" creationId="{79A68291-9046-874F-0C95-5EB881A8AD07}"/>
          </ac:spMkLst>
        </pc:spChg>
        <pc:spChg chg="mod">
          <ac:chgData name="Student - Lim Kay Yuen Darryl" userId="5c4f7223-9631-4c80-8d04-c8ed1ea29cb6" providerId="ADAL" clId="{4E82012F-6075-4F39-8A22-CEE9F3CAD5D3}" dt="2023-01-31T03:23:34.945" v="6381"/>
          <ac:spMkLst>
            <pc:docMk/>
            <pc:sldMk cId="1425965917" sldId="289"/>
            <ac:spMk id="3" creationId="{DF274664-CC85-97EA-5A9A-B667B7F6235C}"/>
          </ac:spMkLst>
        </pc:spChg>
        <pc:spChg chg="mod">
          <ac:chgData name="Student - Lim Kay Yuen Darryl" userId="5c4f7223-9631-4c80-8d04-c8ed1ea29cb6" providerId="ADAL" clId="{4E82012F-6075-4F39-8A22-CEE9F3CAD5D3}" dt="2023-01-31T03:23:34.945" v="6381"/>
          <ac:spMkLst>
            <pc:docMk/>
            <pc:sldMk cId="1425965917" sldId="289"/>
            <ac:spMk id="4" creationId="{D0064247-2172-9949-27D0-4599B36A0E49}"/>
          </ac:spMkLst>
        </pc:spChg>
        <pc:spChg chg="mod">
          <ac:chgData name="Student - Lim Kay Yuen Darryl" userId="5c4f7223-9631-4c80-8d04-c8ed1ea29cb6" providerId="ADAL" clId="{4E82012F-6075-4F39-8A22-CEE9F3CAD5D3}" dt="2023-01-31T03:23:34.945" v="6381"/>
          <ac:spMkLst>
            <pc:docMk/>
            <pc:sldMk cId="1425965917" sldId="289"/>
            <ac:spMk id="5" creationId="{C304B9A2-3847-9B34-E036-3870E0722103}"/>
          </ac:spMkLst>
        </pc:spChg>
        <pc:spChg chg="mod">
          <ac:chgData name="Student - Lim Kay Yuen Darryl" userId="5c4f7223-9631-4c80-8d04-c8ed1ea29cb6" providerId="ADAL" clId="{4E82012F-6075-4F39-8A22-CEE9F3CAD5D3}" dt="2023-01-31T03:23:34.945" v="6381"/>
          <ac:spMkLst>
            <pc:docMk/>
            <pc:sldMk cId="1425965917" sldId="289"/>
            <ac:spMk id="7" creationId="{17BC5FF8-A9C7-D253-F977-4A5C559BDDD2}"/>
          </ac:spMkLst>
        </pc:spChg>
        <pc:spChg chg="mod">
          <ac:chgData name="Student - Lim Kay Yuen Darryl" userId="5c4f7223-9631-4c80-8d04-c8ed1ea29cb6" providerId="ADAL" clId="{4E82012F-6075-4F39-8A22-CEE9F3CAD5D3}" dt="2023-01-31T03:23:34.945" v="6381"/>
          <ac:spMkLst>
            <pc:docMk/>
            <pc:sldMk cId="1425965917" sldId="289"/>
            <ac:spMk id="8" creationId="{B749F433-0305-D096-BF19-44EC95C3FD7F}"/>
          </ac:spMkLst>
        </pc:spChg>
        <pc:spChg chg="mod">
          <ac:chgData name="Student - Lim Kay Yuen Darryl" userId="5c4f7223-9631-4c80-8d04-c8ed1ea29cb6" providerId="ADAL" clId="{4E82012F-6075-4F39-8A22-CEE9F3CAD5D3}" dt="2023-01-31T03:23:34.945" v="6381"/>
          <ac:spMkLst>
            <pc:docMk/>
            <pc:sldMk cId="1425965917" sldId="289"/>
            <ac:spMk id="9" creationId="{B6F5C7B6-958B-5EE7-8272-18F15E9773EC}"/>
          </ac:spMkLst>
        </pc:spChg>
        <pc:spChg chg="mod">
          <ac:chgData name="Student - Lim Kay Yuen Darryl" userId="5c4f7223-9631-4c80-8d04-c8ed1ea29cb6" providerId="ADAL" clId="{4E82012F-6075-4F39-8A22-CEE9F3CAD5D3}" dt="2023-01-31T03:23:34.945" v="6381"/>
          <ac:spMkLst>
            <pc:docMk/>
            <pc:sldMk cId="1425965917" sldId="289"/>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425965917" sldId="289"/>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425965917" sldId="289"/>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425965917" sldId="289"/>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425965917" sldId="289"/>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425965917" sldId="289"/>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425965917" sldId="289"/>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425965917" sldId="289"/>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1425965917" sldId="289"/>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2150502204" sldId="290"/>
        </pc:sldMkLst>
        <pc:spChg chg="mod">
          <ac:chgData name="Student - Lim Kay Yuen Darryl" userId="5c4f7223-9631-4c80-8d04-c8ed1ea29cb6" providerId="ADAL" clId="{4E82012F-6075-4F39-8A22-CEE9F3CAD5D3}" dt="2023-01-31T03:23:34.945" v="6381"/>
          <ac:spMkLst>
            <pc:docMk/>
            <pc:sldMk cId="2150502204" sldId="290"/>
            <ac:spMk id="2" creationId="{DBCFF760-E573-C0E1-214D-0A1369B69375}"/>
          </ac:spMkLst>
        </pc:spChg>
        <pc:spChg chg="mod">
          <ac:chgData name="Student - Lim Kay Yuen Darryl" userId="5c4f7223-9631-4c80-8d04-c8ed1ea29cb6" providerId="ADAL" clId="{4E82012F-6075-4F39-8A22-CEE9F3CAD5D3}" dt="2023-01-31T03:23:34.945" v="6381"/>
          <ac:spMkLst>
            <pc:docMk/>
            <pc:sldMk cId="2150502204" sldId="290"/>
            <ac:spMk id="3" creationId="{DF274664-CC85-97EA-5A9A-B667B7F6235C}"/>
          </ac:spMkLst>
        </pc:spChg>
        <pc:spChg chg="mod">
          <ac:chgData name="Student - Lim Kay Yuen Darryl" userId="5c4f7223-9631-4c80-8d04-c8ed1ea29cb6" providerId="ADAL" clId="{4E82012F-6075-4F39-8A22-CEE9F3CAD5D3}" dt="2023-01-31T03:23:34.945" v="6381"/>
          <ac:spMkLst>
            <pc:docMk/>
            <pc:sldMk cId="2150502204" sldId="290"/>
            <ac:spMk id="4" creationId="{D0064247-2172-9949-27D0-4599B36A0E49}"/>
          </ac:spMkLst>
        </pc:spChg>
        <pc:spChg chg="mod">
          <ac:chgData name="Student - Lim Kay Yuen Darryl" userId="5c4f7223-9631-4c80-8d04-c8ed1ea29cb6" providerId="ADAL" clId="{4E82012F-6075-4F39-8A22-CEE9F3CAD5D3}" dt="2023-01-31T03:23:34.945" v="6381"/>
          <ac:spMkLst>
            <pc:docMk/>
            <pc:sldMk cId="2150502204" sldId="290"/>
            <ac:spMk id="5" creationId="{C304B9A2-3847-9B34-E036-3870E0722103}"/>
          </ac:spMkLst>
        </pc:spChg>
        <pc:spChg chg="mod">
          <ac:chgData name="Student - Lim Kay Yuen Darryl" userId="5c4f7223-9631-4c80-8d04-c8ed1ea29cb6" providerId="ADAL" clId="{4E82012F-6075-4F39-8A22-CEE9F3CAD5D3}" dt="2023-01-31T03:23:34.945" v="6381"/>
          <ac:spMkLst>
            <pc:docMk/>
            <pc:sldMk cId="2150502204" sldId="290"/>
            <ac:spMk id="7" creationId="{17BC5FF8-A9C7-D253-F977-4A5C559BDDD2}"/>
          </ac:spMkLst>
        </pc:spChg>
        <pc:spChg chg="mod">
          <ac:chgData name="Student - Lim Kay Yuen Darryl" userId="5c4f7223-9631-4c80-8d04-c8ed1ea29cb6" providerId="ADAL" clId="{4E82012F-6075-4F39-8A22-CEE9F3CAD5D3}" dt="2023-01-31T03:23:34.945" v="6381"/>
          <ac:spMkLst>
            <pc:docMk/>
            <pc:sldMk cId="2150502204" sldId="290"/>
            <ac:spMk id="8" creationId="{B749F433-0305-D096-BF19-44EC95C3FD7F}"/>
          </ac:spMkLst>
        </pc:spChg>
        <pc:spChg chg="mod">
          <ac:chgData name="Student - Lim Kay Yuen Darryl" userId="5c4f7223-9631-4c80-8d04-c8ed1ea29cb6" providerId="ADAL" clId="{4E82012F-6075-4F39-8A22-CEE9F3CAD5D3}" dt="2023-01-31T03:23:34.945" v="6381"/>
          <ac:spMkLst>
            <pc:docMk/>
            <pc:sldMk cId="2150502204" sldId="290"/>
            <ac:spMk id="9" creationId="{B6F5C7B6-958B-5EE7-8272-18F15E9773EC}"/>
          </ac:spMkLst>
        </pc:spChg>
        <pc:spChg chg="mod">
          <ac:chgData name="Student - Lim Kay Yuen Darryl" userId="5c4f7223-9631-4c80-8d04-c8ed1ea29cb6" providerId="ADAL" clId="{4E82012F-6075-4F39-8A22-CEE9F3CAD5D3}" dt="2023-01-31T03:23:34.945" v="6381"/>
          <ac:spMkLst>
            <pc:docMk/>
            <pc:sldMk cId="2150502204" sldId="290"/>
            <ac:spMk id="10" creationId="{8124DDE0-F8BC-76E5-2470-27A6EC7B5E82}"/>
          </ac:spMkLst>
        </pc:spChg>
        <pc:spChg chg="mod">
          <ac:chgData name="Student - Lim Kay Yuen Darryl" userId="5c4f7223-9631-4c80-8d04-c8ed1ea29cb6" providerId="ADAL" clId="{4E82012F-6075-4F39-8A22-CEE9F3CAD5D3}" dt="2023-01-31T03:23:34.945" v="6381"/>
          <ac:spMkLst>
            <pc:docMk/>
            <pc:sldMk cId="2150502204" sldId="290"/>
            <ac:spMk id="11" creationId="{298723FF-2856-05CE-96CF-F86CD5617835}"/>
          </ac:spMkLst>
        </pc:spChg>
        <pc:spChg chg="mod">
          <ac:chgData name="Student - Lim Kay Yuen Darryl" userId="5c4f7223-9631-4c80-8d04-c8ed1ea29cb6" providerId="ADAL" clId="{4E82012F-6075-4F39-8A22-CEE9F3CAD5D3}" dt="2023-01-31T03:23:34.945" v="6381"/>
          <ac:spMkLst>
            <pc:docMk/>
            <pc:sldMk cId="2150502204" sldId="290"/>
            <ac:spMk id="12" creationId="{A2C32A0E-FC63-866F-F99E-07B033D109B6}"/>
          </ac:spMkLst>
        </pc:spChg>
        <pc:spChg chg="mod">
          <ac:chgData name="Student - Lim Kay Yuen Darryl" userId="5c4f7223-9631-4c80-8d04-c8ed1ea29cb6" providerId="ADAL" clId="{4E82012F-6075-4F39-8A22-CEE9F3CAD5D3}" dt="2023-01-31T03:23:34.945" v="6381"/>
          <ac:spMkLst>
            <pc:docMk/>
            <pc:sldMk cId="2150502204" sldId="290"/>
            <ac:spMk id="13" creationId="{69CB9742-2A58-A346-9FD6-530D812C6BBC}"/>
          </ac:spMkLst>
        </pc:spChg>
        <pc:spChg chg="mod">
          <ac:chgData name="Student - Lim Kay Yuen Darryl" userId="5c4f7223-9631-4c80-8d04-c8ed1ea29cb6" providerId="ADAL" clId="{4E82012F-6075-4F39-8A22-CEE9F3CAD5D3}" dt="2023-01-31T03:23:34.945" v="6381"/>
          <ac:spMkLst>
            <pc:docMk/>
            <pc:sldMk cId="2150502204" sldId="290"/>
            <ac:spMk id="14" creationId="{8329F7A0-61DF-F21F-ABDD-70F180F9FE3D}"/>
          </ac:spMkLst>
        </pc:spChg>
        <pc:spChg chg="mod">
          <ac:chgData name="Student - Lim Kay Yuen Darryl" userId="5c4f7223-9631-4c80-8d04-c8ed1ea29cb6" providerId="ADAL" clId="{4E82012F-6075-4F39-8A22-CEE9F3CAD5D3}" dt="2023-01-31T03:23:34.945" v="6381"/>
          <ac:spMkLst>
            <pc:docMk/>
            <pc:sldMk cId="2150502204" sldId="290"/>
            <ac:spMk id="15" creationId="{3734BE37-EA06-ADF8-D058-DBFB20918F67}"/>
          </ac:spMkLst>
        </pc:spChg>
        <pc:spChg chg="mod">
          <ac:chgData name="Student - Lim Kay Yuen Darryl" userId="5c4f7223-9631-4c80-8d04-c8ed1ea29cb6" providerId="ADAL" clId="{4E82012F-6075-4F39-8A22-CEE9F3CAD5D3}" dt="2023-01-31T03:23:34.945" v="6381"/>
          <ac:spMkLst>
            <pc:docMk/>
            <pc:sldMk cId="2150502204" sldId="290"/>
            <ac:spMk id="16" creationId="{CB3615A0-E36C-E520-4F2E-2D2C83F82A6C}"/>
          </ac:spMkLst>
        </pc:spChg>
        <pc:spChg chg="mod">
          <ac:chgData name="Student - Lim Kay Yuen Darryl" userId="5c4f7223-9631-4c80-8d04-c8ed1ea29cb6" providerId="ADAL" clId="{4E82012F-6075-4F39-8A22-CEE9F3CAD5D3}" dt="2023-01-31T03:23:34.945" v="6381"/>
          <ac:spMkLst>
            <pc:docMk/>
            <pc:sldMk cId="2150502204" sldId="290"/>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2150502204" sldId="290"/>
            <ac:picMk id="18" creationId="{5058527C-8D2D-FB29-30FB-D08364CC501B}"/>
          </ac:picMkLst>
        </pc:picChg>
      </pc:sldChg>
      <pc:sldChg chg="new del">
        <pc:chgData name="Student - Lim Kay Yuen Darryl" userId="5c4f7223-9631-4c80-8d04-c8ed1ea29cb6" providerId="ADAL" clId="{4E82012F-6075-4F39-8A22-CEE9F3CAD5D3}" dt="2023-01-12T17:11:53.845" v="1236" actId="47"/>
        <pc:sldMkLst>
          <pc:docMk/>
          <pc:sldMk cId="3381338906" sldId="290"/>
        </pc:sldMkLst>
      </pc:sldChg>
      <pc:sldChg chg="new">
        <pc:chgData name="Student - Lim Kay Yuen Darryl" userId="5c4f7223-9631-4c80-8d04-c8ed1ea29cb6" providerId="ADAL" clId="{4E82012F-6075-4F39-8A22-CEE9F3CAD5D3}" dt="2023-01-12T17:14:00.215" v="1283" actId="680"/>
        <pc:sldMkLst>
          <pc:docMk/>
          <pc:sldMk cId="4085435179" sldId="290"/>
        </pc:sldMkLst>
      </pc:sldChg>
      <pc:sldChg chg="addSp delSp modSp add mod modShow">
        <pc:chgData name="Student - Lim Kay Yuen Darryl" userId="5c4f7223-9631-4c80-8d04-c8ed1ea29cb6" providerId="ADAL" clId="{4E82012F-6075-4F39-8A22-CEE9F3CAD5D3}" dt="2023-01-31T07:22:45.172" v="7732" actId="729"/>
        <pc:sldMkLst>
          <pc:docMk/>
          <pc:sldMk cId="1790129298" sldId="291"/>
        </pc:sldMkLst>
        <pc:spChg chg="mod">
          <ac:chgData name="Student - Lim Kay Yuen Darryl" userId="5c4f7223-9631-4c80-8d04-c8ed1ea29cb6" providerId="ADAL" clId="{4E82012F-6075-4F39-8A22-CEE9F3CAD5D3}" dt="2023-01-31T03:23:34.945" v="6381"/>
          <ac:spMkLst>
            <pc:docMk/>
            <pc:sldMk cId="1790129298" sldId="291"/>
            <ac:spMk id="2" creationId="{DDA5FAA5-D5F6-18C4-3B41-6EF6B387DEEA}"/>
          </ac:spMkLst>
        </pc:spChg>
        <pc:spChg chg="add del mod">
          <ac:chgData name="Student - Lim Kay Yuen Darryl" userId="5c4f7223-9631-4c80-8d04-c8ed1ea29cb6" providerId="ADAL" clId="{4E82012F-6075-4F39-8A22-CEE9F3CAD5D3}" dt="2023-01-12T17:17:59.282" v="1288" actId="478"/>
          <ac:spMkLst>
            <pc:docMk/>
            <pc:sldMk cId="1790129298" sldId="291"/>
            <ac:spMk id="3" creationId="{AAE56077-15AC-D90B-7E75-23B92860B7A9}"/>
          </ac:spMkLst>
        </pc:spChg>
        <pc:spChg chg="mod">
          <ac:chgData name="Student - Lim Kay Yuen Darryl" userId="5c4f7223-9631-4c80-8d04-c8ed1ea29cb6" providerId="ADAL" clId="{4E82012F-6075-4F39-8A22-CEE9F3CAD5D3}" dt="2023-01-31T03:23:34.945" v="6381"/>
          <ac:spMkLst>
            <pc:docMk/>
            <pc:sldMk cId="1790129298" sldId="291"/>
            <ac:spMk id="4" creationId="{D0064247-2172-9949-27D0-4599B36A0E49}"/>
          </ac:spMkLst>
        </pc:spChg>
        <pc:spChg chg="add del mod">
          <ac:chgData name="Student - Lim Kay Yuen Darryl" userId="5c4f7223-9631-4c80-8d04-c8ed1ea29cb6" providerId="ADAL" clId="{4E82012F-6075-4F39-8A22-CEE9F3CAD5D3}" dt="2023-01-12T17:23:15.634" v="1303"/>
          <ac:spMkLst>
            <pc:docMk/>
            <pc:sldMk cId="1790129298" sldId="291"/>
            <ac:spMk id="5" creationId="{693B91E3-9B12-3352-56AA-C19BFDFE95BE}"/>
          </ac:spMkLst>
        </pc:spChg>
        <pc:spChg chg="del">
          <ac:chgData name="Student - Lim Kay Yuen Darryl" userId="5c4f7223-9631-4c80-8d04-c8ed1ea29cb6" providerId="ADAL" clId="{4E82012F-6075-4F39-8A22-CEE9F3CAD5D3}" dt="2023-01-12T17:17:54.492" v="1286" actId="478"/>
          <ac:spMkLst>
            <pc:docMk/>
            <pc:sldMk cId="1790129298" sldId="291"/>
            <ac:spMk id="6" creationId="{00ECD89E-5828-19E0-0B2D-818C17031C24}"/>
          </ac:spMkLst>
        </pc:spChg>
        <pc:spChg chg="mod">
          <ac:chgData name="Student - Lim Kay Yuen Darryl" userId="5c4f7223-9631-4c80-8d04-c8ed1ea29cb6" providerId="ADAL" clId="{4E82012F-6075-4F39-8A22-CEE9F3CAD5D3}" dt="2023-01-31T03:23:34.945" v="6381"/>
          <ac:spMkLst>
            <pc:docMk/>
            <pc:sldMk cId="1790129298" sldId="291"/>
            <ac:spMk id="7" creationId="{17BC5FF8-A9C7-D253-F977-4A5C559BDDD2}"/>
          </ac:spMkLst>
        </pc:spChg>
        <pc:spChg chg="mod">
          <ac:chgData name="Student - Lim Kay Yuen Darryl" userId="5c4f7223-9631-4c80-8d04-c8ed1ea29cb6" providerId="ADAL" clId="{4E82012F-6075-4F39-8A22-CEE9F3CAD5D3}" dt="2023-01-31T03:23:34.945" v="6381"/>
          <ac:spMkLst>
            <pc:docMk/>
            <pc:sldMk cId="1790129298" sldId="291"/>
            <ac:spMk id="8" creationId="{B749F433-0305-D096-BF19-44EC95C3FD7F}"/>
          </ac:spMkLst>
        </pc:spChg>
        <pc:spChg chg="mod">
          <ac:chgData name="Student - Lim Kay Yuen Darryl" userId="5c4f7223-9631-4c80-8d04-c8ed1ea29cb6" providerId="ADAL" clId="{4E82012F-6075-4F39-8A22-CEE9F3CAD5D3}" dt="2023-01-31T03:23:34.945" v="6381"/>
          <ac:spMkLst>
            <pc:docMk/>
            <pc:sldMk cId="1790129298" sldId="291"/>
            <ac:spMk id="9" creationId="{B6F5C7B6-958B-5EE7-8272-18F15E9773EC}"/>
          </ac:spMkLst>
        </pc:spChg>
        <pc:spChg chg="mod">
          <ac:chgData name="Student - Lim Kay Yuen Darryl" userId="5c4f7223-9631-4c80-8d04-c8ed1ea29cb6" providerId="ADAL" clId="{4E82012F-6075-4F39-8A22-CEE9F3CAD5D3}" dt="2023-01-31T03:23:34.945" v="6381"/>
          <ac:spMkLst>
            <pc:docMk/>
            <pc:sldMk cId="1790129298" sldId="291"/>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790129298" sldId="291"/>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790129298" sldId="291"/>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790129298" sldId="291"/>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790129298" sldId="291"/>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790129298" sldId="291"/>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790129298" sldId="291"/>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790129298" sldId="291"/>
            <ac:spMk id="17" creationId="{2DF1E75A-869D-2D50-80AB-AE316FBA4610}"/>
          </ac:spMkLst>
        </pc:spChg>
        <pc:spChg chg="mod">
          <ac:chgData name="Student - Lim Kay Yuen Darryl" userId="5c4f7223-9631-4c80-8d04-c8ed1ea29cb6" providerId="ADAL" clId="{4E82012F-6075-4F39-8A22-CEE9F3CAD5D3}" dt="2023-01-31T03:23:34.945" v="6381"/>
          <ac:spMkLst>
            <pc:docMk/>
            <pc:sldMk cId="1790129298" sldId="291"/>
            <ac:spMk id="19" creationId="{7EE51C87-9570-583E-0476-3EC464BC05C7}"/>
          </ac:spMkLst>
        </pc:spChg>
        <pc:spChg chg="add del mod">
          <ac:chgData name="Student - Lim Kay Yuen Darryl" userId="5c4f7223-9631-4c80-8d04-c8ed1ea29cb6" providerId="ADAL" clId="{4E82012F-6075-4F39-8A22-CEE9F3CAD5D3}" dt="2023-01-12T17:30:25.614" v="1326" actId="478"/>
          <ac:spMkLst>
            <pc:docMk/>
            <pc:sldMk cId="1790129298" sldId="291"/>
            <ac:spMk id="20" creationId="{95004C68-355B-9266-6CCE-7FD72FBF41F7}"/>
          </ac:spMkLst>
        </pc:spChg>
        <pc:spChg chg="add mod">
          <ac:chgData name="Student - Lim Kay Yuen Darryl" userId="5c4f7223-9631-4c80-8d04-c8ed1ea29cb6" providerId="ADAL" clId="{4E82012F-6075-4F39-8A22-CEE9F3CAD5D3}" dt="2023-01-31T03:23:34.945" v="6381"/>
          <ac:spMkLst>
            <pc:docMk/>
            <pc:sldMk cId="1790129298" sldId="291"/>
            <ac:spMk id="21" creationId="{978CCF0E-5915-7181-7359-FC47A04B6058}"/>
          </ac:spMkLst>
        </pc:spChg>
        <pc:picChg chg="mod">
          <ac:chgData name="Student - Lim Kay Yuen Darryl" userId="5c4f7223-9631-4c80-8d04-c8ed1ea29cb6" providerId="ADAL" clId="{4E82012F-6075-4F39-8A22-CEE9F3CAD5D3}" dt="2023-01-31T03:23:34.945" v="6381"/>
          <ac:picMkLst>
            <pc:docMk/>
            <pc:sldMk cId="1790129298" sldId="291"/>
            <ac:picMk id="18" creationId="{5058527C-8D2D-FB29-30FB-D08364CC501B}"/>
          </ac:picMkLst>
        </pc:picChg>
        <pc:picChg chg="add del mod">
          <ac:chgData name="Student - Lim Kay Yuen Darryl" userId="5c4f7223-9631-4c80-8d04-c8ed1ea29cb6" providerId="ADAL" clId="{4E82012F-6075-4F39-8A22-CEE9F3CAD5D3}" dt="2023-01-12T17:30:12.531" v="1323" actId="478"/>
          <ac:picMkLst>
            <pc:docMk/>
            <pc:sldMk cId="1790129298" sldId="291"/>
            <ac:picMk id="1026" creationId="{0BA642D7-34C9-654A-D53B-5D2D9F7D3C24}"/>
          </ac:picMkLst>
        </pc:picChg>
        <pc:picChg chg="add del mod">
          <ac:chgData name="Student - Lim Kay Yuen Darryl" userId="5c4f7223-9631-4c80-8d04-c8ed1ea29cb6" providerId="ADAL" clId="{4E82012F-6075-4F39-8A22-CEE9F3CAD5D3}" dt="2023-01-12T17:30:13.713" v="1324" actId="478"/>
          <ac:picMkLst>
            <pc:docMk/>
            <pc:sldMk cId="1790129298" sldId="291"/>
            <ac:picMk id="1028" creationId="{B52DB0FC-2BED-FA54-FF8B-931E0AE97229}"/>
          </ac:picMkLst>
        </pc:picChg>
      </pc:sldChg>
      <pc:sldChg chg="del">
        <pc:chgData name="Student - Lim Kay Yuen Darryl" userId="5c4f7223-9631-4c80-8d04-c8ed1ea29cb6" providerId="ADAL" clId="{4E82012F-6075-4F39-8A22-CEE9F3CAD5D3}" dt="2023-01-12T17:14:01.073" v="1284" actId="680"/>
        <pc:sldMkLst>
          <pc:docMk/>
          <pc:sldMk cId="4085435179" sldId="291"/>
        </pc:sldMkLst>
      </pc:sldChg>
      <pc:sldChg chg="addSp delSp modSp add mod ord modShow">
        <pc:chgData name="Student - Lim Kay Yuen Darryl" userId="5c4f7223-9631-4c80-8d04-c8ed1ea29cb6" providerId="ADAL" clId="{4E82012F-6075-4F39-8A22-CEE9F3CAD5D3}" dt="2023-01-31T07:22:45.172" v="7732" actId="729"/>
        <pc:sldMkLst>
          <pc:docMk/>
          <pc:sldMk cId="1305679598" sldId="292"/>
        </pc:sldMkLst>
        <pc:spChg chg="mod">
          <ac:chgData name="Student - Lim Kay Yuen Darryl" userId="5c4f7223-9631-4c80-8d04-c8ed1ea29cb6" providerId="ADAL" clId="{4E82012F-6075-4F39-8A22-CEE9F3CAD5D3}" dt="2023-01-31T03:23:34.945" v="6381"/>
          <ac:spMkLst>
            <pc:docMk/>
            <pc:sldMk cId="1305679598" sldId="292"/>
            <ac:spMk id="3" creationId="{5489C9A1-0713-E56E-F4DF-5184F187B429}"/>
          </ac:spMkLst>
        </pc:spChg>
        <pc:spChg chg="mod">
          <ac:chgData name="Student - Lim Kay Yuen Darryl" userId="5c4f7223-9631-4c80-8d04-c8ed1ea29cb6" providerId="ADAL" clId="{4E82012F-6075-4F39-8A22-CEE9F3CAD5D3}" dt="2023-01-31T03:23:34.945" v="6381"/>
          <ac:spMkLst>
            <pc:docMk/>
            <pc:sldMk cId="1305679598" sldId="292"/>
            <ac:spMk id="4" creationId="{D0064247-2172-9949-27D0-4599B36A0E49}"/>
          </ac:spMkLst>
        </pc:spChg>
        <pc:spChg chg="mod">
          <ac:chgData name="Student - Lim Kay Yuen Darryl" userId="5c4f7223-9631-4c80-8d04-c8ed1ea29cb6" providerId="ADAL" clId="{4E82012F-6075-4F39-8A22-CEE9F3CAD5D3}" dt="2023-01-31T03:23:34.945" v="6381"/>
          <ac:spMkLst>
            <pc:docMk/>
            <pc:sldMk cId="1305679598" sldId="292"/>
            <ac:spMk id="7" creationId="{17BC5FF8-A9C7-D253-F977-4A5C559BDDD2}"/>
          </ac:spMkLst>
        </pc:spChg>
        <pc:spChg chg="mod">
          <ac:chgData name="Student - Lim Kay Yuen Darryl" userId="5c4f7223-9631-4c80-8d04-c8ed1ea29cb6" providerId="ADAL" clId="{4E82012F-6075-4F39-8A22-CEE9F3CAD5D3}" dt="2023-01-31T03:23:34.945" v="6381"/>
          <ac:spMkLst>
            <pc:docMk/>
            <pc:sldMk cId="1305679598" sldId="292"/>
            <ac:spMk id="8" creationId="{B749F433-0305-D096-BF19-44EC95C3FD7F}"/>
          </ac:spMkLst>
        </pc:spChg>
        <pc:spChg chg="mod">
          <ac:chgData name="Student - Lim Kay Yuen Darryl" userId="5c4f7223-9631-4c80-8d04-c8ed1ea29cb6" providerId="ADAL" clId="{4E82012F-6075-4F39-8A22-CEE9F3CAD5D3}" dt="2023-01-31T03:23:34.945" v="6381"/>
          <ac:spMkLst>
            <pc:docMk/>
            <pc:sldMk cId="1305679598" sldId="292"/>
            <ac:spMk id="9" creationId="{B6F5C7B6-958B-5EE7-8272-18F15E9773EC}"/>
          </ac:spMkLst>
        </pc:spChg>
        <pc:spChg chg="mod">
          <ac:chgData name="Student - Lim Kay Yuen Darryl" userId="5c4f7223-9631-4c80-8d04-c8ed1ea29cb6" providerId="ADAL" clId="{4E82012F-6075-4F39-8A22-CEE9F3CAD5D3}" dt="2023-01-31T03:23:34.945" v="6381"/>
          <ac:spMkLst>
            <pc:docMk/>
            <pc:sldMk cId="1305679598" sldId="292"/>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305679598" sldId="292"/>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305679598" sldId="292"/>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305679598" sldId="292"/>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305679598" sldId="292"/>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305679598" sldId="292"/>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305679598" sldId="292"/>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305679598" sldId="292"/>
            <ac:spMk id="17" creationId="{2DF1E75A-869D-2D50-80AB-AE316FBA4610}"/>
          </ac:spMkLst>
        </pc:spChg>
        <pc:spChg chg="mod">
          <ac:chgData name="Student - Lim Kay Yuen Darryl" userId="5c4f7223-9631-4c80-8d04-c8ed1ea29cb6" providerId="ADAL" clId="{4E82012F-6075-4F39-8A22-CEE9F3CAD5D3}" dt="2023-01-31T03:23:34.945" v="6381"/>
          <ac:spMkLst>
            <pc:docMk/>
            <pc:sldMk cId="1305679598" sldId="292"/>
            <ac:spMk id="22" creationId="{62057659-EF5D-913B-6163-A8165D7B1528}"/>
          </ac:spMkLst>
        </pc:spChg>
        <pc:graphicFrameChg chg="add mod">
          <ac:chgData name="Student - Lim Kay Yuen Darryl" userId="5c4f7223-9631-4c80-8d04-c8ed1ea29cb6" providerId="ADAL" clId="{4E82012F-6075-4F39-8A22-CEE9F3CAD5D3}" dt="2023-01-31T03:23:34.945" v="6381"/>
          <ac:graphicFrameMkLst>
            <pc:docMk/>
            <pc:sldMk cId="1305679598" sldId="292"/>
            <ac:graphicFrameMk id="2" creationId="{A8BCF147-5727-B4F2-B077-EA041D3A7021}"/>
          </ac:graphicFrameMkLst>
        </pc:graphicFrameChg>
        <pc:graphicFrameChg chg="del">
          <ac:chgData name="Student - Lim Kay Yuen Darryl" userId="5c4f7223-9631-4c80-8d04-c8ed1ea29cb6" providerId="ADAL" clId="{4E82012F-6075-4F39-8A22-CEE9F3CAD5D3}" dt="2023-01-12T17:27:06.529" v="1305" actId="478"/>
          <ac:graphicFrameMkLst>
            <pc:docMk/>
            <pc:sldMk cId="1305679598" sldId="292"/>
            <ac:graphicFrameMk id="5" creationId="{D4D33566-EDF9-AB19-A53E-B5750C0C51AD}"/>
          </ac:graphicFrameMkLst>
        </pc:graphicFrameChg>
        <pc:picChg chg="mod">
          <ac:chgData name="Student - Lim Kay Yuen Darryl" userId="5c4f7223-9631-4c80-8d04-c8ed1ea29cb6" providerId="ADAL" clId="{4E82012F-6075-4F39-8A22-CEE9F3CAD5D3}" dt="2023-01-31T03:23:34.945" v="6381"/>
          <ac:picMkLst>
            <pc:docMk/>
            <pc:sldMk cId="1305679598" sldId="292"/>
            <ac:picMk id="18" creationId="{5058527C-8D2D-FB29-30FB-D08364CC501B}"/>
          </ac:picMkLst>
        </pc:picChg>
      </pc:sldChg>
      <pc:sldChg chg="addSp delSp modSp mod modShow">
        <pc:chgData name="Student - Lim Kay Yuen Darryl" userId="5c4f7223-9631-4c80-8d04-c8ed1ea29cb6" providerId="ADAL" clId="{4E82012F-6075-4F39-8A22-CEE9F3CAD5D3}" dt="2023-01-31T07:22:45.172" v="7732" actId="729"/>
        <pc:sldMkLst>
          <pc:docMk/>
          <pc:sldMk cId="3994065309" sldId="293"/>
        </pc:sldMkLst>
        <pc:spChg chg="mod">
          <ac:chgData name="Student - Lim Kay Yuen Darryl" userId="5c4f7223-9631-4c80-8d04-c8ed1ea29cb6" providerId="ADAL" clId="{4E82012F-6075-4F39-8A22-CEE9F3CAD5D3}" dt="2023-01-31T03:23:34.945" v="6381"/>
          <ac:spMkLst>
            <pc:docMk/>
            <pc:sldMk cId="3994065309" sldId="293"/>
            <ac:spMk id="2" creationId="{25FA3BE2-981A-6661-C33A-2ADE037F787E}"/>
          </ac:spMkLst>
        </pc:spChg>
        <pc:spChg chg="mod">
          <ac:chgData name="Student - Lim Kay Yuen Darryl" userId="5c4f7223-9631-4c80-8d04-c8ed1ea29cb6" providerId="ADAL" clId="{4E82012F-6075-4F39-8A22-CEE9F3CAD5D3}" dt="2023-01-31T03:23:34.945" v="6381"/>
          <ac:spMkLst>
            <pc:docMk/>
            <pc:sldMk cId="3994065309" sldId="293"/>
            <ac:spMk id="3" creationId="{DF274664-CC85-97EA-5A9A-B667B7F6235C}"/>
          </ac:spMkLst>
        </pc:spChg>
        <pc:spChg chg="mod">
          <ac:chgData name="Student - Lim Kay Yuen Darryl" userId="5c4f7223-9631-4c80-8d04-c8ed1ea29cb6" providerId="ADAL" clId="{4E82012F-6075-4F39-8A22-CEE9F3CAD5D3}" dt="2023-01-31T03:23:34.945" v="6381"/>
          <ac:spMkLst>
            <pc:docMk/>
            <pc:sldMk cId="3994065309" sldId="293"/>
            <ac:spMk id="4" creationId="{D0064247-2172-9949-27D0-4599B36A0E49}"/>
          </ac:spMkLst>
        </pc:spChg>
        <pc:spChg chg="mod">
          <ac:chgData name="Student - Lim Kay Yuen Darryl" userId="5c4f7223-9631-4c80-8d04-c8ed1ea29cb6" providerId="ADAL" clId="{4E82012F-6075-4F39-8A22-CEE9F3CAD5D3}" dt="2023-01-31T03:23:34.945" v="6381"/>
          <ac:spMkLst>
            <pc:docMk/>
            <pc:sldMk cId="3994065309" sldId="293"/>
            <ac:spMk id="6" creationId="{69037A12-9628-CEC1-B6D3-049E5FB87046}"/>
          </ac:spMkLst>
        </pc:spChg>
        <pc:spChg chg="mod">
          <ac:chgData name="Student - Lim Kay Yuen Darryl" userId="5c4f7223-9631-4c80-8d04-c8ed1ea29cb6" providerId="ADAL" clId="{4E82012F-6075-4F39-8A22-CEE9F3CAD5D3}" dt="2023-01-31T03:23:34.945" v="6381"/>
          <ac:spMkLst>
            <pc:docMk/>
            <pc:sldMk cId="3994065309" sldId="293"/>
            <ac:spMk id="7" creationId="{17BC5FF8-A9C7-D253-F977-4A5C559BDDD2}"/>
          </ac:spMkLst>
        </pc:spChg>
        <pc:spChg chg="mod">
          <ac:chgData name="Student - Lim Kay Yuen Darryl" userId="5c4f7223-9631-4c80-8d04-c8ed1ea29cb6" providerId="ADAL" clId="{4E82012F-6075-4F39-8A22-CEE9F3CAD5D3}" dt="2023-01-31T03:23:34.945" v="6381"/>
          <ac:spMkLst>
            <pc:docMk/>
            <pc:sldMk cId="3994065309" sldId="293"/>
            <ac:spMk id="8" creationId="{B749F433-0305-D096-BF19-44EC95C3FD7F}"/>
          </ac:spMkLst>
        </pc:spChg>
        <pc:spChg chg="mod">
          <ac:chgData name="Student - Lim Kay Yuen Darryl" userId="5c4f7223-9631-4c80-8d04-c8ed1ea29cb6" providerId="ADAL" clId="{4E82012F-6075-4F39-8A22-CEE9F3CAD5D3}" dt="2023-01-31T03:23:34.945" v="6381"/>
          <ac:spMkLst>
            <pc:docMk/>
            <pc:sldMk cId="3994065309" sldId="293"/>
            <ac:spMk id="9" creationId="{B6F5C7B6-958B-5EE7-8272-18F15E9773EC}"/>
          </ac:spMkLst>
        </pc:spChg>
        <pc:spChg chg="mod">
          <ac:chgData name="Student - Lim Kay Yuen Darryl" userId="5c4f7223-9631-4c80-8d04-c8ed1ea29cb6" providerId="ADAL" clId="{4E82012F-6075-4F39-8A22-CEE9F3CAD5D3}" dt="2023-01-31T03:23:34.945" v="6381"/>
          <ac:spMkLst>
            <pc:docMk/>
            <pc:sldMk cId="3994065309" sldId="293"/>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994065309" sldId="293"/>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994065309" sldId="293"/>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994065309" sldId="293"/>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994065309" sldId="293"/>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994065309" sldId="293"/>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994065309" sldId="293"/>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994065309" sldId="293"/>
            <ac:spMk id="17" creationId="{2DF1E75A-869D-2D50-80AB-AE316FBA4610}"/>
          </ac:spMkLst>
        </pc:spChg>
        <pc:spChg chg="add del">
          <ac:chgData name="Student - Lim Kay Yuen Darryl" userId="5c4f7223-9631-4c80-8d04-c8ed1ea29cb6" providerId="ADAL" clId="{4E82012F-6075-4F39-8A22-CEE9F3CAD5D3}" dt="2023-01-12T18:41:37.170" v="2282" actId="22"/>
          <ac:spMkLst>
            <pc:docMk/>
            <pc:sldMk cId="3994065309" sldId="293"/>
            <ac:spMk id="19" creationId="{AD89A1BF-B8DA-0FBD-97EB-B7B2F2E10FAA}"/>
          </ac:spMkLst>
        </pc:spChg>
        <pc:graphicFrameChg chg="add mod">
          <ac:chgData name="Student - Lim Kay Yuen Darryl" userId="5c4f7223-9631-4c80-8d04-c8ed1ea29cb6" providerId="ADAL" clId="{4E82012F-6075-4F39-8A22-CEE9F3CAD5D3}" dt="2023-01-31T03:23:34.945" v="6381"/>
          <ac:graphicFrameMkLst>
            <pc:docMk/>
            <pc:sldMk cId="3994065309" sldId="293"/>
            <ac:graphicFrameMk id="5" creationId="{5C628CB8-BA7C-8F51-E937-17BDBFC7DFA8}"/>
          </ac:graphicFrameMkLst>
        </pc:graphicFrameChg>
        <pc:picChg chg="mod">
          <ac:chgData name="Student - Lim Kay Yuen Darryl" userId="5c4f7223-9631-4c80-8d04-c8ed1ea29cb6" providerId="ADAL" clId="{4E82012F-6075-4F39-8A22-CEE9F3CAD5D3}" dt="2023-01-31T03:23:34.945" v="6381"/>
          <ac:picMkLst>
            <pc:docMk/>
            <pc:sldMk cId="3994065309" sldId="293"/>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1678782849" sldId="294"/>
        </pc:sldMkLst>
        <pc:spChg chg="mod">
          <ac:chgData name="Student - Lim Kay Yuen Darryl" userId="5c4f7223-9631-4c80-8d04-c8ed1ea29cb6" providerId="ADAL" clId="{4E82012F-6075-4F39-8A22-CEE9F3CAD5D3}" dt="2023-01-31T03:23:34.945" v="6381"/>
          <ac:spMkLst>
            <pc:docMk/>
            <pc:sldMk cId="1678782849" sldId="294"/>
            <ac:spMk id="2" creationId="{2386587E-1109-1C97-510F-62D89E611020}"/>
          </ac:spMkLst>
        </pc:spChg>
        <pc:spChg chg="mod">
          <ac:chgData name="Student - Lim Kay Yuen Darryl" userId="5c4f7223-9631-4c80-8d04-c8ed1ea29cb6" providerId="ADAL" clId="{4E82012F-6075-4F39-8A22-CEE9F3CAD5D3}" dt="2023-01-31T03:23:34.945" v="6381"/>
          <ac:spMkLst>
            <pc:docMk/>
            <pc:sldMk cId="1678782849" sldId="294"/>
            <ac:spMk id="3" creationId="{DF274664-CC85-97EA-5A9A-B667B7F6235C}"/>
          </ac:spMkLst>
        </pc:spChg>
        <pc:spChg chg="mod">
          <ac:chgData name="Student - Lim Kay Yuen Darryl" userId="5c4f7223-9631-4c80-8d04-c8ed1ea29cb6" providerId="ADAL" clId="{4E82012F-6075-4F39-8A22-CEE9F3CAD5D3}" dt="2023-01-31T03:23:34.945" v="6381"/>
          <ac:spMkLst>
            <pc:docMk/>
            <pc:sldMk cId="1678782849" sldId="294"/>
            <ac:spMk id="4" creationId="{D0064247-2172-9949-27D0-4599B36A0E49}"/>
          </ac:spMkLst>
        </pc:spChg>
        <pc:spChg chg="mod">
          <ac:chgData name="Student - Lim Kay Yuen Darryl" userId="5c4f7223-9631-4c80-8d04-c8ed1ea29cb6" providerId="ADAL" clId="{4E82012F-6075-4F39-8A22-CEE9F3CAD5D3}" dt="2023-01-31T03:23:34.945" v="6381"/>
          <ac:spMkLst>
            <pc:docMk/>
            <pc:sldMk cId="1678782849" sldId="294"/>
            <ac:spMk id="5" creationId="{001F791B-70B0-2664-F41E-A18FCC9D50C5}"/>
          </ac:spMkLst>
        </pc:spChg>
        <pc:spChg chg="mod">
          <ac:chgData name="Student - Lim Kay Yuen Darryl" userId="5c4f7223-9631-4c80-8d04-c8ed1ea29cb6" providerId="ADAL" clId="{4E82012F-6075-4F39-8A22-CEE9F3CAD5D3}" dt="2023-01-31T03:23:34.945" v="6381"/>
          <ac:spMkLst>
            <pc:docMk/>
            <pc:sldMk cId="1678782849" sldId="294"/>
            <ac:spMk id="7" creationId="{17BC5FF8-A9C7-D253-F977-4A5C559BDDD2}"/>
          </ac:spMkLst>
        </pc:spChg>
        <pc:spChg chg="mod">
          <ac:chgData name="Student - Lim Kay Yuen Darryl" userId="5c4f7223-9631-4c80-8d04-c8ed1ea29cb6" providerId="ADAL" clId="{4E82012F-6075-4F39-8A22-CEE9F3CAD5D3}" dt="2023-01-31T03:23:34.945" v="6381"/>
          <ac:spMkLst>
            <pc:docMk/>
            <pc:sldMk cId="1678782849" sldId="294"/>
            <ac:spMk id="8" creationId="{B749F433-0305-D096-BF19-44EC95C3FD7F}"/>
          </ac:spMkLst>
        </pc:spChg>
        <pc:spChg chg="mod">
          <ac:chgData name="Student - Lim Kay Yuen Darryl" userId="5c4f7223-9631-4c80-8d04-c8ed1ea29cb6" providerId="ADAL" clId="{4E82012F-6075-4F39-8A22-CEE9F3CAD5D3}" dt="2023-01-31T03:23:34.945" v="6381"/>
          <ac:spMkLst>
            <pc:docMk/>
            <pc:sldMk cId="1678782849" sldId="294"/>
            <ac:spMk id="9" creationId="{B6F5C7B6-958B-5EE7-8272-18F15E9773EC}"/>
          </ac:spMkLst>
        </pc:spChg>
        <pc:spChg chg="mod">
          <ac:chgData name="Student - Lim Kay Yuen Darryl" userId="5c4f7223-9631-4c80-8d04-c8ed1ea29cb6" providerId="ADAL" clId="{4E82012F-6075-4F39-8A22-CEE9F3CAD5D3}" dt="2023-01-31T03:23:34.945" v="6381"/>
          <ac:spMkLst>
            <pc:docMk/>
            <pc:sldMk cId="1678782849" sldId="294"/>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678782849" sldId="294"/>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678782849" sldId="294"/>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678782849" sldId="294"/>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678782849" sldId="294"/>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678782849" sldId="294"/>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678782849" sldId="294"/>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678782849" sldId="294"/>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1678782849" sldId="294"/>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547625975" sldId="295"/>
        </pc:sldMkLst>
        <pc:spChg chg="mod">
          <ac:chgData name="Student - Lim Kay Yuen Darryl" userId="5c4f7223-9631-4c80-8d04-c8ed1ea29cb6" providerId="ADAL" clId="{4E82012F-6075-4F39-8A22-CEE9F3CAD5D3}" dt="2023-01-31T03:23:34.945" v="6381"/>
          <ac:spMkLst>
            <pc:docMk/>
            <pc:sldMk cId="547625975" sldId="295"/>
            <ac:spMk id="2" creationId="{9231CA23-94DC-E9F9-0B81-648BC1836EC3}"/>
          </ac:spMkLst>
        </pc:spChg>
        <pc:spChg chg="mod">
          <ac:chgData name="Student - Lim Kay Yuen Darryl" userId="5c4f7223-9631-4c80-8d04-c8ed1ea29cb6" providerId="ADAL" clId="{4E82012F-6075-4F39-8A22-CEE9F3CAD5D3}" dt="2023-01-31T03:23:34.945" v="6381"/>
          <ac:spMkLst>
            <pc:docMk/>
            <pc:sldMk cId="547625975" sldId="295"/>
            <ac:spMk id="3" creationId="{DF274664-CC85-97EA-5A9A-B667B7F6235C}"/>
          </ac:spMkLst>
        </pc:spChg>
        <pc:spChg chg="mod">
          <ac:chgData name="Student - Lim Kay Yuen Darryl" userId="5c4f7223-9631-4c80-8d04-c8ed1ea29cb6" providerId="ADAL" clId="{4E82012F-6075-4F39-8A22-CEE9F3CAD5D3}" dt="2023-01-31T03:23:34.945" v="6381"/>
          <ac:spMkLst>
            <pc:docMk/>
            <pc:sldMk cId="547625975" sldId="295"/>
            <ac:spMk id="4" creationId="{D0064247-2172-9949-27D0-4599B36A0E49}"/>
          </ac:spMkLst>
        </pc:spChg>
        <pc:spChg chg="mod">
          <ac:chgData name="Student - Lim Kay Yuen Darryl" userId="5c4f7223-9631-4c80-8d04-c8ed1ea29cb6" providerId="ADAL" clId="{4E82012F-6075-4F39-8A22-CEE9F3CAD5D3}" dt="2023-01-31T03:23:34.945" v="6381"/>
          <ac:spMkLst>
            <pc:docMk/>
            <pc:sldMk cId="547625975" sldId="295"/>
            <ac:spMk id="5" creationId="{001F791B-70B0-2664-F41E-A18FCC9D50C5}"/>
          </ac:spMkLst>
        </pc:spChg>
        <pc:spChg chg="mod">
          <ac:chgData name="Student - Lim Kay Yuen Darryl" userId="5c4f7223-9631-4c80-8d04-c8ed1ea29cb6" providerId="ADAL" clId="{4E82012F-6075-4F39-8A22-CEE9F3CAD5D3}" dt="2023-01-31T03:23:34.945" v="6381"/>
          <ac:spMkLst>
            <pc:docMk/>
            <pc:sldMk cId="547625975" sldId="295"/>
            <ac:spMk id="7" creationId="{17BC5FF8-A9C7-D253-F977-4A5C559BDDD2}"/>
          </ac:spMkLst>
        </pc:spChg>
        <pc:spChg chg="mod">
          <ac:chgData name="Student - Lim Kay Yuen Darryl" userId="5c4f7223-9631-4c80-8d04-c8ed1ea29cb6" providerId="ADAL" clId="{4E82012F-6075-4F39-8A22-CEE9F3CAD5D3}" dt="2023-01-31T03:23:34.945" v="6381"/>
          <ac:spMkLst>
            <pc:docMk/>
            <pc:sldMk cId="547625975" sldId="295"/>
            <ac:spMk id="8" creationId="{B749F433-0305-D096-BF19-44EC95C3FD7F}"/>
          </ac:spMkLst>
        </pc:spChg>
        <pc:spChg chg="mod">
          <ac:chgData name="Student - Lim Kay Yuen Darryl" userId="5c4f7223-9631-4c80-8d04-c8ed1ea29cb6" providerId="ADAL" clId="{4E82012F-6075-4F39-8A22-CEE9F3CAD5D3}" dt="2023-01-31T03:23:34.945" v="6381"/>
          <ac:spMkLst>
            <pc:docMk/>
            <pc:sldMk cId="547625975" sldId="295"/>
            <ac:spMk id="9" creationId="{B6F5C7B6-958B-5EE7-8272-18F15E9773EC}"/>
          </ac:spMkLst>
        </pc:spChg>
        <pc:spChg chg="mod">
          <ac:chgData name="Student - Lim Kay Yuen Darryl" userId="5c4f7223-9631-4c80-8d04-c8ed1ea29cb6" providerId="ADAL" clId="{4E82012F-6075-4F39-8A22-CEE9F3CAD5D3}" dt="2023-01-31T03:23:34.945" v="6381"/>
          <ac:spMkLst>
            <pc:docMk/>
            <pc:sldMk cId="547625975" sldId="295"/>
            <ac:spMk id="10" creationId="{8124DDE0-F8BC-76E5-2470-27A6EC7B5E82}"/>
          </ac:spMkLst>
        </pc:spChg>
        <pc:spChg chg="mod">
          <ac:chgData name="Student - Lim Kay Yuen Darryl" userId="5c4f7223-9631-4c80-8d04-c8ed1ea29cb6" providerId="ADAL" clId="{4E82012F-6075-4F39-8A22-CEE9F3CAD5D3}" dt="2023-01-31T03:23:34.945" v="6381"/>
          <ac:spMkLst>
            <pc:docMk/>
            <pc:sldMk cId="547625975" sldId="295"/>
            <ac:spMk id="11" creationId="{298723FF-2856-05CE-96CF-F86CD5617835}"/>
          </ac:spMkLst>
        </pc:spChg>
        <pc:spChg chg="mod">
          <ac:chgData name="Student - Lim Kay Yuen Darryl" userId="5c4f7223-9631-4c80-8d04-c8ed1ea29cb6" providerId="ADAL" clId="{4E82012F-6075-4F39-8A22-CEE9F3CAD5D3}" dt="2023-01-31T03:23:34.945" v="6381"/>
          <ac:spMkLst>
            <pc:docMk/>
            <pc:sldMk cId="547625975" sldId="295"/>
            <ac:spMk id="12" creationId="{A2C32A0E-FC63-866F-F99E-07B033D109B6}"/>
          </ac:spMkLst>
        </pc:spChg>
        <pc:spChg chg="mod">
          <ac:chgData name="Student - Lim Kay Yuen Darryl" userId="5c4f7223-9631-4c80-8d04-c8ed1ea29cb6" providerId="ADAL" clId="{4E82012F-6075-4F39-8A22-CEE9F3CAD5D3}" dt="2023-01-31T03:23:34.945" v="6381"/>
          <ac:spMkLst>
            <pc:docMk/>
            <pc:sldMk cId="547625975" sldId="295"/>
            <ac:spMk id="13" creationId="{69CB9742-2A58-A346-9FD6-530D812C6BBC}"/>
          </ac:spMkLst>
        </pc:spChg>
        <pc:spChg chg="mod">
          <ac:chgData name="Student - Lim Kay Yuen Darryl" userId="5c4f7223-9631-4c80-8d04-c8ed1ea29cb6" providerId="ADAL" clId="{4E82012F-6075-4F39-8A22-CEE9F3CAD5D3}" dt="2023-01-31T03:23:34.945" v="6381"/>
          <ac:spMkLst>
            <pc:docMk/>
            <pc:sldMk cId="547625975" sldId="295"/>
            <ac:spMk id="14" creationId="{8329F7A0-61DF-F21F-ABDD-70F180F9FE3D}"/>
          </ac:spMkLst>
        </pc:spChg>
        <pc:spChg chg="mod">
          <ac:chgData name="Student - Lim Kay Yuen Darryl" userId="5c4f7223-9631-4c80-8d04-c8ed1ea29cb6" providerId="ADAL" clId="{4E82012F-6075-4F39-8A22-CEE9F3CAD5D3}" dt="2023-01-31T03:23:34.945" v="6381"/>
          <ac:spMkLst>
            <pc:docMk/>
            <pc:sldMk cId="547625975" sldId="295"/>
            <ac:spMk id="15" creationId="{3734BE37-EA06-ADF8-D058-DBFB20918F67}"/>
          </ac:spMkLst>
        </pc:spChg>
        <pc:spChg chg="mod">
          <ac:chgData name="Student - Lim Kay Yuen Darryl" userId="5c4f7223-9631-4c80-8d04-c8ed1ea29cb6" providerId="ADAL" clId="{4E82012F-6075-4F39-8A22-CEE9F3CAD5D3}" dt="2023-01-31T03:23:34.945" v="6381"/>
          <ac:spMkLst>
            <pc:docMk/>
            <pc:sldMk cId="547625975" sldId="295"/>
            <ac:spMk id="16" creationId="{CB3615A0-E36C-E520-4F2E-2D2C83F82A6C}"/>
          </ac:spMkLst>
        </pc:spChg>
        <pc:spChg chg="mod">
          <ac:chgData name="Student - Lim Kay Yuen Darryl" userId="5c4f7223-9631-4c80-8d04-c8ed1ea29cb6" providerId="ADAL" clId="{4E82012F-6075-4F39-8A22-CEE9F3CAD5D3}" dt="2023-01-31T03:23:34.945" v="6381"/>
          <ac:spMkLst>
            <pc:docMk/>
            <pc:sldMk cId="547625975" sldId="295"/>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547625975" sldId="295"/>
            <ac:picMk id="18" creationId="{5058527C-8D2D-FB29-30FB-D08364CC501B}"/>
          </ac:picMkLst>
        </pc:picChg>
      </pc:sldChg>
      <pc:sldChg chg="modSp mod modAnim modShow modNotes">
        <pc:chgData name="Student - Lim Kay Yuen Darryl" userId="5c4f7223-9631-4c80-8d04-c8ed1ea29cb6" providerId="ADAL" clId="{4E82012F-6075-4F39-8A22-CEE9F3CAD5D3}" dt="2023-01-31T07:22:45.172" v="7732" actId="729"/>
        <pc:sldMkLst>
          <pc:docMk/>
          <pc:sldMk cId="4223035056" sldId="296"/>
        </pc:sldMkLst>
        <pc:spChg chg="mod">
          <ac:chgData name="Student - Lim Kay Yuen Darryl" userId="5c4f7223-9631-4c80-8d04-c8ed1ea29cb6" providerId="ADAL" clId="{4E82012F-6075-4F39-8A22-CEE9F3CAD5D3}" dt="2023-01-31T03:23:34.945" v="6381"/>
          <ac:spMkLst>
            <pc:docMk/>
            <pc:sldMk cId="4223035056" sldId="296"/>
            <ac:spMk id="2" creationId="{9BDAA6CD-1213-B657-6F49-153B03030D04}"/>
          </ac:spMkLst>
        </pc:spChg>
        <pc:spChg chg="mod">
          <ac:chgData name="Student - Lim Kay Yuen Darryl" userId="5c4f7223-9631-4c80-8d04-c8ed1ea29cb6" providerId="ADAL" clId="{4E82012F-6075-4F39-8A22-CEE9F3CAD5D3}" dt="2023-01-31T03:23:34.945" v="6381"/>
          <ac:spMkLst>
            <pc:docMk/>
            <pc:sldMk cId="4223035056" sldId="296"/>
            <ac:spMk id="3" creationId="{DF274664-CC85-97EA-5A9A-B667B7F6235C}"/>
          </ac:spMkLst>
        </pc:spChg>
        <pc:spChg chg="mod">
          <ac:chgData name="Student - Lim Kay Yuen Darryl" userId="5c4f7223-9631-4c80-8d04-c8ed1ea29cb6" providerId="ADAL" clId="{4E82012F-6075-4F39-8A22-CEE9F3CAD5D3}" dt="2023-01-31T03:23:34.945" v="6381"/>
          <ac:spMkLst>
            <pc:docMk/>
            <pc:sldMk cId="4223035056" sldId="296"/>
            <ac:spMk id="4" creationId="{D0064247-2172-9949-27D0-4599B36A0E49}"/>
          </ac:spMkLst>
        </pc:spChg>
        <pc:spChg chg="mod">
          <ac:chgData name="Student - Lim Kay Yuen Darryl" userId="5c4f7223-9631-4c80-8d04-c8ed1ea29cb6" providerId="ADAL" clId="{4E82012F-6075-4F39-8A22-CEE9F3CAD5D3}" dt="2023-01-31T03:23:34.945" v="6381"/>
          <ac:spMkLst>
            <pc:docMk/>
            <pc:sldMk cId="4223035056" sldId="296"/>
            <ac:spMk id="5" creationId="{001F791B-70B0-2664-F41E-A18FCC9D50C5}"/>
          </ac:spMkLst>
        </pc:spChg>
        <pc:spChg chg="mod">
          <ac:chgData name="Student - Lim Kay Yuen Darryl" userId="5c4f7223-9631-4c80-8d04-c8ed1ea29cb6" providerId="ADAL" clId="{4E82012F-6075-4F39-8A22-CEE9F3CAD5D3}" dt="2023-01-31T03:23:34.945" v="6381"/>
          <ac:spMkLst>
            <pc:docMk/>
            <pc:sldMk cId="4223035056" sldId="296"/>
            <ac:spMk id="7" creationId="{17BC5FF8-A9C7-D253-F977-4A5C559BDDD2}"/>
          </ac:spMkLst>
        </pc:spChg>
        <pc:spChg chg="mod">
          <ac:chgData name="Student - Lim Kay Yuen Darryl" userId="5c4f7223-9631-4c80-8d04-c8ed1ea29cb6" providerId="ADAL" clId="{4E82012F-6075-4F39-8A22-CEE9F3CAD5D3}" dt="2023-01-31T03:23:34.945" v="6381"/>
          <ac:spMkLst>
            <pc:docMk/>
            <pc:sldMk cId="4223035056" sldId="296"/>
            <ac:spMk id="8" creationId="{B749F433-0305-D096-BF19-44EC95C3FD7F}"/>
          </ac:spMkLst>
        </pc:spChg>
        <pc:spChg chg="mod">
          <ac:chgData name="Student - Lim Kay Yuen Darryl" userId="5c4f7223-9631-4c80-8d04-c8ed1ea29cb6" providerId="ADAL" clId="{4E82012F-6075-4F39-8A22-CEE9F3CAD5D3}" dt="2023-01-31T03:23:34.945" v="6381"/>
          <ac:spMkLst>
            <pc:docMk/>
            <pc:sldMk cId="4223035056" sldId="296"/>
            <ac:spMk id="9" creationId="{B6F5C7B6-958B-5EE7-8272-18F15E9773EC}"/>
          </ac:spMkLst>
        </pc:spChg>
        <pc:spChg chg="mod">
          <ac:chgData name="Student - Lim Kay Yuen Darryl" userId="5c4f7223-9631-4c80-8d04-c8ed1ea29cb6" providerId="ADAL" clId="{4E82012F-6075-4F39-8A22-CEE9F3CAD5D3}" dt="2023-01-31T03:23:34.945" v="6381"/>
          <ac:spMkLst>
            <pc:docMk/>
            <pc:sldMk cId="4223035056" sldId="296"/>
            <ac:spMk id="10" creationId="{8124DDE0-F8BC-76E5-2470-27A6EC7B5E82}"/>
          </ac:spMkLst>
        </pc:spChg>
        <pc:spChg chg="mod">
          <ac:chgData name="Student - Lim Kay Yuen Darryl" userId="5c4f7223-9631-4c80-8d04-c8ed1ea29cb6" providerId="ADAL" clId="{4E82012F-6075-4F39-8A22-CEE9F3CAD5D3}" dt="2023-01-31T03:23:34.945" v="6381"/>
          <ac:spMkLst>
            <pc:docMk/>
            <pc:sldMk cId="4223035056" sldId="296"/>
            <ac:spMk id="11" creationId="{298723FF-2856-05CE-96CF-F86CD5617835}"/>
          </ac:spMkLst>
        </pc:spChg>
        <pc:spChg chg="mod">
          <ac:chgData name="Student - Lim Kay Yuen Darryl" userId="5c4f7223-9631-4c80-8d04-c8ed1ea29cb6" providerId="ADAL" clId="{4E82012F-6075-4F39-8A22-CEE9F3CAD5D3}" dt="2023-01-31T03:23:34.945" v="6381"/>
          <ac:spMkLst>
            <pc:docMk/>
            <pc:sldMk cId="4223035056" sldId="296"/>
            <ac:spMk id="12" creationId="{A2C32A0E-FC63-866F-F99E-07B033D109B6}"/>
          </ac:spMkLst>
        </pc:spChg>
        <pc:spChg chg="mod">
          <ac:chgData name="Student - Lim Kay Yuen Darryl" userId="5c4f7223-9631-4c80-8d04-c8ed1ea29cb6" providerId="ADAL" clId="{4E82012F-6075-4F39-8A22-CEE9F3CAD5D3}" dt="2023-01-31T03:23:34.945" v="6381"/>
          <ac:spMkLst>
            <pc:docMk/>
            <pc:sldMk cId="4223035056" sldId="296"/>
            <ac:spMk id="13" creationId="{69CB9742-2A58-A346-9FD6-530D812C6BBC}"/>
          </ac:spMkLst>
        </pc:spChg>
        <pc:spChg chg="mod">
          <ac:chgData name="Student - Lim Kay Yuen Darryl" userId="5c4f7223-9631-4c80-8d04-c8ed1ea29cb6" providerId="ADAL" clId="{4E82012F-6075-4F39-8A22-CEE9F3CAD5D3}" dt="2023-01-31T03:23:34.945" v="6381"/>
          <ac:spMkLst>
            <pc:docMk/>
            <pc:sldMk cId="4223035056" sldId="296"/>
            <ac:spMk id="14" creationId="{8329F7A0-61DF-F21F-ABDD-70F180F9FE3D}"/>
          </ac:spMkLst>
        </pc:spChg>
        <pc:spChg chg="mod">
          <ac:chgData name="Student - Lim Kay Yuen Darryl" userId="5c4f7223-9631-4c80-8d04-c8ed1ea29cb6" providerId="ADAL" clId="{4E82012F-6075-4F39-8A22-CEE9F3CAD5D3}" dt="2023-01-31T03:23:34.945" v="6381"/>
          <ac:spMkLst>
            <pc:docMk/>
            <pc:sldMk cId="4223035056" sldId="296"/>
            <ac:spMk id="15" creationId="{3734BE37-EA06-ADF8-D058-DBFB20918F67}"/>
          </ac:spMkLst>
        </pc:spChg>
        <pc:spChg chg="mod">
          <ac:chgData name="Student - Lim Kay Yuen Darryl" userId="5c4f7223-9631-4c80-8d04-c8ed1ea29cb6" providerId="ADAL" clId="{4E82012F-6075-4F39-8A22-CEE9F3CAD5D3}" dt="2023-01-31T03:23:34.945" v="6381"/>
          <ac:spMkLst>
            <pc:docMk/>
            <pc:sldMk cId="4223035056" sldId="296"/>
            <ac:spMk id="16" creationId="{CB3615A0-E36C-E520-4F2E-2D2C83F82A6C}"/>
          </ac:spMkLst>
        </pc:spChg>
        <pc:spChg chg="mod">
          <ac:chgData name="Student - Lim Kay Yuen Darryl" userId="5c4f7223-9631-4c80-8d04-c8ed1ea29cb6" providerId="ADAL" clId="{4E82012F-6075-4F39-8A22-CEE9F3CAD5D3}" dt="2023-01-31T03:23:34.945" v="6381"/>
          <ac:spMkLst>
            <pc:docMk/>
            <pc:sldMk cId="4223035056" sldId="296"/>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4223035056" sldId="296"/>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872654775" sldId="297"/>
        </pc:sldMkLst>
        <pc:spChg chg="mod">
          <ac:chgData name="Student - Lim Kay Yuen Darryl" userId="5c4f7223-9631-4c80-8d04-c8ed1ea29cb6" providerId="ADAL" clId="{4E82012F-6075-4F39-8A22-CEE9F3CAD5D3}" dt="2023-01-31T03:23:34.945" v="6381"/>
          <ac:spMkLst>
            <pc:docMk/>
            <pc:sldMk cId="872654775" sldId="297"/>
            <ac:spMk id="2" creationId="{602CC68C-D704-86CC-1616-5E7FCEE2BF54}"/>
          </ac:spMkLst>
        </pc:spChg>
        <pc:spChg chg="mod">
          <ac:chgData name="Student - Lim Kay Yuen Darryl" userId="5c4f7223-9631-4c80-8d04-c8ed1ea29cb6" providerId="ADAL" clId="{4E82012F-6075-4F39-8A22-CEE9F3CAD5D3}" dt="2023-01-31T03:23:34.945" v="6381"/>
          <ac:spMkLst>
            <pc:docMk/>
            <pc:sldMk cId="872654775" sldId="297"/>
            <ac:spMk id="3" creationId="{DF274664-CC85-97EA-5A9A-B667B7F6235C}"/>
          </ac:spMkLst>
        </pc:spChg>
        <pc:spChg chg="mod">
          <ac:chgData name="Student - Lim Kay Yuen Darryl" userId="5c4f7223-9631-4c80-8d04-c8ed1ea29cb6" providerId="ADAL" clId="{4E82012F-6075-4F39-8A22-CEE9F3CAD5D3}" dt="2023-01-31T03:23:34.945" v="6381"/>
          <ac:spMkLst>
            <pc:docMk/>
            <pc:sldMk cId="872654775" sldId="297"/>
            <ac:spMk id="4" creationId="{D0064247-2172-9949-27D0-4599B36A0E49}"/>
          </ac:spMkLst>
        </pc:spChg>
        <pc:spChg chg="mod">
          <ac:chgData name="Student - Lim Kay Yuen Darryl" userId="5c4f7223-9631-4c80-8d04-c8ed1ea29cb6" providerId="ADAL" clId="{4E82012F-6075-4F39-8A22-CEE9F3CAD5D3}" dt="2023-01-31T03:23:34.945" v="6381"/>
          <ac:spMkLst>
            <pc:docMk/>
            <pc:sldMk cId="872654775" sldId="297"/>
            <ac:spMk id="5" creationId="{001F791B-70B0-2664-F41E-A18FCC9D50C5}"/>
          </ac:spMkLst>
        </pc:spChg>
        <pc:spChg chg="mod">
          <ac:chgData name="Student - Lim Kay Yuen Darryl" userId="5c4f7223-9631-4c80-8d04-c8ed1ea29cb6" providerId="ADAL" clId="{4E82012F-6075-4F39-8A22-CEE9F3CAD5D3}" dt="2023-01-31T03:23:34.945" v="6381"/>
          <ac:spMkLst>
            <pc:docMk/>
            <pc:sldMk cId="872654775" sldId="297"/>
            <ac:spMk id="7" creationId="{17BC5FF8-A9C7-D253-F977-4A5C559BDDD2}"/>
          </ac:spMkLst>
        </pc:spChg>
        <pc:spChg chg="mod">
          <ac:chgData name="Student - Lim Kay Yuen Darryl" userId="5c4f7223-9631-4c80-8d04-c8ed1ea29cb6" providerId="ADAL" clId="{4E82012F-6075-4F39-8A22-CEE9F3CAD5D3}" dt="2023-01-31T03:23:34.945" v="6381"/>
          <ac:spMkLst>
            <pc:docMk/>
            <pc:sldMk cId="872654775" sldId="297"/>
            <ac:spMk id="8" creationId="{B749F433-0305-D096-BF19-44EC95C3FD7F}"/>
          </ac:spMkLst>
        </pc:spChg>
        <pc:spChg chg="mod">
          <ac:chgData name="Student - Lim Kay Yuen Darryl" userId="5c4f7223-9631-4c80-8d04-c8ed1ea29cb6" providerId="ADAL" clId="{4E82012F-6075-4F39-8A22-CEE9F3CAD5D3}" dt="2023-01-31T03:23:34.945" v="6381"/>
          <ac:spMkLst>
            <pc:docMk/>
            <pc:sldMk cId="872654775" sldId="297"/>
            <ac:spMk id="9" creationId="{B6F5C7B6-958B-5EE7-8272-18F15E9773EC}"/>
          </ac:spMkLst>
        </pc:spChg>
        <pc:spChg chg="mod">
          <ac:chgData name="Student - Lim Kay Yuen Darryl" userId="5c4f7223-9631-4c80-8d04-c8ed1ea29cb6" providerId="ADAL" clId="{4E82012F-6075-4F39-8A22-CEE9F3CAD5D3}" dt="2023-01-31T03:23:34.945" v="6381"/>
          <ac:spMkLst>
            <pc:docMk/>
            <pc:sldMk cId="872654775" sldId="297"/>
            <ac:spMk id="10" creationId="{8124DDE0-F8BC-76E5-2470-27A6EC7B5E82}"/>
          </ac:spMkLst>
        </pc:spChg>
        <pc:spChg chg="mod">
          <ac:chgData name="Student - Lim Kay Yuen Darryl" userId="5c4f7223-9631-4c80-8d04-c8ed1ea29cb6" providerId="ADAL" clId="{4E82012F-6075-4F39-8A22-CEE9F3CAD5D3}" dt="2023-01-31T03:23:34.945" v="6381"/>
          <ac:spMkLst>
            <pc:docMk/>
            <pc:sldMk cId="872654775" sldId="297"/>
            <ac:spMk id="11" creationId="{298723FF-2856-05CE-96CF-F86CD5617835}"/>
          </ac:spMkLst>
        </pc:spChg>
        <pc:spChg chg="mod">
          <ac:chgData name="Student - Lim Kay Yuen Darryl" userId="5c4f7223-9631-4c80-8d04-c8ed1ea29cb6" providerId="ADAL" clId="{4E82012F-6075-4F39-8A22-CEE9F3CAD5D3}" dt="2023-01-31T03:23:34.945" v="6381"/>
          <ac:spMkLst>
            <pc:docMk/>
            <pc:sldMk cId="872654775" sldId="297"/>
            <ac:spMk id="12" creationId="{A2C32A0E-FC63-866F-F99E-07B033D109B6}"/>
          </ac:spMkLst>
        </pc:spChg>
        <pc:spChg chg="mod">
          <ac:chgData name="Student - Lim Kay Yuen Darryl" userId="5c4f7223-9631-4c80-8d04-c8ed1ea29cb6" providerId="ADAL" clId="{4E82012F-6075-4F39-8A22-CEE9F3CAD5D3}" dt="2023-01-31T03:23:34.945" v="6381"/>
          <ac:spMkLst>
            <pc:docMk/>
            <pc:sldMk cId="872654775" sldId="297"/>
            <ac:spMk id="13" creationId="{69CB9742-2A58-A346-9FD6-530D812C6BBC}"/>
          </ac:spMkLst>
        </pc:spChg>
        <pc:spChg chg="mod">
          <ac:chgData name="Student - Lim Kay Yuen Darryl" userId="5c4f7223-9631-4c80-8d04-c8ed1ea29cb6" providerId="ADAL" clId="{4E82012F-6075-4F39-8A22-CEE9F3CAD5D3}" dt="2023-01-31T03:23:34.945" v="6381"/>
          <ac:spMkLst>
            <pc:docMk/>
            <pc:sldMk cId="872654775" sldId="297"/>
            <ac:spMk id="14" creationId="{8329F7A0-61DF-F21F-ABDD-70F180F9FE3D}"/>
          </ac:spMkLst>
        </pc:spChg>
        <pc:spChg chg="mod">
          <ac:chgData name="Student - Lim Kay Yuen Darryl" userId="5c4f7223-9631-4c80-8d04-c8ed1ea29cb6" providerId="ADAL" clId="{4E82012F-6075-4F39-8A22-CEE9F3CAD5D3}" dt="2023-01-31T03:23:34.945" v="6381"/>
          <ac:spMkLst>
            <pc:docMk/>
            <pc:sldMk cId="872654775" sldId="297"/>
            <ac:spMk id="15" creationId="{3734BE37-EA06-ADF8-D058-DBFB20918F67}"/>
          </ac:spMkLst>
        </pc:spChg>
        <pc:spChg chg="mod">
          <ac:chgData name="Student - Lim Kay Yuen Darryl" userId="5c4f7223-9631-4c80-8d04-c8ed1ea29cb6" providerId="ADAL" clId="{4E82012F-6075-4F39-8A22-CEE9F3CAD5D3}" dt="2023-01-31T03:23:34.945" v="6381"/>
          <ac:spMkLst>
            <pc:docMk/>
            <pc:sldMk cId="872654775" sldId="297"/>
            <ac:spMk id="16" creationId="{CB3615A0-E36C-E520-4F2E-2D2C83F82A6C}"/>
          </ac:spMkLst>
        </pc:spChg>
        <pc:spChg chg="mod">
          <ac:chgData name="Student - Lim Kay Yuen Darryl" userId="5c4f7223-9631-4c80-8d04-c8ed1ea29cb6" providerId="ADAL" clId="{4E82012F-6075-4F39-8A22-CEE9F3CAD5D3}" dt="2023-01-31T03:23:34.945" v="6381"/>
          <ac:spMkLst>
            <pc:docMk/>
            <pc:sldMk cId="872654775" sldId="297"/>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872654775" sldId="297"/>
            <ac:picMk id="18" creationId="{5058527C-8D2D-FB29-30FB-D08364CC501B}"/>
          </ac:picMkLst>
        </pc:picChg>
      </pc:sldChg>
      <pc:sldChg chg="new del">
        <pc:chgData name="Student - Lim Kay Yuen Darryl" userId="5c4f7223-9631-4c80-8d04-c8ed1ea29cb6" providerId="ADAL" clId="{4E82012F-6075-4F39-8A22-CEE9F3CAD5D3}" dt="2023-01-12T18:41:34.135" v="2280" actId="680"/>
        <pc:sldMkLst>
          <pc:docMk/>
          <pc:sldMk cId="118344946" sldId="298"/>
        </pc:sldMkLst>
      </pc:sldChg>
      <pc:sldChg chg="addSp delSp modSp add mod modShow">
        <pc:chgData name="Student - Lim Kay Yuen Darryl" userId="5c4f7223-9631-4c80-8d04-c8ed1ea29cb6" providerId="ADAL" clId="{4E82012F-6075-4F39-8A22-CEE9F3CAD5D3}" dt="2023-01-31T07:22:45.172" v="7732" actId="729"/>
        <pc:sldMkLst>
          <pc:docMk/>
          <pc:sldMk cId="1475865234" sldId="298"/>
        </pc:sldMkLst>
        <pc:spChg chg="mod">
          <ac:chgData name="Student - Lim Kay Yuen Darryl" userId="5c4f7223-9631-4c80-8d04-c8ed1ea29cb6" providerId="ADAL" clId="{4E82012F-6075-4F39-8A22-CEE9F3CAD5D3}" dt="2023-01-31T03:23:34.945" v="6381"/>
          <ac:spMkLst>
            <pc:docMk/>
            <pc:sldMk cId="1475865234" sldId="298"/>
            <ac:spMk id="2" creationId="{25FA3BE2-981A-6661-C33A-2ADE037F787E}"/>
          </ac:spMkLst>
        </pc:spChg>
        <pc:spChg chg="mod">
          <ac:chgData name="Student - Lim Kay Yuen Darryl" userId="5c4f7223-9631-4c80-8d04-c8ed1ea29cb6" providerId="ADAL" clId="{4E82012F-6075-4F39-8A22-CEE9F3CAD5D3}" dt="2023-01-31T03:23:34.945" v="6381"/>
          <ac:spMkLst>
            <pc:docMk/>
            <pc:sldMk cId="1475865234" sldId="298"/>
            <ac:spMk id="3" creationId="{DF274664-CC85-97EA-5A9A-B667B7F6235C}"/>
          </ac:spMkLst>
        </pc:spChg>
        <pc:spChg chg="mod">
          <ac:chgData name="Student - Lim Kay Yuen Darryl" userId="5c4f7223-9631-4c80-8d04-c8ed1ea29cb6" providerId="ADAL" clId="{4E82012F-6075-4F39-8A22-CEE9F3CAD5D3}" dt="2023-01-31T03:23:34.945" v="6381"/>
          <ac:spMkLst>
            <pc:docMk/>
            <pc:sldMk cId="1475865234" sldId="298"/>
            <ac:spMk id="4" creationId="{D0064247-2172-9949-27D0-4599B36A0E49}"/>
          </ac:spMkLst>
        </pc:spChg>
        <pc:spChg chg="mod">
          <ac:chgData name="Student - Lim Kay Yuen Darryl" userId="5c4f7223-9631-4c80-8d04-c8ed1ea29cb6" providerId="ADAL" clId="{4E82012F-6075-4F39-8A22-CEE9F3CAD5D3}" dt="2023-01-31T03:23:34.945" v="6381"/>
          <ac:spMkLst>
            <pc:docMk/>
            <pc:sldMk cId="1475865234" sldId="298"/>
            <ac:spMk id="5" creationId="{183994C2-279F-6A00-34D3-D737B5B6B61F}"/>
          </ac:spMkLst>
        </pc:spChg>
        <pc:spChg chg="mod">
          <ac:chgData name="Student - Lim Kay Yuen Darryl" userId="5c4f7223-9631-4c80-8d04-c8ed1ea29cb6" providerId="ADAL" clId="{4E82012F-6075-4F39-8A22-CEE9F3CAD5D3}" dt="2023-01-31T03:23:34.945" v="6381"/>
          <ac:spMkLst>
            <pc:docMk/>
            <pc:sldMk cId="1475865234" sldId="298"/>
            <ac:spMk id="7" creationId="{17BC5FF8-A9C7-D253-F977-4A5C559BDDD2}"/>
          </ac:spMkLst>
        </pc:spChg>
        <pc:spChg chg="mod">
          <ac:chgData name="Student - Lim Kay Yuen Darryl" userId="5c4f7223-9631-4c80-8d04-c8ed1ea29cb6" providerId="ADAL" clId="{4E82012F-6075-4F39-8A22-CEE9F3CAD5D3}" dt="2023-01-31T03:23:34.945" v="6381"/>
          <ac:spMkLst>
            <pc:docMk/>
            <pc:sldMk cId="1475865234" sldId="298"/>
            <ac:spMk id="8" creationId="{B749F433-0305-D096-BF19-44EC95C3FD7F}"/>
          </ac:spMkLst>
        </pc:spChg>
        <pc:spChg chg="mod">
          <ac:chgData name="Student - Lim Kay Yuen Darryl" userId="5c4f7223-9631-4c80-8d04-c8ed1ea29cb6" providerId="ADAL" clId="{4E82012F-6075-4F39-8A22-CEE9F3CAD5D3}" dt="2023-01-31T03:23:34.945" v="6381"/>
          <ac:spMkLst>
            <pc:docMk/>
            <pc:sldMk cId="1475865234" sldId="298"/>
            <ac:spMk id="9" creationId="{B6F5C7B6-958B-5EE7-8272-18F15E9773EC}"/>
          </ac:spMkLst>
        </pc:spChg>
        <pc:spChg chg="mod">
          <ac:chgData name="Student - Lim Kay Yuen Darryl" userId="5c4f7223-9631-4c80-8d04-c8ed1ea29cb6" providerId="ADAL" clId="{4E82012F-6075-4F39-8A22-CEE9F3CAD5D3}" dt="2023-01-31T03:23:34.945" v="6381"/>
          <ac:spMkLst>
            <pc:docMk/>
            <pc:sldMk cId="1475865234" sldId="298"/>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475865234" sldId="298"/>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475865234" sldId="298"/>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475865234" sldId="298"/>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475865234" sldId="298"/>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475865234" sldId="298"/>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475865234" sldId="298"/>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475865234" sldId="298"/>
            <ac:spMk id="17" creationId="{2DF1E75A-869D-2D50-80AB-AE316FBA4610}"/>
          </ac:spMkLst>
        </pc:spChg>
        <pc:graphicFrameChg chg="del">
          <ac:chgData name="Student - Lim Kay Yuen Darryl" userId="5c4f7223-9631-4c80-8d04-c8ed1ea29cb6" providerId="ADAL" clId="{4E82012F-6075-4F39-8A22-CEE9F3CAD5D3}" dt="2023-01-12T18:48:08.643" v="2286" actId="478"/>
          <ac:graphicFrameMkLst>
            <pc:docMk/>
            <pc:sldMk cId="1475865234" sldId="298"/>
            <ac:graphicFrameMk id="5" creationId="{5C628CB8-BA7C-8F51-E937-17BDBFC7DFA8}"/>
          </ac:graphicFrameMkLst>
        </pc:graphicFrameChg>
        <pc:graphicFrameChg chg="add mod">
          <ac:chgData name="Student - Lim Kay Yuen Darryl" userId="5c4f7223-9631-4c80-8d04-c8ed1ea29cb6" providerId="ADAL" clId="{4E82012F-6075-4F39-8A22-CEE9F3CAD5D3}" dt="2023-01-31T03:23:34.945" v="6381"/>
          <ac:graphicFrameMkLst>
            <pc:docMk/>
            <pc:sldMk cId="1475865234" sldId="298"/>
            <ac:graphicFrameMk id="6" creationId="{4F228C52-19B2-96CB-C660-BD919E9D50A4}"/>
          </ac:graphicFrameMkLst>
        </pc:graphicFrameChg>
        <pc:picChg chg="mod">
          <ac:chgData name="Student - Lim Kay Yuen Darryl" userId="5c4f7223-9631-4c80-8d04-c8ed1ea29cb6" providerId="ADAL" clId="{4E82012F-6075-4F39-8A22-CEE9F3CAD5D3}" dt="2023-01-31T03:23:34.945" v="6381"/>
          <ac:picMkLst>
            <pc:docMk/>
            <pc:sldMk cId="1475865234" sldId="298"/>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3046207464" sldId="299"/>
        </pc:sldMkLst>
        <pc:spChg chg="mod">
          <ac:chgData name="Student - Lim Kay Yuen Darryl" userId="5c4f7223-9631-4c80-8d04-c8ed1ea29cb6" providerId="ADAL" clId="{4E82012F-6075-4F39-8A22-CEE9F3CAD5D3}" dt="2023-01-31T03:23:34.945" v="6381"/>
          <ac:spMkLst>
            <pc:docMk/>
            <pc:sldMk cId="3046207464" sldId="299"/>
            <ac:spMk id="2" creationId="{9B71FFBD-3059-22AA-3639-7BB442D515C8}"/>
          </ac:spMkLst>
        </pc:spChg>
        <pc:spChg chg="mod">
          <ac:chgData name="Student - Lim Kay Yuen Darryl" userId="5c4f7223-9631-4c80-8d04-c8ed1ea29cb6" providerId="ADAL" clId="{4E82012F-6075-4F39-8A22-CEE9F3CAD5D3}" dt="2023-01-31T03:23:34.945" v="6381"/>
          <ac:spMkLst>
            <pc:docMk/>
            <pc:sldMk cId="3046207464" sldId="299"/>
            <ac:spMk id="3" creationId="{DF274664-CC85-97EA-5A9A-B667B7F6235C}"/>
          </ac:spMkLst>
        </pc:spChg>
        <pc:spChg chg="mod">
          <ac:chgData name="Student - Lim Kay Yuen Darryl" userId="5c4f7223-9631-4c80-8d04-c8ed1ea29cb6" providerId="ADAL" clId="{4E82012F-6075-4F39-8A22-CEE9F3CAD5D3}" dt="2023-01-31T03:23:34.945" v="6381"/>
          <ac:spMkLst>
            <pc:docMk/>
            <pc:sldMk cId="3046207464" sldId="299"/>
            <ac:spMk id="4" creationId="{D0064247-2172-9949-27D0-4599B36A0E49}"/>
          </ac:spMkLst>
        </pc:spChg>
        <pc:spChg chg="mod">
          <ac:chgData name="Student - Lim Kay Yuen Darryl" userId="5c4f7223-9631-4c80-8d04-c8ed1ea29cb6" providerId="ADAL" clId="{4E82012F-6075-4F39-8A22-CEE9F3CAD5D3}" dt="2023-01-31T03:23:34.945" v="6381"/>
          <ac:spMkLst>
            <pc:docMk/>
            <pc:sldMk cId="3046207464" sldId="299"/>
            <ac:spMk id="5" creationId="{001F791B-70B0-2664-F41E-A18FCC9D50C5}"/>
          </ac:spMkLst>
        </pc:spChg>
        <pc:spChg chg="mod">
          <ac:chgData name="Student - Lim Kay Yuen Darryl" userId="5c4f7223-9631-4c80-8d04-c8ed1ea29cb6" providerId="ADAL" clId="{4E82012F-6075-4F39-8A22-CEE9F3CAD5D3}" dt="2023-01-31T03:23:34.945" v="6381"/>
          <ac:spMkLst>
            <pc:docMk/>
            <pc:sldMk cId="3046207464" sldId="299"/>
            <ac:spMk id="7" creationId="{17BC5FF8-A9C7-D253-F977-4A5C559BDDD2}"/>
          </ac:spMkLst>
        </pc:spChg>
        <pc:spChg chg="mod">
          <ac:chgData name="Student - Lim Kay Yuen Darryl" userId="5c4f7223-9631-4c80-8d04-c8ed1ea29cb6" providerId="ADAL" clId="{4E82012F-6075-4F39-8A22-CEE9F3CAD5D3}" dt="2023-01-31T03:23:34.945" v="6381"/>
          <ac:spMkLst>
            <pc:docMk/>
            <pc:sldMk cId="3046207464" sldId="299"/>
            <ac:spMk id="8" creationId="{B749F433-0305-D096-BF19-44EC95C3FD7F}"/>
          </ac:spMkLst>
        </pc:spChg>
        <pc:spChg chg="mod">
          <ac:chgData name="Student - Lim Kay Yuen Darryl" userId="5c4f7223-9631-4c80-8d04-c8ed1ea29cb6" providerId="ADAL" clId="{4E82012F-6075-4F39-8A22-CEE9F3CAD5D3}" dt="2023-01-31T03:23:34.945" v="6381"/>
          <ac:spMkLst>
            <pc:docMk/>
            <pc:sldMk cId="3046207464" sldId="299"/>
            <ac:spMk id="9" creationId="{B6F5C7B6-958B-5EE7-8272-18F15E9773EC}"/>
          </ac:spMkLst>
        </pc:spChg>
        <pc:spChg chg="mod">
          <ac:chgData name="Student - Lim Kay Yuen Darryl" userId="5c4f7223-9631-4c80-8d04-c8ed1ea29cb6" providerId="ADAL" clId="{4E82012F-6075-4F39-8A22-CEE9F3CAD5D3}" dt="2023-01-31T03:23:34.945" v="6381"/>
          <ac:spMkLst>
            <pc:docMk/>
            <pc:sldMk cId="3046207464" sldId="299"/>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046207464" sldId="299"/>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046207464" sldId="299"/>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046207464" sldId="299"/>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046207464" sldId="299"/>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046207464" sldId="299"/>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046207464" sldId="299"/>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046207464" sldId="299"/>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3046207464" sldId="299"/>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816511722" sldId="300"/>
        </pc:sldMkLst>
        <pc:spChg chg="mod">
          <ac:chgData name="Student - Lim Kay Yuen Darryl" userId="5c4f7223-9631-4c80-8d04-c8ed1ea29cb6" providerId="ADAL" clId="{4E82012F-6075-4F39-8A22-CEE9F3CAD5D3}" dt="2023-01-31T03:23:34.945" v="6381"/>
          <ac:spMkLst>
            <pc:docMk/>
            <pc:sldMk cId="816511722" sldId="300"/>
            <ac:spMk id="2" creationId="{87193EB6-15B7-060B-0DB6-36E2F62F3CC6}"/>
          </ac:spMkLst>
        </pc:spChg>
        <pc:spChg chg="mod">
          <ac:chgData name="Student - Lim Kay Yuen Darryl" userId="5c4f7223-9631-4c80-8d04-c8ed1ea29cb6" providerId="ADAL" clId="{4E82012F-6075-4F39-8A22-CEE9F3CAD5D3}" dt="2023-01-31T03:23:34.945" v="6381"/>
          <ac:spMkLst>
            <pc:docMk/>
            <pc:sldMk cId="816511722" sldId="300"/>
            <ac:spMk id="3" creationId="{DF274664-CC85-97EA-5A9A-B667B7F6235C}"/>
          </ac:spMkLst>
        </pc:spChg>
        <pc:spChg chg="mod">
          <ac:chgData name="Student - Lim Kay Yuen Darryl" userId="5c4f7223-9631-4c80-8d04-c8ed1ea29cb6" providerId="ADAL" clId="{4E82012F-6075-4F39-8A22-CEE9F3CAD5D3}" dt="2023-01-31T03:23:34.945" v="6381"/>
          <ac:spMkLst>
            <pc:docMk/>
            <pc:sldMk cId="816511722" sldId="300"/>
            <ac:spMk id="4" creationId="{D0064247-2172-9949-27D0-4599B36A0E49}"/>
          </ac:spMkLst>
        </pc:spChg>
        <pc:spChg chg="mod">
          <ac:chgData name="Student - Lim Kay Yuen Darryl" userId="5c4f7223-9631-4c80-8d04-c8ed1ea29cb6" providerId="ADAL" clId="{4E82012F-6075-4F39-8A22-CEE9F3CAD5D3}" dt="2023-01-31T03:23:34.945" v="6381"/>
          <ac:spMkLst>
            <pc:docMk/>
            <pc:sldMk cId="816511722" sldId="300"/>
            <ac:spMk id="5" creationId="{001F791B-70B0-2664-F41E-A18FCC9D50C5}"/>
          </ac:spMkLst>
        </pc:spChg>
        <pc:spChg chg="mod">
          <ac:chgData name="Student - Lim Kay Yuen Darryl" userId="5c4f7223-9631-4c80-8d04-c8ed1ea29cb6" providerId="ADAL" clId="{4E82012F-6075-4F39-8A22-CEE9F3CAD5D3}" dt="2023-01-31T03:23:34.945" v="6381"/>
          <ac:spMkLst>
            <pc:docMk/>
            <pc:sldMk cId="816511722" sldId="300"/>
            <ac:spMk id="7" creationId="{17BC5FF8-A9C7-D253-F977-4A5C559BDDD2}"/>
          </ac:spMkLst>
        </pc:spChg>
        <pc:spChg chg="mod">
          <ac:chgData name="Student - Lim Kay Yuen Darryl" userId="5c4f7223-9631-4c80-8d04-c8ed1ea29cb6" providerId="ADAL" clId="{4E82012F-6075-4F39-8A22-CEE9F3CAD5D3}" dt="2023-01-31T03:23:34.945" v="6381"/>
          <ac:spMkLst>
            <pc:docMk/>
            <pc:sldMk cId="816511722" sldId="300"/>
            <ac:spMk id="8" creationId="{B749F433-0305-D096-BF19-44EC95C3FD7F}"/>
          </ac:spMkLst>
        </pc:spChg>
        <pc:spChg chg="mod">
          <ac:chgData name="Student - Lim Kay Yuen Darryl" userId="5c4f7223-9631-4c80-8d04-c8ed1ea29cb6" providerId="ADAL" clId="{4E82012F-6075-4F39-8A22-CEE9F3CAD5D3}" dt="2023-01-31T03:23:34.945" v="6381"/>
          <ac:spMkLst>
            <pc:docMk/>
            <pc:sldMk cId="816511722" sldId="300"/>
            <ac:spMk id="9" creationId="{B6F5C7B6-958B-5EE7-8272-18F15E9773EC}"/>
          </ac:spMkLst>
        </pc:spChg>
        <pc:spChg chg="mod">
          <ac:chgData name="Student - Lim Kay Yuen Darryl" userId="5c4f7223-9631-4c80-8d04-c8ed1ea29cb6" providerId="ADAL" clId="{4E82012F-6075-4F39-8A22-CEE9F3CAD5D3}" dt="2023-01-31T03:23:34.945" v="6381"/>
          <ac:spMkLst>
            <pc:docMk/>
            <pc:sldMk cId="816511722" sldId="300"/>
            <ac:spMk id="10" creationId="{8124DDE0-F8BC-76E5-2470-27A6EC7B5E82}"/>
          </ac:spMkLst>
        </pc:spChg>
        <pc:spChg chg="mod">
          <ac:chgData name="Student - Lim Kay Yuen Darryl" userId="5c4f7223-9631-4c80-8d04-c8ed1ea29cb6" providerId="ADAL" clId="{4E82012F-6075-4F39-8A22-CEE9F3CAD5D3}" dt="2023-01-31T03:23:34.945" v="6381"/>
          <ac:spMkLst>
            <pc:docMk/>
            <pc:sldMk cId="816511722" sldId="300"/>
            <ac:spMk id="11" creationId="{298723FF-2856-05CE-96CF-F86CD5617835}"/>
          </ac:spMkLst>
        </pc:spChg>
        <pc:spChg chg="mod">
          <ac:chgData name="Student - Lim Kay Yuen Darryl" userId="5c4f7223-9631-4c80-8d04-c8ed1ea29cb6" providerId="ADAL" clId="{4E82012F-6075-4F39-8A22-CEE9F3CAD5D3}" dt="2023-01-31T03:23:34.945" v="6381"/>
          <ac:spMkLst>
            <pc:docMk/>
            <pc:sldMk cId="816511722" sldId="300"/>
            <ac:spMk id="12" creationId="{A2C32A0E-FC63-866F-F99E-07B033D109B6}"/>
          </ac:spMkLst>
        </pc:spChg>
        <pc:spChg chg="mod">
          <ac:chgData name="Student - Lim Kay Yuen Darryl" userId="5c4f7223-9631-4c80-8d04-c8ed1ea29cb6" providerId="ADAL" clId="{4E82012F-6075-4F39-8A22-CEE9F3CAD5D3}" dt="2023-01-31T03:23:34.945" v="6381"/>
          <ac:spMkLst>
            <pc:docMk/>
            <pc:sldMk cId="816511722" sldId="300"/>
            <ac:spMk id="13" creationId="{69CB9742-2A58-A346-9FD6-530D812C6BBC}"/>
          </ac:spMkLst>
        </pc:spChg>
        <pc:spChg chg="mod">
          <ac:chgData name="Student - Lim Kay Yuen Darryl" userId="5c4f7223-9631-4c80-8d04-c8ed1ea29cb6" providerId="ADAL" clId="{4E82012F-6075-4F39-8A22-CEE9F3CAD5D3}" dt="2023-01-31T03:23:34.945" v="6381"/>
          <ac:spMkLst>
            <pc:docMk/>
            <pc:sldMk cId="816511722" sldId="300"/>
            <ac:spMk id="14" creationId="{8329F7A0-61DF-F21F-ABDD-70F180F9FE3D}"/>
          </ac:spMkLst>
        </pc:spChg>
        <pc:spChg chg="mod">
          <ac:chgData name="Student - Lim Kay Yuen Darryl" userId="5c4f7223-9631-4c80-8d04-c8ed1ea29cb6" providerId="ADAL" clId="{4E82012F-6075-4F39-8A22-CEE9F3CAD5D3}" dt="2023-01-31T03:23:34.945" v="6381"/>
          <ac:spMkLst>
            <pc:docMk/>
            <pc:sldMk cId="816511722" sldId="300"/>
            <ac:spMk id="15" creationId="{3734BE37-EA06-ADF8-D058-DBFB20918F67}"/>
          </ac:spMkLst>
        </pc:spChg>
        <pc:spChg chg="mod">
          <ac:chgData name="Student - Lim Kay Yuen Darryl" userId="5c4f7223-9631-4c80-8d04-c8ed1ea29cb6" providerId="ADAL" clId="{4E82012F-6075-4F39-8A22-CEE9F3CAD5D3}" dt="2023-01-31T03:23:34.945" v="6381"/>
          <ac:spMkLst>
            <pc:docMk/>
            <pc:sldMk cId="816511722" sldId="300"/>
            <ac:spMk id="16" creationId="{CB3615A0-E36C-E520-4F2E-2D2C83F82A6C}"/>
          </ac:spMkLst>
        </pc:spChg>
        <pc:spChg chg="mod">
          <ac:chgData name="Student - Lim Kay Yuen Darryl" userId="5c4f7223-9631-4c80-8d04-c8ed1ea29cb6" providerId="ADAL" clId="{4E82012F-6075-4F39-8A22-CEE9F3CAD5D3}" dt="2023-01-31T03:23:34.945" v="6381"/>
          <ac:spMkLst>
            <pc:docMk/>
            <pc:sldMk cId="816511722" sldId="300"/>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816511722" sldId="300"/>
            <ac:picMk id="18" creationId="{5058527C-8D2D-FB29-30FB-D08364CC501B}"/>
          </ac:picMkLst>
        </pc:picChg>
      </pc:sldChg>
      <pc:sldChg chg="addSp delSp modSp add mod modShow">
        <pc:chgData name="Student - Lim Kay Yuen Darryl" userId="5c4f7223-9631-4c80-8d04-c8ed1ea29cb6" providerId="ADAL" clId="{4E82012F-6075-4F39-8A22-CEE9F3CAD5D3}" dt="2023-01-31T07:22:45.172" v="7732" actId="729"/>
        <pc:sldMkLst>
          <pc:docMk/>
          <pc:sldMk cId="1713080163" sldId="301"/>
        </pc:sldMkLst>
        <pc:spChg chg="mod">
          <ac:chgData name="Student - Lim Kay Yuen Darryl" userId="5c4f7223-9631-4c80-8d04-c8ed1ea29cb6" providerId="ADAL" clId="{4E82012F-6075-4F39-8A22-CEE9F3CAD5D3}" dt="2023-01-31T03:23:34.945" v="6381"/>
          <ac:spMkLst>
            <pc:docMk/>
            <pc:sldMk cId="1713080163" sldId="301"/>
            <ac:spMk id="3" creationId="{DF274664-CC85-97EA-5A9A-B667B7F6235C}"/>
          </ac:spMkLst>
        </pc:spChg>
        <pc:spChg chg="mod">
          <ac:chgData name="Student - Lim Kay Yuen Darryl" userId="5c4f7223-9631-4c80-8d04-c8ed1ea29cb6" providerId="ADAL" clId="{4E82012F-6075-4F39-8A22-CEE9F3CAD5D3}" dt="2023-01-31T03:23:34.945" v="6381"/>
          <ac:spMkLst>
            <pc:docMk/>
            <pc:sldMk cId="1713080163" sldId="301"/>
            <ac:spMk id="4" creationId="{D0064247-2172-9949-27D0-4599B36A0E49}"/>
          </ac:spMkLst>
        </pc:spChg>
        <pc:spChg chg="mod">
          <ac:chgData name="Student - Lim Kay Yuen Darryl" userId="5c4f7223-9631-4c80-8d04-c8ed1ea29cb6" providerId="ADAL" clId="{4E82012F-6075-4F39-8A22-CEE9F3CAD5D3}" dt="2023-01-31T03:23:34.945" v="6381"/>
          <ac:spMkLst>
            <pc:docMk/>
            <pc:sldMk cId="1713080163" sldId="301"/>
            <ac:spMk id="5" creationId="{BCD6C5B3-5A12-D6DF-F5B6-3FAFD1A3BC17}"/>
          </ac:spMkLst>
        </pc:spChg>
        <pc:spChg chg="mod">
          <ac:chgData name="Student - Lim Kay Yuen Darryl" userId="5c4f7223-9631-4c80-8d04-c8ed1ea29cb6" providerId="ADAL" clId="{4E82012F-6075-4F39-8A22-CEE9F3CAD5D3}" dt="2023-01-31T03:23:34.945" v="6381"/>
          <ac:spMkLst>
            <pc:docMk/>
            <pc:sldMk cId="1713080163" sldId="301"/>
            <ac:spMk id="7" creationId="{17BC5FF8-A9C7-D253-F977-4A5C559BDDD2}"/>
          </ac:spMkLst>
        </pc:spChg>
        <pc:spChg chg="mod">
          <ac:chgData name="Student - Lim Kay Yuen Darryl" userId="5c4f7223-9631-4c80-8d04-c8ed1ea29cb6" providerId="ADAL" clId="{4E82012F-6075-4F39-8A22-CEE9F3CAD5D3}" dt="2023-01-31T03:23:34.945" v="6381"/>
          <ac:spMkLst>
            <pc:docMk/>
            <pc:sldMk cId="1713080163" sldId="301"/>
            <ac:spMk id="8" creationId="{B749F433-0305-D096-BF19-44EC95C3FD7F}"/>
          </ac:spMkLst>
        </pc:spChg>
        <pc:spChg chg="mod">
          <ac:chgData name="Student - Lim Kay Yuen Darryl" userId="5c4f7223-9631-4c80-8d04-c8ed1ea29cb6" providerId="ADAL" clId="{4E82012F-6075-4F39-8A22-CEE9F3CAD5D3}" dt="2023-01-31T03:23:34.945" v="6381"/>
          <ac:spMkLst>
            <pc:docMk/>
            <pc:sldMk cId="1713080163" sldId="301"/>
            <ac:spMk id="9" creationId="{B6F5C7B6-958B-5EE7-8272-18F15E9773EC}"/>
          </ac:spMkLst>
        </pc:spChg>
        <pc:spChg chg="mod">
          <ac:chgData name="Student - Lim Kay Yuen Darryl" userId="5c4f7223-9631-4c80-8d04-c8ed1ea29cb6" providerId="ADAL" clId="{4E82012F-6075-4F39-8A22-CEE9F3CAD5D3}" dt="2023-01-31T03:23:34.945" v="6381"/>
          <ac:spMkLst>
            <pc:docMk/>
            <pc:sldMk cId="1713080163" sldId="301"/>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713080163" sldId="301"/>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713080163" sldId="301"/>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713080163" sldId="301"/>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713080163" sldId="301"/>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713080163" sldId="301"/>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713080163" sldId="301"/>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713080163" sldId="301"/>
            <ac:spMk id="17" creationId="{2DF1E75A-869D-2D50-80AB-AE316FBA4610}"/>
          </ac:spMkLst>
        </pc:spChg>
        <pc:graphicFrameChg chg="add mod">
          <ac:chgData name="Student - Lim Kay Yuen Darryl" userId="5c4f7223-9631-4c80-8d04-c8ed1ea29cb6" providerId="ADAL" clId="{4E82012F-6075-4F39-8A22-CEE9F3CAD5D3}" dt="2023-01-31T03:23:34.945" v="6381"/>
          <ac:graphicFrameMkLst>
            <pc:docMk/>
            <pc:sldMk cId="1713080163" sldId="301"/>
            <ac:graphicFrameMk id="2" creationId="{02551759-9038-6109-6338-803B2AA5CD5B}"/>
          </ac:graphicFrameMkLst>
        </pc:graphicFrameChg>
        <pc:graphicFrameChg chg="del">
          <ac:chgData name="Student - Lim Kay Yuen Darryl" userId="5c4f7223-9631-4c80-8d04-c8ed1ea29cb6" providerId="ADAL" clId="{4E82012F-6075-4F39-8A22-CEE9F3CAD5D3}" dt="2023-01-13T01:40:41.113" v="2328" actId="478"/>
          <ac:graphicFrameMkLst>
            <pc:docMk/>
            <pc:sldMk cId="1713080163" sldId="301"/>
            <ac:graphicFrameMk id="2" creationId="{98083281-4C1A-FB9E-D731-7D362B1B3A96}"/>
          </ac:graphicFrameMkLst>
        </pc:graphicFrameChg>
        <pc:picChg chg="mod">
          <ac:chgData name="Student - Lim Kay Yuen Darryl" userId="5c4f7223-9631-4c80-8d04-c8ed1ea29cb6" providerId="ADAL" clId="{4E82012F-6075-4F39-8A22-CEE9F3CAD5D3}" dt="2023-01-31T03:23:34.945" v="6381"/>
          <ac:picMkLst>
            <pc:docMk/>
            <pc:sldMk cId="1713080163" sldId="301"/>
            <ac:picMk id="18" creationId="{5058527C-8D2D-FB29-30FB-D08364CC501B}"/>
          </ac:picMkLst>
        </pc:picChg>
      </pc:sldChg>
      <pc:sldChg chg="new del">
        <pc:chgData name="Student - Lim Kay Yuen Darryl" userId="5c4f7223-9631-4c80-8d04-c8ed1ea29cb6" providerId="ADAL" clId="{4E82012F-6075-4F39-8A22-CEE9F3CAD5D3}" dt="2023-01-13T01:40:34.673" v="2326" actId="47"/>
        <pc:sldMkLst>
          <pc:docMk/>
          <pc:sldMk cId="3310757773" sldId="301"/>
        </pc:sldMkLst>
      </pc:sldChg>
      <pc:sldChg chg="addSp delSp modSp add del mod">
        <pc:chgData name="Student - Lim Kay Yuen Darryl" userId="5c4f7223-9631-4c80-8d04-c8ed1ea29cb6" providerId="ADAL" clId="{4E82012F-6075-4F39-8A22-CEE9F3CAD5D3}" dt="2023-01-31T07:22:08.878" v="7730" actId="47"/>
        <pc:sldMkLst>
          <pc:docMk/>
          <pc:sldMk cId="3608658577" sldId="302"/>
        </pc:sldMkLst>
        <pc:spChg chg="add mod">
          <ac:chgData name="Student - Lim Kay Yuen Darryl" userId="5c4f7223-9631-4c80-8d04-c8ed1ea29cb6" providerId="ADAL" clId="{4E82012F-6075-4F39-8A22-CEE9F3CAD5D3}" dt="2023-01-31T03:23:34.945" v="6381"/>
          <ac:spMkLst>
            <pc:docMk/>
            <pc:sldMk cId="3608658577" sldId="302"/>
            <ac:spMk id="2" creationId="{FC7CFCB5-39BC-E1A1-C08F-CD4ED6599DF2}"/>
          </ac:spMkLst>
        </pc:spChg>
        <pc:spChg chg="mod">
          <ac:chgData name="Student - Lim Kay Yuen Darryl" userId="5c4f7223-9631-4c80-8d04-c8ed1ea29cb6" providerId="ADAL" clId="{4E82012F-6075-4F39-8A22-CEE9F3CAD5D3}" dt="2023-01-31T03:23:34.945" v="6381"/>
          <ac:spMkLst>
            <pc:docMk/>
            <pc:sldMk cId="3608658577" sldId="302"/>
            <ac:spMk id="3" creationId="{DF274664-CC85-97EA-5A9A-B667B7F6235C}"/>
          </ac:spMkLst>
        </pc:spChg>
        <pc:spChg chg="mod">
          <ac:chgData name="Student - Lim Kay Yuen Darryl" userId="5c4f7223-9631-4c80-8d04-c8ed1ea29cb6" providerId="ADAL" clId="{4E82012F-6075-4F39-8A22-CEE9F3CAD5D3}" dt="2023-01-31T03:23:34.945" v="6381"/>
          <ac:spMkLst>
            <pc:docMk/>
            <pc:sldMk cId="3608658577" sldId="302"/>
            <ac:spMk id="4" creationId="{D0064247-2172-9949-27D0-4599B36A0E49}"/>
          </ac:spMkLst>
        </pc:spChg>
        <pc:spChg chg="add mod">
          <ac:chgData name="Student - Lim Kay Yuen Darryl" userId="5c4f7223-9631-4c80-8d04-c8ed1ea29cb6" providerId="ADAL" clId="{4E82012F-6075-4F39-8A22-CEE9F3CAD5D3}" dt="2023-01-31T03:23:34.945" v="6381"/>
          <ac:spMkLst>
            <pc:docMk/>
            <pc:sldMk cId="3608658577" sldId="302"/>
            <ac:spMk id="5" creationId="{99F344A7-ACEE-024C-4686-F8F6A2A5AA06}"/>
          </ac:spMkLst>
        </pc:spChg>
        <pc:spChg chg="add mod">
          <ac:chgData name="Student - Lim Kay Yuen Darryl" userId="5c4f7223-9631-4c80-8d04-c8ed1ea29cb6" providerId="ADAL" clId="{4E82012F-6075-4F39-8A22-CEE9F3CAD5D3}" dt="2023-01-31T03:23:34.945" v="6381"/>
          <ac:spMkLst>
            <pc:docMk/>
            <pc:sldMk cId="3608658577" sldId="302"/>
            <ac:spMk id="6" creationId="{BACD5A95-17B1-4454-B8AF-D26EC67341D7}"/>
          </ac:spMkLst>
        </pc:spChg>
        <pc:spChg chg="mod">
          <ac:chgData name="Student - Lim Kay Yuen Darryl" userId="5c4f7223-9631-4c80-8d04-c8ed1ea29cb6" providerId="ADAL" clId="{4E82012F-6075-4F39-8A22-CEE9F3CAD5D3}" dt="2023-01-31T03:23:34.945" v="6381"/>
          <ac:spMkLst>
            <pc:docMk/>
            <pc:sldMk cId="3608658577" sldId="302"/>
            <ac:spMk id="7" creationId="{17BC5FF8-A9C7-D253-F977-4A5C559BDDD2}"/>
          </ac:spMkLst>
        </pc:spChg>
        <pc:spChg chg="mod">
          <ac:chgData name="Student - Lim Kay Yuen Darryl" userId="5c4f7223-9631-4c80-8d04-c8ed1ea29cb6" providerId="ADAL" clId="{4E82012F-6075-4F39-8A22-CEE9F3CAD5D3}" dt="2023-01-31T03:23:34.945" v="6381"/>
          <ac:spMkLst>
            <pc:docMk/>
            <pc:sldMk cId="3608658577" sldId="302"/>
            <ac:spMk id="8" creationId="{B749F433-0305-D096-BF19-44EC95C3FD7F}"/>
          </ac:spMkLst>
        </pc:spChg>
        <pc:spChg chg="mod">
          <ac:chgData name="Student - Lim Kay Yuen Darryl" userId="5c4f7223-9631-4c80-8d04-c8ed1ea29cb6" providerId="ADAL" clId="{4E82012F-6075-4F39-8A22-CEE9F3CAD5D3}" dt="2023-01-31T03:23:34.945" v="6381"/>
          <ac:spMkLst>
            <pc:docMk/>
            <pc:sldMk cId="3608658577" sldId="302"/>
            <ac:spMk id="9" creationId="{B6F5C7B6-958B-5EE7-8272-18F15E9773EC}"/>
          </ac:spMkLst>
        </pc:spChg>
        <pc:spChg chg="mod">
          <ac:chgData name="Student - Lim Kay Yuen Darryl" userId="5c4f7223-9631-4c80-8d04-c8ed1ea29cb6" providerId="ADAL" clId="{4E82012F-6075-4F39-8A22-CEE9F3CAD5D3}" dt="2023-01-31T03:23:34.945" v="6381"/>
          <ac:spMkLst>
            <pc:docMk/>
            <pc:sldMk cId="3608658577" sldId="302"/>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608658577" sldId="302"/>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608658577" sldId="302"/>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608658577" sldId="302"/>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608658577" sldId="302"/>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608658577" sldId="302"/>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608658577" sldId="302"/>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608658577" sldId="302"/>
            <ac:spMk id="17" creationId="{2DF1E75A-869D-2D50-80AB-AE316FBA4610}"/>
          </ac:spMkLst>
        </pc:spChg>
        <pc:spChg chg="add mod">
          <ac:chgData name="Student - Lim Kay Yuen Darryl" userId="5c4f7223-9631-4c80-8d04-c8ed1ea29cb6" providerId="ADAL" clId="{4E82012F-6075-4F39-8A22-CEE9F3CAD5D3}" dt="2023-01-31T03:23:34.945" v="6381"/>
          <ac:spMkLst>
            <pc:docMk/>
            <pc:sldMk cId="3608658577" sldId="302"/>
            <ac:spMk id="19" creationId="{A1980A99-CAE7-35C1-16B6-6EB59E0AB3B5}"/>
          </ac:spMkLst>
        </pc:spChg>
        <pc:spChg chg="add mod">
          <ac:chgData name="Student - Lim Kay Yuen Darryl" userId="5c4f7223-9631-4c80-8d04-c8ed1ea29cb6" providerId="ADAL" clId="{4E82012F-6075-4F39-8A22-CEE9F3CAD5D3}" dt="2023-01-31T03:23:34.945" v="6381"/>
          <ac:spMkLst>
            <pc:docMk/>
            <pc:sldMk cId="3608658577" sldId="302"/>
            <ac:spMk id="20" creationId="{D89D2AF4-9DE1-DC63-C1EF-79C975BF205C}"/>
          </ac:spMkLst>
        </pc:spChg>
        <pc:spChg chg="add mod">
          <ac:chgData name="Student - Lim Kay Yuen Darryl" userId="5c4f7223-9631-4c80-8d04-c8ed1ea29cb6" providerId="ADAL" clId="{4E82012F-6075-4F39-8A22-CEE9F3CAD5D3}" dt="2023-01-31T03:23:34.945" v="6381"/>
          <ac:spMkLst>
            <pc:docMk/>
            <pc:sldMk cId="3608658577" sldId="302"/>
            <ac:spMk id="21" creationId="{A4C378E1-D644-CC5D-0D51-2F710B0275F5}"/>
          </ac:spMkLst>
        </pc:spChg>
        <pc:spChg chg="add mod">
          <ac:chgData name="Student - Lim Kay Yuen Darryl" userId="5c4f7223-9631-4c80-8d04-c8ed1ea29cb6" providerId="ADAL" clId="{4E82012F-6075-4F39-8A22-CEE9F3CAD5D3}" dt="2023-01-31T03:23:34.945" v="6381"/>
          <ac:spMkLst>
            <pc:docMk/>
            <pc:sldMk cId="3608658577" sldId="302"/>
            <ac:spMk id="22" creationId="{854D8776-A4FE-E411-7F9E-17B7865EC38E}"/>
          </ac:spMkLst>
        </pc:spChg>
        <pc:spChg chg="mod">
          <ac:chgData name="Student - Lim Kay Yuen Darryl" userId="5c4f7223-9631-4c80-8d04-c8ed1ea29cb6" providerId="ADAL" clId="{4E82012F-6075-4F39-8A22-CEE9F3CAD5D3}" dt="2023-01-31T03:23:34.945" v="6381"/>
          <ac:spMkLst>
            <pc:docMk/>
            <pc:sldMk cId="3608658577" sldId="302"/>
            <ac:spMk id="23" creationId="{469106D2-68A8-CF7F-66F9-53508E977930}"/>
          </ac:spMkLst>
        </pc:spChg>
        <pc:graphicFrameChg chg="del">
          <ac:chgData name="Student - Lim Kay Yuen Darryl" userId="5c4f7223-9631-4c80-8d04-c8ed1ea29cb6" providerId="ADAL" clId="{4E82012F-6075-4F39-8A22-CEE9F3CAD5D3}" dt="2023-01-13T01:47:10.235" v="2338" actId="478"/>
          <ac:graphicFrameMkLst>
            <pc:docMk/>
            <pc:sldMk cId="3608658577" sldId="302"/>
            <ac:graphicFrameMk id="2" creationId="{98083281-4C1A-FB9E-D731-7D362B1B3A96}"/>
          </ac:graphicFrameMkLst>
        </pc:graphicFrameChg>
        <pc:picChg chg="mod">
          <ac:chgData name="Student - Lim Kay Yuen Darryl" userId="5c4f7223-9631-4c80-8d04-c8ed1ea29cb6" providerId="ADAL" clId="{4E82012F-6075-4F39-8A22-CEE9F3CAD5D3}" dt="2023-01-31T03:23:34.945" v="6381"/>
          <ac:picMkLst>
            <pc:docMk/>
            <pc:sldMk cId="3608658577" sldId="302"/>
            <ac:picMk id="18" creationId="{5058527C-8D2D-FB29-30FB-D08364CC501B}"/>
          </ac:picMkLst>
        </pc:picChg>
      </pc:sldChg>
      <pc:sldChg chg="modSp new del mod">
        <pc:chgData name="Student - Lim Kay Yuen Darryl" userId="5c4f7223-9631-4c80-8d04-c8ed1ea29cb6" providerId="ADAL" clId="{4E82012F-6075-4F39-8A22-CEE9F3CAD5D3}" dt="2023-01-13T02:21:26.806" v="2602" actId="47"/>
        <pc:sldMkLst>
          <pc:docMk/>
          <pc:sldMk cId="1210240439" sldId="303"/>
        </pc:sldMkLst>
        <pc:spChg chg="mod">
          <ac:chgData name="Student - Lim Kay Yuen Darryl" userId="5c4f7223-9631-4c80-8d04-c8ed1ea29cb6" providerId="ADAL" clId="{4E82012F-6075-4F39-8A22-CEE9F3CAD5D3}" dt="2023-01-13T02:21:24.313" v="2601" actId="20577"/>
          <ac:spMkLst>
            <pc:docMk/>
            <pc:sldMk cId="1210240439" sldId="303"/>
            <ac:spMk id="2" creationId="{C12A6F0F-F0A0-545A-ABB6-93F0B1D53615}"/>
          </ac:spMkLst>
        </pc:spChg>
      </pc:sldChg>
      <pc:sldChg chg="delSp add del mod">
        <pc:chgData name="Student - Lim Kay Yuen Darryl" userId="5c4f7223-9631-4c80-8d04-c8ed1ea29cb6" providerId="ADAL" clId="{4E82012F-6075-4F39-8A22-CEE9F3CAD5D3}" dt="2023-01-13T02:23:03.525" v="2606" actId="47"/>
        <pc:sldMkLst>
          <pc:docMk/>
          <pc:sldMk cId="3861466967" sldId="303"/>
        </pc:sldMkLst>
        <pc:graphicFrameChg chg="del">
          <ac:chgData name="Student - Lim Kay Yuen Darryl" userId="5c4f7223-9631-4c80-8d04-c8ed1ea29cb6" providerId="ADAL" clId="{4E82012F-6075-4F39-8A22-CEE9F3CAD5D3}" dt="2023-01-13T02:21:44.733" v="2604" actId="478"/>
          <ac:graphicFrameMkLst>
            <pc:docMk/>
            <pc:sldMk cId="3861466967" sldId="303"/>
            <ac:graphicFrameMk id="2" creationId="{98083281-4C1A-FB9E-D731-7D362B1B3A96}"/>
          </ac:graphicFrameMkLst>
        </pc:graphicFrameChg>
      </pc:sldChg>
      <pc:sldChg chg="addSp delSp modSp add del mod modNotes modNotesTx">
        <pc:chgData name="Student - Lim Kay Yuen Darryl" userId="5c4f7223-9631-4c80-8d04-c8ed1ea29cb6" providerId="ADAL" clId="{4E82012F-6075-4F39-8A22-CEE9F3CAD5D3}" dt="2023-01-31T07:22:08.878" v="7730" actId="47"/>
        <pc:sldMkLst>
          <pc:docMk/>
          <pc:sldMk cId="3214072643" sldId="304"/>
        </pc:sldMkLst>
        <pc:spChg chg="mod">
          <ac:chgData name="Student - Lim Kay Yuen Darryl" userId="5c4f7223-9631-4c80-8d04-c8ed1ea29cb6" providerId="ADAL" clId="{4E82012F-6075-4F39-8A22-CEE9F3CAD5D3}" dt="2023-01-31T03:23:34.945" v="6381"/>
          <ac:spMkLst>
            <pc:docMk/>
            <pc:sldMk cId="3214072643" sldId="304"/>
            <ac:spMk id="2" creationId="{FC7CFCB5-39BC-E1A1-C08F-CD4ED6599DF2}"/>
          </ac:spMkLst>
        </pc:spChg>
        <pc:spChg chg="mod">
          <ac:chgData name="Student - Lim Kay Yuen Darryl" userId="5c4f7223-9631-4c80-8d04-c8ed1ea29cb6" providerId="ADAL" clId="{4E82012F-6075-4F39-8A22-CEE9F3CAD5D3}" dt="2023-01-31T03:23:34.945" v="6381"/>
          <ac:spMkLst>
            <pc:docMk/>
            <pc:sldMk cId="3214072643" sldId="304"/>
            <ac:spMk id="3" creationId="{DF274664-CC85-97EA-5A9A-B667B7F6235C}"/>
          </ac:spMkLst>
        </pc:spChg>
        <pc:spChg chg="mod">
          <ac:chgData name="Student - Lim Kay Yuen Darryl" userId="5c4f7223-9631-4c80-8d04-c8ed1ea29cb6" providerId="ADAL" clId="{4E82012F-6075-4F39-8A22-CEE9F3CAD5D3}" dt="2023-01-31T03:23:34.945" v="6381"/>
          <ac:spMkLst>
            <pc:docMk/>
            <pc:sldMk cId="3214072643" sldId="304"/>
            <ac:spMk id="4" creationId="{D0064247-2172-9949-27D0-4599B36A0E49}"/>
          </ac:spMkLst>
        </pc:spChg>
        <pc:spChg chg="mod">
          <ac:chgData name="Student - Lim Kay Yuen Darryl" userId="5c4f7223-9631-4c80-8d04-c8ed1ea29cb6" providerId="ADAL" clId="{4E82012F-6075-4F39-8A22-CEE9F3CAD5D3}" dt="2023-01-31T03:23:34.945" v="6381"/>
          <ac:spMkLst>
            <pc:docMk/>
            <pc:sldMk cId="3214072643" sldId="304"/>
            <ac:spMk id="5" creationId="{99F344A7-ACEE-024C-4686-F8F6A2A5AA06}"/>
          </ac:spMkLst>
        </pc:spChg>
        <pc:spChg chg="mod">
          <ac:chgData name="Student - Lim Kay Yuen Darryl" userId="5c4f7223-9631-4c80-8d04-c8ed1ea29cb6" providerId="ADAL" clId="{4E82012F-6075-4F39-8A22-CEE9F3CAD5D3}" dt="2023-01-31T03:23:34.945" v="6381"/>
          <ac:spMkLst>
            <pc:docMk/>
            <pc:sldMk cId="3214072643" sldId="304"/>
            <ac:spMk id="6" creationId="{BACD5A95-17B1-4454-B8AF-D26EC67341D7}"/>
          </ac:spMkLst>
        </pc:spChg>
        <pc:spChg chg="mod">
          <ac:chgData name="Student - Lim Kay Yuen Darryl" userId="5c4f7223-9631-4c80-8d04-c8ed1ea29cb6" providerId="ADAL" clId="{4E82012F-6075-4F39-8A22-CEE9F3CAD5D3}" dt="2023-01-31T03:23:34.945" v="6381"/>
          <ac:spMkLst>
            <pc:docMk/>
            <pc:sldMk cId="3214072643" sldId="304"/>
            <ac:spMk id="7" creationId="{17BC5FF8-A9C7-D253-F977-4A5C559BDDD2}"/>
          </ac:spMkLst>
        </pc:spChg>
        <pc:spChg chg="mod">
          <ac:chgData name="Student - Lim Kay Yuen Darryl" userId="5c4f7223-9631-4c80-8d04-c8ed1ea29cb6" providerId="ADAL" clId="{4E82012F-6075-4F39-8A22-CEE9F3CAD5D3}" dt="2023-01-31T03:23:34.945" v="6381"/>
          <ac:spMkLst>
            <pc:docMk/>
            <pc:sldMk cId="3214072643" sldId="304"/>
            <ac:spMk id="8" creationId="{B749F433-0305-D096-BF19-44EC95C3FD7F}"/>
          </ac:spMkLst>
        </pc:spChg>
        <pc:spChg chg="mod">
          <ac:chgData name="Student - Lim Kay Yuen Darryl" userId="5c4f7223-9631-4c80-8d04-c8ed1ea29cb6" providerId="ADAL" clId="{4E82012F-6075-4F39-8A22-CEE9F3CAD5D3}" dt="2023-01-31T03:23:34.945" v="6381"/>
          <ac:spMkLst>
            <pc:docMk/>
            <pc:sldMk cId="3214072643" sldId="304"/>
            <ac:spMk id="9" creationId="{B6F5C7B6-958B-5EE7-8272-18F15E9773EC}"/>
          </ac:spMkLst>
        </pc:spChg>
        <pc:spChg chg="mod">
          <ac:chgData name="Student - Lim Kay Yuen Darryl" userId="5c4f7223-9631-4c80-8d04-c8ed1ea29cb6" providerId="ADAL" clId="{4E82012F-6075-4F39-8A22-CEE9F3CAD5D3}" dt="2023-01-31T03:23:34.945" v="6381"/>
          <ac:spMkLst>
            <pc:docMk/>
            <pc:sldMk cId="3214072643" sldId="304"/>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214072643" sldId="304"/>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214072643" sldId="304"/>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214072643" sldId="304"/>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214072643" sldId="304"/>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214072643" sldId="304"/>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214072643" sldId="304"/>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214072643" sldId="304"/>
            <ac:spMk id="17" creationId="{2DF1E75A-869D-2D50-80AB-AE316FBA4610}"/>
          </ac:spMkLst>
        </pc:spChg>
        <pc:spChg chg="mod">
          <ac:chgData name="Student - Lim Kay Yuen Darryl" userId="5c4f7223-9631-4c80-8d04-c8ed1ea29cb6" providerId="ADAL" clId="{4E82012F-6075-4F39-8A22-CEE9F3CAD5D3}" dt="2023-01-31T03:23:34.945" v="6381"/>
          <ac:spMkLst>
            <pc:docMk/>
            <pc:sldMk cId="3214072643" sldId="304"/>
            <ac:spMk id="19" creationId="{A1980A99-CAE7-35C1-16B6-6EB59E0AB3B5}"/>
          </ac:spMkLst>
        </pc:spChg>
        <pc:spChg chg="mod">
          <ac:chgData name="Student - Lim Kay Yuen Darryl" userId="5c4f7223-9631-4c80-8d04-c8ed1ea29cb6" providerId="ADAL" clId="{4E82012F-6075-4F39-8A22-CEE9F3CAD5D3}" dt="2023-01-31T03:23:34.945" v="6381"/>
          <ac:spMkLst>
            <pc:docMk/>
            <pc:sldMk cId="3214072643" sldId="304"/>
            <ac:spMk id="20" creationId="{D89D2AF4-9DE1-DC63-C1EF-79C975BF205C}"/>
          </ac:spMkLst>
        </pc:spChg>
        <pc:spChg chg="mod">
          <ac:chgData name="Student - Lim Kay Yuen Darryl" userId="5c4f7223-9631-4c80-8d04-c8ed1ea29cb6" providerId="ADAL" clId="{4E82012F-6075-4F39-8A22-CEE9F3CAD5D3}" dt="2023-01-31T03:23:34.945" v="6381"/>
          <ac:spMkLst>
            <pc:docMk/>
            <pc:sldMk cId="3214072643" sldId="304"/>
            <ac:spMk id="21" creationId="{A4C378E1-D644-CC5D-0D51-2F710B0275F5}"/>
          </ac:spMkLst>
        </pc:spChg>
        <pc:spChg chg="mod">
          <ac:chgData name="Student - Lim Kay Yuen Darryl" userId="5c4f7223-9631-4c80-8d04-c8ed1ea29cb6" providerId="ADAL" clId="{4E82012F-6075-4F39-8A22-CEE9F3CAD5D3}" dt="2023-01-31T03:23:34.945" v="6381"/>
          <ac:spMkLst>
            <pc:docMk/>
            <pc:sldMk cId="3214072643" sldId="304"/>
            <ac:spMk id="22" creationId="{854D8776-A4FE-E411-7F9E-17B7865EC38E}"/>
          </ac:spMkLst>
        </pc:spChg>
        <pc:spChg chg="mod">
          <ac:chgData name="Student - Lim Kay Yuen Darryl" userId="5c4f7223-9631-4c80-8d04-c8ed1ea29cb6" providerId="ADAL" clId="{4E82012F-6075-4F39-8A22-CEE9F3CAD5D3}" dt="2023-01-31T03:23:34.945" v="6381"/>
          <ac:spMkLst>
            <pc:docMk/>
            <pc:sldMk cId="3214072643" sldId="304"/>
            <ac:spMk id="23" creationId="{40B12AC5-7E94-DBEB-5427-06F7E0D6F326}"/>
          </ac:spMkLst>
        </pc:spChg>
        <pc:spChg chg="add del mod">
          <ac:chgData name="Student - Lim Kay Yuen Darryl" userId="5c4f7223-9631-4c80-8d04-c8ed1ea29cb6" providerId="ADAL" clId="{4E82012F-6075-4F39-8A22-CEE9F3CAD5D3}" dt="2023-01-13T02:31:13.425" v="2869" actId="478"/>
          <ac:spMkLst>
            <pc:docMk/>
            <pc:sldMk cId="3214072643" sldId="304"/>
            <ac:spMk id="23" creationId="{AE28D51C-BBCA-685E-4935-B9E144DF808D}"/>
          </ac:spMkLst>
        </pc:spChg>
        <pc:spChg chg="add mod">
          <ac:chgData name="Student - Lim Kay Yuen Darryl" userId="5c4f7223-9631-4c80-8d04-c8ed1ea29cb6" providerId="ADAL" clId="{4E82012F-6075-4F39-8A22-CEE9F3CAD5D3}" dt="2023-01-31T03:23:34.945" v="6381"/>
          <ac:spMkLst>
            <pc:docMk/>
            <pc:sldMk cId="3214072643" sldId="304"/>
            <ac:spMk id="24" creationId="{747C79EE-D9F1-F544-9A1E-D1E1162B208A}"/>
          </ac:spMkLst>
        </pc:spChg>
        <pc:spChg chg="add mod">
          <ac:chgData name="Student - Lim Kay Yuen Darryl" userId="5c4f7223-9631-4c80-8d04-c8ed1ea29cb6" providerId="ADAL" clId="{4E82012F-6075-4F39-8A22-CEE9F3CAD5D3}" dt="2023-01-31T03:23:34.945" v="6381"/>
          <ac:spMkLst>
            <pc:docMk/>
            <pc:sldMk cId="3214072643" sldId="304"/>
            <ac:spMk id="25" creationId="{B72D54A1-DD80-EDA2-DC2A-75D723C1AA2E}"/>
          </ac:spMkLst>
        </pc:spChg>
        <pc:spChg chg="add mod">
          <ac:chgData name="Student - Lim Kay Yuen Darryl" userId="5c4f7223-9631-4c80-8d04-c8ed1ea29cb6" providerId="ADAL" clId="{4E82012F-6075-4F39-8A22-CEE9F3CAD5D3}" dt="2023-01-31T03:23:34.945" v="6381"/>
          <ac:spMkLst>
            <pc:docMk/>
            <pc:sldMk cId="3214072643" sldId="304"/>
            <ac:spMk id="26" creationId="{90ECD376-C721-F574-B49E-D55582DA2833}"/>
          </ac:spMkLst>
        </pc:spChg>
        <pc:picChg chg="mod">
          <ac:chgData name="Student - Lim Kay Yuen Darryl" userId="5c4f7223-9631-4c80-8d04-c8ed1ea29cb6" providerId="ADAL" clId="{4E82012F-6075-4F39-8A22-CEE9F3CAD5D3}" dt="2023-01-31T03:23:34.945" v="6381"/>
          <ac:picMkLst>
            <pc:docMk/>
            <pc:sldMk cId="3214072643" sldId="304"/>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3628043367" sldId="305"/>
        </pc:sldMkLst>
        <pc:spChg chg="mod">
          <ac:chgData name="Student - Lim Kay Yuen Darryl" userId="5c4f7223-9631-4c80-8d04-c8ed1ea29cb6" providerId="ADAL" clId="{4E82012F-6075-4F39-8A22-CEE9F3CAD5D3}" dt="2023-01-31T03:23:34.945" v="6381"/>
          <ac:spMkLst>
            <pc:docMk/>
            <pc:sldMk cId="3628043367" sldId="305"/>
            <ac:spMk id="2" creationId="{25964D5F-489A-1A02-928F-CEF6107A115B}"/>
          </ac:spMkLst>
        </pc:spChg>
        <pc:spChg chg="mod">
          <ac:chgData name="Student - Lim Kay Yuen Darryl" userId="5c4f7223-9631-4c80-8d04-c8ed1ea29cb6" providerId="ADAL" clId="{4E82012F-6075-4F39-8A22-CEE9F3CAD5D3}" dt="2023-01-31T03:23:34.945" v="6381"/>
          <ac:spMkLst>
            <pc:docMk/>
            <pc:sldMk cId="3628043367" sldId="305"/>
            <ac:spMk id="3" creationId="{DF274664-CC85-97EA-5A9A-B667B7F6235C}"/>
          </ac:spMkLst>
        </pc:spChg>
        <pc:spChg chg="mod">
          <ac:chgData name="Student - Lim Kay Yuen Darryl" userId="5c4f7223-9631-4c80-8d04-c8ed1ea29cb6" providerId="ADAL" clId="{4E82012F-6075-4F39-8A22-CEE9F3CAD5D3}" dt="2023-01-31T03:23:34.945" v="6381"/>
          <ac:spMkLst>
            <pc:docMk/>
            <pc:sldMk cId="3628043367" sldId="305"/>
            <ac:spMk id="4" creationId="{D0064247-2172-9949-27D0-4599B36A0E49}"/>
          </ac:spMkLst>
        </pc:spChg>
        <pc:spChg chg="mod">
          <ac:chgData name="Student - Lim Kay Yuen Darryl" userId="5c4f7223-9631-4c80-8d04-c8ed1ea29cb6" providerId="ADAL" clId="{4E82012F-6075-4F39-8A22-CEE9F3CAD5D3}" dt="2023-01-31T03:23:34.945" v="6381"/>
          <ac:spMkLst>
            <pc:docMk/>
            <pc:sldMk cId="3628043367" sldId="305"/>
            <ac:spMk id="5" creationId="{C304B9A2-3847-9B34-E036-3870E0722103}"/>
          </ac:spMkLst>
        </pc:spChg>
        <pc:spChg chg="mod">
          <ac:chgData name="Student - Lim Kay Yuen Darryl" userId="5c4f7223-9631-4c80-8d04-c8ed1ea29cb6" providerId="ADAL" clId="{4E82012F-6075-4F39-8A22-CEE9F3CAD5D3}" dt="2023-01-31T03:23:34.945" v="6381"/>
          <ac:spMkLst>
            <pc:docMk/>
            <pc:sldMk cId="3628043367" sldId="305"/>
            <ac:spMk id="7" creationId="{17BC5FF8-A9C7-D253-F977-4A5C559BDDD2}"/>
          </ac:spMkLst>
        </pc:spChg>
        <pc:spChg chg="mod">
          <ac:chgData name="Student - Lim Kay Yuen Darryl" userId="5c4f7223-9631-4c80-8d04-c8ed1ea29cb6" providerId="ADAL" clId="{4E82012F-6075-4F39-8A22-CEE9F3CAD5D3}" dt="2023-01-31T03:23:34.945" v="6381"/>
          <ac:spMkLst>
            <pc:docMk/>
            <pc:sldMk cId="3628043367" sldId="305"/>
            <ac:spMk id="8" creationId="{B749F433-0305-D096-BF19-44EC95C3FD7F}"/>
          </ac:spMkLst>
        </pc:spChg>
        <pc:spChg chg="mod">
          <ac:chgData name="Student - Lim Kay Yuen Darryl" userId="5c4f7223-9631-4c80-8d04-c8ed1ea29cb6" providerId="ADAL" clId="{4E82012F-6075-4F39-8A22-CEE9F3CAD5D3}" dt="2023-01-31T03:23:34.945" v="6381"/>
          <ac:spMkLst>
            <pc:docMk/>
            <pc:sldMk cId="3628043367" sldId="305"/>
            <ac:spMk id="9" creationId="{B6F5C7B6-958B-5EE7-8272-18F15E9773EC}"/>
          </ac:spMkLst>
        </pc:spChg>
        <pc:spChg chg="mod">
          <ac:chgData name="Student - Lim Kay Yuen Darryl" userId="5c4f7223-9631-4c80-8d04-c8ed1ea29cb6" providerId="ADAL" clId="{4E82012F-6075-4F39-8A22-CEE9F3CAD5D3}" dt="2023-01-31T03:23:34.945" v="6381"/>
          <ac:spMkLst>
            <pc:docMk/>
            <pc:sldMk cId="3628043367" sldId="305"/>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628043367" sldId="305"/>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628043367" sldId="305"/>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628043367" sldId="305"/>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628043367" sldId="305"/>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628043367" sldId="305"/>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628043367" sldId="305"/>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628043367" sldId="305"/>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3628043367" sldId="305"/>
            <ac:picMk id="18" creationId="{5058527C-8D2D-FB29-30FB-D08364CC501B}"/>
          </ac:picMkLst>
        </pc:picChg>
      </pc:sldChg>
      <pc:sldChg chg="modSp mod modShow modNotes">
        <pc:chgData name="Student - Lim Kay Yuen Darryl" userId="5c4f7223-9631-4c80-8d04-c8ed1ea29cb6" providerId="ADAL" clId="{4E82012F-6075-4F39-8A22-CEE9F3CAD5D3}" dt="2023-01-31T07:22:45.172" v="7732" actId="729"/>
        <pc:sldMkLst>
          <pc:docMk/>
          <pc:sldMk cId="3454339512" sldId="306"/>
        </pc:sldMkLst>
        <pc:spChg chg="mod">
          <ac:chgData name="Student - Lim Kay Yuen Darryl" userId="5c4f7223-9631-4c80-8d04-c8ed1ea29cb6" providerId="ADAL" clId="{4E82012F-6075-4F39-8A22-CEE9F3CAD5D3}" dt="2023-01-31T03:23:34.945" v="6381"/>
          <ac:spMkLst>
            <pc:docMk/>
            <pc:sldMk cId="3454339512" sldId="306"/>
            <ac:spMk id="2" creationId="{B46CD307-8808-6D3E-C619-5961FABB2A55}"/>
          </ac:spMkLst>
        </pc:spChg>
        <pc:spChg chg="mod">
          <ac:chgData name="Student - Lim Kay Yuen Darryl" userId="5c4f7223-9631-4c80-8d04-c8ed1ea29cb6" providerId="ADAL" clId="{4E82012F-6075-4F39-8A22-CEE9F3CAD5D3}" dt="2023-01-31T03:23:34.945" v="6381"/>
          <ac:spMkLst>
            <pc:docMk/>
            <pc:sldMk cId="3454339512" sldId="306"/>
            <ac:spMk id="3" creationId="{DF274664-CC85-97EA-5A9A-B667B7F6235C}"/>
          </ac:spMkLst>
        </pc:spChg>
        <pc:spChg chg="mod">
          <ac:chgData name="Student - Lim Kay Yuen Darryl" userId="5c4f7223-9631-4c80-8d04-c8ed1ea29cb6" providerId="ADAL" clId="{4E82012F-6075-4F39-8A22-CEE9F3CAD5D3}" dt="2023-01-31T03:23:34.945" v="6381"/>
          <ac:spMkLst>
            <pc:docMk/>
            <pc:sldMk cId="3454339512" sldId="306"/>
            <ac:spMk id="4" creationId="{D0064247-2172-9949-27D0-4599B36A0E49}"/>
          </ac:spMkLst>
        </pc:spChg>
        <pc:spChg chg="mod">
          <ac:chgData name="Student - Lim Kay Yuen Darryl" userId="5c4f7223-9631-4c80-8d04-c8ed1ea29cb6" providerId="ADAL" clId="{4E82012F-6075-4F39-8A22-CEE9F3CAD5D3}" dt="2023-01-31T03:23:34.945" v="6381"/>
          <ac:spMkLst>
            <pc:docMk/>
            <pc:sldMk cId="3454339512" sldId="306"/>
            <ac:spMk id="5" creationId="{C304B9A2-3847-9B34-E036-3870E0722103}"/>
          </ac:spMkLst>
        </pc:spChg>
        <pc:spChg chg="mod">
          <ac:chgData name="Student - Lim Kay Yuen Darryl" userId="5c4f7223-9631-4c80-8d04-c8ed1ea29cb6" providerId="ADAL" clId="{4E82012F-6075-4F39-8A22-CEE9F3CAD5D3}" dt="2023-01-31T03:23:34.945" v="6381"/>
          <ac:spMkLst>
            <pc:docMk/>
            <pc:sldMk cId="3454339512" sldId="306"/>
            <ac:spMk id="7" creationId="{17BC5FF8-A9C7-D253-F977-4A5C559BDDD2}"/>
          </ac:spMkLst>
        </pc:spChg>
        <pc:spChg chg="mod">
          <ac:chgData name="Student - Lim Kay Yuen Darryl" userId="5c4f7223-9631-4c80-8d04-c8ed1ea29cb6" providerId="ADAL" clId="{4E82012F-6075-4F39-8A22-CEE9F3CAD5D3}" dt="2023-01-31T03:23:34.945" v="6381"/>
          <ac:spMkLst>
            <pc:docMk/>
            <pc:sldMk cId="3454339512" sldId="306"/>
            <ac:spMk id="8" creationId="{B749F433-0305-D096-BF19-44EC95C3FD7F}"/>
          </ac:spMkLst>
        </pc:spChg>
        <pc:spChg chg="mod">
          <ac:chgData name="Student - Lim Kay Yuen Darryl" userId="5c4f7223-9631-4c80-8d04-c8ed1ea29cb6" providerId="ADAL" clId="{4E82012F-6075-4F39-8A22-CEE9F3CAD5D3}" dt="2023-01-31T03:23:34.945" v="6381"/>
          <ac:spMkLst>
            <pc:docMk/>
            <pc:sldMk cId="3454339512" sldId="306"/>
            <ac:spMk id="9" creationId="{B6F5C7B6-958B-5EE7-8272-18F15E9773EC}"/>
          </ac:spMkLst>
        </pc:spChg>
        <pc:spChg chg="mod">
          <ac:chgData name="Student - Lim Kay Yuen Darryl" userId="5c4f7223-9631-4c80-8d04-c8ed1ea29cb6" providerId="ADAL" clId="{4E82012F-6075-4F39-8A22-CEE9F3CAD5D3}" dt="2023-01-31T03:23:34.945" v="6381"/>
          <ac:spMkLst>
            <pc:docMk/>
            <pc:sldMk cId="3454339512" sldId="306"/>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454339512" sldId="306"/>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454339512" sldId="306"/>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454339512" sldId="306"/>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454339512" sldId="306"/>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454339512" sldId="306"/>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454339512" sldId="306"/>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454339512" sldId="306"/>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3454339512" sldId="306"/>
            <ac:picMk id="18" creationId="{5058527C-8D2D-FB29-30FB-D08364CC501B}"/>
          </ac:picMkLst>
        </pc:picChg>
      </pc:sldChg>
      <pc:sldChg chg="modSp add del mod">
        <pc:chgData name="Student - Lim Kay Yuen Darryl" userId="5c4f7223-9631-4c80-8d04-c8ed1ea29cb6" providerId="ADAL" clId="{4E82012F-6075-4F39-8A22-CEE9F3CAD5D3}" dt="2023-01-31T07:22:22.620" v="7731" actId="47"/>
        <pc:sldMkLst>
          <pc:docMk/>
          <pc:sldMk cId="1107137239" sldId="307"/>
        </pc:sldMkLst>
        <pc:spChg chg="mod">
          <ac:chgData name="Student - Lim Kay Yuen Darryl" userId="5c4f7223-9631-4c80-8d04-c8ed1ea29cb6" providerId="ADAL" clId="{4E82012F-6075-4F39-8A22-CEE9F3CAD5D3}" dt="2023-01-31T03:23:34.945" v="6381"/>
          <ac:spMkLst>
            <pc:docMk/>
            <pc:sldMk cId="1107137239" sldId="307"/>
            <ac:spMk id="2" creationId="{70127D61-E044-1F1E-A855-4DAE686D5614}"/>
          </ac:spMkLst>
        </pc:spChg>
        <pc:spChg chg="mod">
          <ac:chgData name="Student - Lim Kay Yuen Darryl" userId="5c4f7223-9631-4c80-8d04-c8ed1ea29cb6" providerId="ADAL" clId="{4E82012F-6075-4F39-8A22-CEE9F3CAD5D3}" dt="2023-01-31T03:23:34.945" v="6381"/>
          <ac:spMkLst>
            <pc:docMk/>
            <pc:sldMk cId="1107137239" sldId="307"/>
            <ac:spMk id="3" creationId="{DF274664-CC85-97EA-5A9A-B667B7F6235C}"/>
          </ac:spMkLst>
        </pc:spChg>
        <pc:spChg chg="mod">
          <ac:chgData name="Student - Lim Kay Yuen Darryl" userId="5c4f7223-9631-4c80-8d04-c8ed1ea29cb6" providerId="ADAL" clId="{4E82012F-6075-4F39-8A22-CEE9F3CAD5D3}" dt="2023-01-31T03:23:34.945" v="6381"/>
          <ac:spMkLst>
            <pc:docMk/>
            <pc:sldMk cId="1107137239" sldId="307"/>
            <ac:spMk id="4" creationId="{D0064247-2172-9949-27D0-4599B36A0E49}"/>
          </ac:spMkLst>
        </pc:spChg>
        <pc:spChg chg="mod">
          <ac:chgData name="Student - Lim Kay Yuen Darryl" userId="5c4f7223-9631-4c80-8d04-c8ed1ea29cb6" providerId="ADAL" clId="{4E82012F-6075-4F39-8A22-CEE9F3CAD5D3}" dt="2023-01-31T03:23:34.945" v="6381"/>
          <ac:spMkLst>
            <pc:docMk/>
            <pc:sldMk cId="1107137239" sldId="307"/>
            <ac:spMk id="5" creationId="{C304B9A2-3847-9B34-E036-3870E0722103}"/>
          </ac:spMkLst>
        </pc:spChg>
        <pc:spChg chg="mod">
          <ac:chgData name="Student - Lim Kay Yuen Darryl" userId="5c4f7223-9631-4c80-8d04-c8ed1ea29cb6" providerId="ADAL" clId="{4E82012F-6075-4F39-8A22-CEE9F3CAD5D3}" dt="2023-01-31T03:23:34.945" v="6381"/>
          <ac:spMkLst>
            <pc:docMk/>
            <pc:sldMk cId="1107137239" sldId="307"/>
            <ac:spMk id="7" creationId="{17BC5FF8-A9C7-D253-F977-4A5C559BDDD2}"/>
          </ac:spMkLst>
        </pc:spChg>
        <pc:spChg chg="mod">
          <ac:chgData name="Student - Lim Kay Yuen Darryl" userId="5c4f7223-9631-4c80-8d04-c8ed1ea29cb6" providerId="ADAL" clId="{4E82012F-6075-4F39-8A22-CEE9F3CAD5D3}" dt="2023-01-31T03:23:34.945" v="6381"/>
          <ac:spMkLst>
            <pc:docMk/>
            <pc:sldMk cId="1107137239" sldId="307"/>
            <ac:spMk id="8" creationId="{B749F433-0305-D096-BF19-44EC95C3FD7F}"/>
          </ac:spMkLst>
        </pc:spChg>
        <pc:spChg chg="mod">
          <ac:chgData name="Student - Lim Kay Yuen Darryl" userId="5c4f7223-9631-4c80-8d04-c8ed1ea29cb6" providerId="ADAL" clId="{4E82012F-6075-4F39-8A22-CEE9F3CAD5D3}" dt="2023-01-31T03:23:34.945" v="6381"/>
          <ac:spMkLst>
            <pc:docMk/>
            <pc:sldMk cId="1107137239" sldId="307"/>
            <ac:spMk id="9" creationId="{B6F5C7B6-958B-5EE7-8272-18F15E9773EC}"/>
          </ac:spMkLst>
        </pc:spChg>
        <pc:spChg chg="mod">
          <ac:chgData name="Student - Lim Kay Yuen Darryl" userId="5c4f7223-9631-4c80-8d04-c8ed1ea29cb6" providerId="ADAL" clId="{4E82012F-6075-4F39-8A22-CEE9F3CAD5D3}" dt="2023-01-31T03:23:34.945" v="6381"/>
          <ac:spMkLst>
            <pc:docMk/>
            <pc:sldMk cId="1107137239" sldId="307"/>
            <ac:spMk id="10" creationId="{8124DDE0-F8BC-76E5-2470-27A6EC7B5E82}"/>
          </ac:spMkLst>
        </pc:spChg>
        <pc:spChg chg="mod">
          <ac:chgData name="Student - Lim Kay Yuen Darryl" userId="5c4f7223-9631-4c80-8d04-c8ed1ea29cb6" providerId="ADAL" clId="{4E82012F-6075-4F39-8A22-CEE9F3CAD5D3}" dt="2023-01-31T03:23:34.945" v="6381"/>
          <ac:spMkLst>
            <pc:docMk/>
            <pc:sldMk cId="1107137239" sldId="307"/>
            <ac:spMk id="11" creationId="{298723FF-2856-05CE-96CF-F86CD5617835}"/>
          </ac:spMkLst>
        </pc:spChg>
        <pc:spChg chg="mod">
          <ac:chgData name="Student - Lim Kay Yuen Darryl" userId="5c4f7223-9631-4c80-8d04-c8ed1ea29cb6" providerId="ADAL" clId="{4E82012F-6075-4F39-8A22-CEE9F3CAD5D3}" dt="2023-01-31T03:23:34.945" v="6381"/>
          <ac:spMkLst>
            <pc:docMk/>
            <pc:sldMk cId="1107137239" sldId="307"/>
            <ac:spMk id="12" creationId="{A2C32A0E-FC63-866F-F99E-07B033D109B6}"/>
          </ac:spMkLst>
        </pc:spChg>
        <pc:spChg chg="mod">
          <ac:chgData name="Student - Lim Kay Yuen Darryl" userId="5c4f7223-9631-4c80-8d04-c8ed1ea29cb6" providerId="ADAL" clId="{4E82012F-6075-4F39-8A22-CEE9F3CAD5D3}" dt="2023-01-31T03:23:34.945" v="6381"/>
          <ac:spMkLst>
            <pc:docMk/>
            <pc:sldMk cId="1107137239" sldId="307"/>
            <ac:spMk id="13" creationId="{69CB9742-2A58-A346-9FD6-530D812C6BBC}"/>
          </ac:spMkLst>
        </pc:spChg>
        <pc:spChg chg="mod">
          <ac:chgData name="Student - Lim Kay Yuen Darryl" userId="5c4f7223-9631-4c80-8d04-c8ed1ea29cb6" providerId="ADAL" clId="{4E82012F-6075-4F39-8A22-CEE9F3CAD5D3}" dt="2023-01-31T03:23:34.945" v="6381"/>
          <ac:spMkLst>
            <pc:docMk/>
            <pc:sldMk cId="1107137239" sldId="307"/>
            <ac:spMk id="14" creationId="{8329F7A0-61DF-F21F-ABDD-70F180F9FE3D}"/>
          </ac:spMkLst>
        </pc:spChg>
        <pc:spChg chg="mod">
          <ac:chgData name="Student - Lim Kay Yuen Darryl" userId="5c4f7223-9631-4c80-8d04-c8ed1ea29cb6" providerId="ADAL" clId="{4E82012F-6075-4F39-8A22-CEE9F3CAD5D3}" dt="2023-01-31T03:23:34.945" v="6381"/>
          <ac:spMkLst>
            <pc:docMk/>
            <pc:sldMk cId="1107137239" sldId="307"/>
            <ac:spMk id="15" creationId="{3734BE37-EA06-ADF8-D058-DBFB20918F67}"/>
          </ac:spMkLst>
        </pc:spChg>
        <pc:spChg chg="mod">
          <ac:chgData name="Student - Lim Kay Yuen Darryl" userId="5c4f7223-9631-4c80-8d04-c8ed1ea29cb6" providerId="ADAL" clId="{4E82012F-6075-4F39-8A22-CEE9F3CAD5D3}" dt="2023-01-31T03:23:34.945" v="6381"/>
          <ac:spMkLst>
            <pc:docMk/>
            <pc:sldMk cId="1107137239" sldId="307"/>
            <ac:spMk id="16" creationId="{CB3615A0-E36C-E520-4F2E-2D2C83F82A6C}"/>
          </ac:spMkLst>
        </pc:spChg>
        <pc:spChg chg="mod">
          <ac:chgData name="Student - Lim Kay Yuen Darryl" userId="5c4f7223-9631-4c80-8d04-c8ed1ea29cb6" providerId="ADAL" clId="{4E82012F-6075-4F39-8A22-CEE9F3CAD5D3}" dt="2023-01-31T03:23:34.945" v="6381"/>
          <ac:spMkLst>
            <pc:docMk/>
            <pc:sldMk cId="1107137239" sldId="307"/>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1107137239" sldId="307"/>
            <ac:picMk id="18" creationId="{5058527C-8D2D-FB29-30FB-D08364CC501B}"/>
          </ac:picMkLst>
        </pc:picChg>
      </pc:sldChg>
      <pc:sldChg chg="modSp del">
        <pc:chgData name="Student - Lim Kay Yuen Darryl" userId="5c4f7223-9631-4c80-8d04-c8ed1ea29cb6" providerId="ADAL" clId="{4E82012F-6075-4F39-8A22-CEE9F3CAD5D3}" dt="2023-01-31T07:22:08.878" v="7730" actId="47"/>
        <pc:sldMkLst>
          <pc:docMk/>
          <pc:sldMk cId="2315300699" sldId="308"/>
        </pc:sldMkLst>
        <pc:spChg chg="mod">
          <ac:chgData name="Student - Lim Kay Yuen Darryl" userId="5c4f7223-9631-4c80-8d04-c8ed1ea29cb6" providerId="ADAL" clId="{4E82012F-6075-4F39-8A22-CEE9F3CAD5D3}" dt="2023-01-31T03:23:34.945" v="6381"/>
          <ac:spMkLst>
            <pc:docMk/>
            <pc:sldMk cId="2315300699" sldId="308"/>
            <ac:spMk id="2" creationId="{F3079950-B678-A8D7-371C-89D7E62BC0F3}"/>
          </ac:spMkLst>
        </pc:spChg>
        <pc:spChg chg="mod">
          <ac:chgData name="Student - Lim Kay Yuen Darryl" userId="5c4f7223-9631-4c80-8d04-c8ed1ea29cb6" providerId="ADAL" clId="{4E82012F-6075-4F39-8A22-CEE9F3CAD5D3}" dt="2023-01-31T03:23:34.945" v="6381"/>
          <ac:spMkLst>
            <pc:docMk/>
            <pc:sldMk cId="2315300699" sldId="308"/>
            <ac:spMk id="3" creationId="{DF274664-CC85-97EA-5A9A-B667B7F6235C}"/>
          </ac:spMkLst>
        </pc:spChg>
        <pc:spChg chg="mod">
          <ac:chgData name="Student - Lim Kay Yuen Darryl" userId="5c4f7223-9631-4c80-8d04-c8ed1ea29cb6" providerId="ADAL" clId="{4E82012F-6075-4F39-8A22-CEE9F3CAD5D3}" dt="2023-01-31T03:23:34.945" v="6381"/>
          <ac:spMkLst>
            <pc:docMk/>
            <pc:sldMk cId="2315300699" sldId="308"/>
            <ac:spMk id="4" creationId="{D0064247-2172-9949-27D0-4599B36A0E49}"/>
          </ac:spMkLst>
        </pc:spChg>
        <pc:spChg chg="mod">
          <ac:chgData name="Student - Lim Kay Yuen Darryl" userId="5c4f7223-9631-4c80-8d04-c8ed1ea29cb6" providerId="ADAL" clId="{4E82012F-6075-4F39-8A22-CEE9F3CAD5D3}" dt="2023-01-31T03:23:34.945" v="6381"/>
          <ac:spMkLst>
            <pc:docMk/>
            <pc:sldMk cId="2315300699" sldId="308"/>
            <ac:spMk id="5" creationId="{8772CAC1-77C7-46F9-8278-BE7B5E0CC438}"/>
          </ac:spMkLst>
        </pc:spChg>
        <pc:spChg chg="mod">
          <ac:chgData name="Student - Lim Kay Yuen Darryl" userId="5c4f7223-9631-4c80-8d04-c8ed1ea29cb6" providerId="ADAL" clId="{4E82012F-6075-4F39-8A22-CEE9F3CAD5D3}" dt="2023-01-31T03:23:34.945" v="6381"/>
          <ac:spMkLst>
            <pc:docMk/>
            <pc:sldMk cId="2315300699" sldId="308"/>
            <ac:spMk id="7" creationId="{17BC5FF8-A9C7-D253-F977-4A5C559BDDD2}"/>
          </ac:spMkLst>
        </pc:spChg>
        <pc:spChg chg="mod">
          <ac:chgData name="Student - Lim Kay Yuen Darryl" userId="5c4f7223-9631-4c80-8d04-c8ed1ea29cb6" providerId="ADAL" clId="{4E82012F-6075-4F39-8A22-CEE9F3CAD5D3}" dt="2023-01-31T03:23:34.945" v="6381"/>
          <ac:spMkLst>
            <pc:docMk/>
            <pc:sldMk cId="2315300699" sldId="308"/>
            <ac:spMk id="8" creationId="{B749F433-0305-D096-BF19-44EC95C3FD7F}"/>
          </ac:spMkLst>
        </pc:spChg>
        <pc:spChg chg="mod">
          <ac:chgData name="Student - Lim Kay Yuen Darryl" userId="5c4f7223-9631-4c80-8d04-c8ed1ea29cb6" providerId="ADAL" clId="{4E82012F-6075-4F39-8A22-CEE9F3CAD5D3}" dt="2023-01-31T03:23:34.945" v="6381"/>
          <ac:spMkLst>
            <pc:docMk/>
            <pc:sldMk cId="2315300699" sldId="308"/>
            <ac:spMk id="9" creationId="{B6F5C7B6-958B-5EE7-8272-18F15E9773EC}"/>
          </ac:spMkLst>
        </pc:spChg>
        <pc:spChg chg="mod">
          <ac:chgData name="Student - Lim Kay Yuen Darryl" userId="5c4f7223-9631-4c80-8d04-c8ed1ea29cb6" providerId="ADAL" clId="{4E82012F-6075-4F39-8A22-CEE9F3CAD5D3}" dt="2023-01-31T03:23:34.945" v="6381"/>
          <ac:spMkLst>
            <pc:docMk/>
            <pc:sldMk cId="2315300699" sldId="308"/>
            <ac:spMk id="10" creationId="{8124DDE0-F8BC-76E5-2470-27A6EC7B5E82}"/>
          </ac:spMkLst>
        </pc:spChg>
        <pc:spChg chg="mod">
          <ac:chgData name="Student - Lim Kay Yuen Darryl" userId="5c4f7223-9631-4c80-8d04-c8ed1ea29cb6" providerId="ADAL" clId="{4E82012F-6075-4F39-8A22-CEE9F3CAD5D3}" dt="2023-01-31T03:23:34.945" v="6381"/>
          <ac:spMkLst>
            <pc:docMk/>
            <pc:sldMk cId="2315300699" sldId="308"/>
            <ac:spMk id="11" creationId="{298723FF-2856-05CE-96CF-F86CD5617835}"/>
          </ac:spMkLst>
        </pc:spChg>
        <pc:spChg chg="mod">
          <ac:chgData name="Student - Lim Kay Yuen Darryl" userId="5c4f7223-9631-4c80-8d04-c8ed1ea29cb6" providerId="ADAL" clId="{4E82012F-6075-4F39-8A22-CEE9F3CAD5D3}" dt="2023-01-31T03:23:34.945" v="6381"/>
          <ac:spMkLst>
            <pc:docMk/>
            <pc:sldMk cId="2315300699" sldId="308"/>
            <ac:spMk id="12" creationId="{A2C32A0E-FC63-866F-F99E-07B033D109B6}"/>
          </ac:spMkLst>
        </pc:spChg>
        <pc:spChg chg="mod">
          <ac:chgData name="Student - Lim Kay Yuen Darryl" userId="5c4f7223-9631-4c80-8d04-c8ed1ea29cb6" providerId="ADAL" clId="{4E82012F-6075-4F39-8A22-CEE9F3CAD5D3}" dt="2023-01-31T03:23:34.945" v="6381"/>
          <ac:spMkLst>
            <pc:docMk/>
            <pc:sldMk cId="2315300699" sldId="308"/>
            <ac:spMk id="13" creationId="{69CB9742-2A58-A346-9FD6-530D812C6BBC}"/>
          </ac:spMkLst>
        </pc:spChg>
        <pc:spChg chg="mod">
          <ac:chgData name="Student - Lim Kay Yuen Darryl" userId="5c4f7223-9631-4c80-8d04-c8ed1ea29cb6" providerId="ADAL" clId="{4E82012F-6075-4F39-8A22-CEE9F3CAD5D3}" dt="2023-01-31T03:23:34.945" v="6381"/>
          <ac:spMkLst>
            <pc:docMk/>
            <pc:sldMk cId="2315300699" sldId="308"/>
            <ac:spMk id="14" creationId="{8329F7A0-61DF-F21F-ABDD-70F180F9FE3D}"/>
          </ac:spMkLst>
        </pc:spChg>
        <pc:spChg chg="mod">
          <ac:chgData name="Student - Lim Kay Yuen Darryl" userId="5c4f7223-9631-4c80-8d04-c8ed1ea29cb6" providerId="ADAL" clId="{4E82012F-6075-4F39-8A22-CEE9F3CAD5D3}" dt="2023-01-31T03:23:34.945" v="6381"/>
          <ac:spMkLst>
            <pc:docMk/>
            <pc:sldMk cId="2315300699" sldId="308"/>
            <ac:spMk id="15" creationId="{3734BE37-EA06-ADF8-D058-DBFB20918F67}"/>
          </ac:spMkLst>
        </pc:spChg>
        <pc:spChg chg="mod">
          <ac:chgData name="Student - Lim Kay Yuen Darryl" userId="5c4f7223-9631-4c80-8d04-c8ed1ea29cb6" providerId="ADAL" clId="{4E82012F-6075-4F39-8A22-CEE9F3CAD5D3}" dt="2023-01-31T03:23:34.945" v="6381"/>
          <ac:spMkLst>
            <pc:docMk/>
            <pc:sldMk cId="2315300699" sldId="308"/>
            <ac:spMk id="16" creationId="{CB3615A0-E36C-E520-4F2E-2D2C83F82A6C}"/>
          </ac:spMkLst>
        </pc:spChg>
        <pc:spChg chg="mod">
          <ac:chgData name="Student - Lim Kay Yuen Darryl" userId="5c4f7223-9631-4c80-8d04-c8ed1ea29cb6" providerId="ADAL" clId="{4E82012F-6075-4F39-8A22-CEE9F3CAD5D3}" dt="2023-01-31T03:23:34.945" v="6381"/>
          <ac:spMkLst>
            <pc:docMk/>
            <pc:sldMk cId="2315300699" sldId="308"/>
            <ac:spMk id="17" creationId="{2DF1E75A-869D-2D50-80AB-AE316FBA4610}"/>
          </ac:spMkLst>
        </pc:spChg>
        <pc:graphicFrameChg chg="mod">
          <ac:chgData name="Student - Lim Kay Yuen Darryl" userId="5c4f7223-9631-4c80-8d04-c8ed1ea29cb6" providerId="ADAL" clId="{4E82012F-6075-4F39-8A22-CEE9F3CAD5D3}" dt="2023-01-31T03:23:34.945" v="6381"/>
          <ac:graphicFrameMkLst>
            <pc:docMk/>
            <pc:sldMk cId="2315300699" sldId="308"/>
            <ac:graphicFrameMk id="19" creationId="{7B1C7FAB-F6DF-B246-711B-00D91D2411B8}"/>
          </ac:graphicFrameMkLst>
        </pc:graphicFrameChg>
        <pc:picChg chg="mod">
          <ac:chgData name="Student - Lim Kay Yuen Darryl" userId="5c4f7223-9631-4c80-8d04-c8ed1ea29cb6" providerId="ADAL" clId="{4E82012F-6075-4F39-8A22-CEE9F3CAD5D3}" dt="2023-01-31T03:23:34.945" v="6381"/>
          <ac:picMkLst>
            <pc:docMk/>
            <pc:sldMk cId="2315300699" sldId="308"/>
            <ac:picMk id="18" creationId="{5058527C-8D2D-FB29-30FB-D08364CC501B}"/>
          </ac:picMkLst>
        </pc:picChg>
      </pc:sldChg>
      <pc:sldChg chg="modSp del">
        <pc:chgData name="Student - Lim Kay Yuen Darryl" userId="5c4f7223-9631-4c80-8d04-c8ed1ea29cb6" providerId="ADAL" clId="{4E82012F-6075-4F39-8A22-CEE9F3CAD5D3}" dt="2023-01-31T07:22:08.878" v="7730" actId="47"/>
        <pc:sldMkLst>
          <pc:docMk/>
          <pc:sldMk cId="921470560" sldId="311"/>
        </pc:sldMkLst>
        <pc:spChg chg="mod">
          <ac:chgData name="Student - Lim Kay Yuen Darryl" userId="5c4f7223-9631-4c80-8d04-c8ed1ea29cb6" providerId="ADAL" clId="{4E82012F-6075-4F39-8A22-CEE9F3CAD5D3}" dt="2023-01-31T03:23:34.945" v="6381"/>
          <ac:spMkLst>
            <pc:docMk/>
            <pc:sldMk cId="921470560" sldId="311"/>
            <ac:spMk id="2" creationId="{F3079950-B678-A8D7-371C-89D7E62BC0F3}"/>
          </ac:spMkLst>
        </pc:spChg>
        <pc:spChg chg="mod">
          <ac:chgData name="Student - Lim Kay Yuen Darryl" userId="5c4f7223-9631-4c80-8d04-c8ed1ea29cb6" providerId="ADAL" clId="{4E82012F-6075-4F39-8A22-CEE9F3CAD5D3}" dt="2023-01-31T03:23:34.945" v="6381"/>
          <ac:spMkLst>
            <pc:docMk/>
            <pc:sldMk cId="921470560" sldId="311"/>
            <ac:spMk id="3" creationId="{DF274664-CC85-97EA-5A9A-B667B7F6235C}"/>
          </ac:spMkLst>
        </pc:spChg>
        <pc:spChg chg="mod">
          <ac:chgData name="Student - Lim Kay Yuen Darryl" userId="5c4f7223-9631-4c80-8d04-c8ed1ea29cb6" providerId="ADAL" clId="{4E82012F-6075-4F39-8A22-CEE9F3CAD5D3}" dt="2023-01-31T03:23:34.945" v="6381"/>
          <ac:spMkLst>
            <pc:docMk/>
            <pc:sldMk cId="921470560" sldId="311"/>
            <ac:spMk id="4" creationId="{D0064247-2172-9949-27D0-4599B36A0E49}"/>
          </ac:spMkLst>
        </pc:spChg>
        <pc:spChg chg="mod">
          <ac:chgData name="Student - Lim Kay Yuen Darryl" userId="5c4f7223-9631-4c80-8d04-c8ed1ea29cb6" providerId="ADAL" clId="{4E82012F-6075-4F39-8A22-CEE9F3CAD5D3}" dt="2023-01-31T03:23:34.945" v="6381"/>
          <ac:spMkLst>
            <pc:docMk/>
            <pc:sldMk cId="921470560" sldId="311"/>
            <ac:spMk id="5" creationId="{6E01A274-0403-97C0-CF6D-870F0BC7C4BE}"/>
          </ac:spMkLst>
        </pc:spChg>
        <pc:spChg chg="mod">
          <ac:chgData name="Student - Lim Kay Yuen Darryl" userId="5c4f7223-9631-4c80-8d04-c8ed1ea29cb6" providerId="ADAL" clId="{4E82012F-6075-4F39-8A22-CEE9F3CAD5D3}" dt="2023-01-31T03:23:34.945" v="6381"/>
          <ac:spMkLst>
            <pc:docMk/>
            <pc:sldMk cId="921470560" sldId="311"/>
            <ac:spMk id="7" creationId="{17BC5FF8-A9C7-D253-F977-4A5C559BDDD2}"/>
          </ac:spMkLst>
        </pc:spChg>
        <pc:spChg chg="mod">
          <ac:chgData name="Student - Lim Kay Yuen Darryl" userId="5c4f7223-9631-4c80-8d04-c8ed1ea29cb6" providerId="ADAL" clId="{4E82012F-6075-4F39-8A22-CEE9F3CAD5D3}" dt="2023-01-31T03:23:34.945" v="6381"/>
          <ac:spMkLst>
            <pc:docMk/>
            <pc:sldMk cId="921470560" sldId="311"/>
            <ac:spMk id="8" creationId="{B749F433-0305-D096-BF19-44EC95C3FD7F}"/>
          </ac:spMkLst>
        </pc:spChg>
        <pc:spChg chg="mod">
          <ac:chgData name="Student - Lim Kay Yuen Darryl" userId="5c4f7223-9631-4c80-8d04-c8ed1ea29cb6" providerId="ADAL" clId="{4E82012F-6075-4F39-8A22-CEE9F3CAD5D3}" dt="2023-01-31T03:23:34.945" v="6381"/>
          <ac:spMkLst>
            <pc:docMk/>
            <pc:sldMk cId="921470560" sldId="311"/>
            <ac:spMk id="9" creationId="{B6F5C7B6-958B-5EE7-8272-18F15E9773EC}"/>
          </ac:spMkLst>
        </pc:spChg>
        <pc:spChg chg="mod">
          <ac:chgData name="Student - Lim Kay Yuen Darryl" userId="5c4f7223-9631-4c80-8d04-c8ed1ea29cb6" providerId="ADAL" clId="{4E82012F-6075-4F39-8A22-CEE9F3CAD5D3}" dt="2023-01-31T03:23:34.945" v="6381"/>
          <ac:spMkLst>
            <pc:docMk/>
            <pc:sldMk cId="921470560" sldId="311"/>
            <ac:spMk id="10" creationId="{8124DDE0-F8BC-76E5-2470-27A6EC7B5E82}"/>
          </ac:spMkLst>
        </pc:spChg>
        <pc:spChg chg="mod">
          <ac:chgData name="Student - Lim Kay Yuen Darryl" userId="5c4f7223-9631-4c80-8d04-c8ed1ea29cb6" providerId="ADAL" clId="{4E82012F-6075-4F39-8A22-CEE9F3CAD5D3}" dt="2023-01-31T03:23:34.945" v="6381"/>
          <ac:spMkLst>
            <pc:docMk/>
            <pc:sldMk cId="921470560" sldId="311"/>
            <ac:spMk id="11" creationId="{298723FF-2856-05CE-96CF-F86CD5617835}"/>
          </ac:spMkLst>
        </pc:spChg>
        <pc:spChg chg="mod">
          <ac:chgData name="Student - Lim Kay Yuen Darryl" userId="5c4f7223-9631-4c80-8d04-c8ed1ea29cb6" providerId="ADAL" clId="{4E82012F-6075-4F39-8A22-CEE9F3CAD5D3}" dt="2023-01-31T03:23:34.945" v="6381"/>
          <ac:spMkLst>
            <pc:docMk/>
            <pc:sldMk cId="921470560" sldId="311"/>
            <ac:spMk id="12" creationId="{A2C32A0E-FC63-866F-F99E-07B033D109B6}"/>
          </ac:spMkLst>
        </pc:spChg>
        <pc:spChg chg="mod">
          <ac:chgData name="Student - Lim Kay Yuen Darryl" userId="5c4f7223-9631-4c80-8d04-c8ed1ea29cb6" providerId="ADAL" clId="{4E82012F-6075-4F39-8A22-CEE9F3CAD5D3}" dt="2023-01-31T03:23:34.945" v="6381"/>
          <ac:spMkLst>
            <pc:docMk/>
            <pc:sldMk cId="921470560" sldId="311"/>
            <ac:spMk id="13" creationId="{69CB9742-2A58-A346-9FD6-530D812C6BBC}"/>
          </ac:spMkLst>
        </pc:spChg>
        <pc:spChg chg="mod">
          <ac:chgData name="Student - Lim Kay Yuen Darryl" userId="5c4f7223-9631-4c80-8d04-c8ed1ea29cb6" providerId="ADAL" clId="{4E82012F-6075-4F39-8A22-CEE9F3CAD5D3}" dt="2023-01-31T03:23:34.945" v="6381"/>
          <ac:spMkLst>
            <pc:docMk/>
            <pc:sldMk cId="921470560" sldId="311"/>
            <ac:spMk id="14" creationId="{8329F7A0-61DF-F21F-ABDD-70F180F9FE3D}"/>
          </ac:spMkLst>
        </pc:spChg>
        <pc:spChg chg="mod">
          <ac:chgData name="Student - Lim Kay Yuen Darryl" userId="5c4f7223-9631-4c80-8d04-c8ed1ea29cb6" providerId="ADAL" clId="{4E82012F-6075-4F39-8A22-CEE9F3CAD5D3}" dt="2023-01-31T03:23:34.945" v="6381"/>
          <ac:spMkLst>
            <pc:docMk/>
            <pc:sldMk cId="921470560" sldId="311"/>
            <ac:spMk id="15" creationId="{3734BE37-EA06-ADF8-D058-DBFB20918F67}"/>
          </ac:spMkLst>
        </pc:spChg>
        <pc:spChg chg="mod">
          <ac:chgData name="Student - Lim Kay Yuen Darryl" userId="5c4f7223-9631-4c80-8d04-c8ed1ea29cb6" providerId="ADAL" clId="{4E82012F-6075-4F39-8A22-CEE9F3CAD5D3}" dt="2023-01-31T03:23:34.945" v="6381"/>
          <ac:spMkLst>
            <pc:docMk/>
            <pc:sldMk cId="921470560" sldId="311"/>
            <ac:spMk id="16" creationId="{CB3615A0-E36C-E520-4F2E-2D2C83F82A6C}"/>
          </ac:spMkLst>
        </pc:spChg>
        <pc:spChg chg="mod">
          <ac:chgData name="Student - Lim Kay Yuen Darryl" userId="5c4f7223-9631-4c80-8d04-c8ed1ea29cb6" providerId="ADAL" clId="{4E82012F-6075-4F39-8A22-CEE9F3CAD5D3}" dt="2023-01-31T03:23:34.945" v="6381"/>
          <ac:spMkLst>
            <pc:docMk/>
            <pc:sldMk cId="921470560" sldId="311"/>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921470560" sldId="311"/>
            <ac:picMk id="18" creationId="{5058527C-8D2D-FB29-30FB-D08364CC501B}"/>
          </ac:picMkLst>
        </pc:picChg>
      </pc:sldChg>
      <pc:sldChg chg="modSp del">
        <pc:chgData name="Student - Lim Kay Yuen Darryl" userId="5c4f7223-9631-4c80-8d04-c8ed1ea29cb6" providerId="ADAL" clId="{4E82012F-6075-4F39-8A22-CEE9F3CAD5D3}" dt="2023-01-31T07:22:08.878" v="7730" actId="47"/>
        <pc:sldMkLst>
          <pc:docMk/>
          <pc:sldMk cId="3695956697" sldId="312"/>
        </pc:sldMkLst>
        <pc:spChg chg="mod">
          <ac:chgData name="Student - Lim Kay Yuen Darryl" userId="5c4f7223-9631-4c80-8d04-c8ed1ea29cb6" providerId="ADAL" clId="{4E82012F-6075-4F39-8A22-CEE9F3CAD5D3}" dt="2023-01-31T03:23:34.945" v="6381"/>
          <ac:spMkLst>
            <pc:docMk/>
            <pc:sldMk cId="3695956697" sldId="312"/>
            <ac:spMk id="2" creationId="{E16392B1-206D-56C9-9ABE-922CACD92B86}"/>
          </ac:spMkLst>
        </pc:spChg>
        <pc:spChg chg="mod">
          <ac:chgData name="Student - Lim Kay Yuen Darryl" userId="5c4f7223-9631-4c80-8d04-c8ed1ea29cb6" providerId="ADAL" clId="{4E82012F-6075-4F39-8A22-CEE9F3CAD5D3}" dt="2023-01-31T03:23:34.945" v="6381"/>
          <ac:spMkLst>
            <pc:docMk/>
            <pc:sldMk cId="3695956697" sldId="312"/>
            <ac:spMk id="3" creationId="{DF274664-CC85-97EA-5A9A-B667B7F6235C}"/>
          </ac:spMkLst>
        </pc:spChg>
        <pc:spChg chg="mod">
          <ac:chgData name="Student - Lim Kay Yuen Darryl" userId="5c4f7223-9631-4c80-8d04-c8ed1ea29cb6" providerId="ADAL" clId="{4E82012F-6075-4F39-8A22-CEE9F3CAD5D3}" dt="2023-01-31T03:23:34.945" v="6381"/>
          <ac:spMkLst>
            <pc:docMk/>
            <pc:sldMk cId="3695956697" sldId="312"/>
            <ac:spMk id="4" creationId="{D0064247-2172-9949-27D0-4599B36A0E49}"/>
          </ac:spMkLst>
        </pc:spChg>
        <pc:spChg chg="mod">
          <ac:chgData name="Student - Lim Kay Yuen Darryl" userId="5c4f7223-9631-4c80-8d04-c8ed1ea29cb6" providerId="ADAL" clId="{4E82012F-6075-4F39-8A22-CEE9F3CAD5D3}" dt="2023-01-31T03:23:34.945" v="6381"/>
          <ac:spMkLst>
            <pc:docMk/>
            <pc:sldMk cId="3695956697" sldId="312"/>
            <ac:spMk id="6" creationId="{72C102E6-4A22-9075-D23F-057D38742937}"/>
          </ac:spMkLst>
        </pc:spChg>
        <pc:spChg chg="mod">
          <ac:chgData name="Student - Lim Kay Yuen Darryl" userId="5c4f7223-9631-4c80-8d04-c8ed1ea29cb6" providerId="ADAL" clId="{4E82012F-6075-4F39-8A22-CEE9F3CAD5D3}" dt="2023-01-31T03:23:34.945" v="6381"/>
          <ac:spMkLst>
            <pc:docMk/>
            <pc:sldMk cId="3695956697" sldId="312"/>
            <ac:spMk id="7" creationId="{17BC5FF8-A9C7-D253-F977-4A5C559BDDD2}"/>
          </ac:spMkLst>
        </pc:spChg>
        <pc:spChg chg="mod">
          <ac:chgData name="Student - Lim Kay Yuen Darryl" userId="5c4f7223-9631-4c80-8d04-c8ed1ea29cb6" providerId="ADAL" clId="{4E82012F-6075-4F39-8A22-CEE9F3CAD5D3}" dt="2023-01-31T03:23:34.945" v="6381"/>
          <ac:spMkLst>
            <pc:docMk/>
            <pc:sldMk cId="3695956697" sldId="312"/>
            <ac:spMk id="8" creationId="{B749F433-0305-D096-BF19-44EC95C3FD7F}"/>
          </ac:spMkLst>
        </pc:spChg>
        <pc:spChg chg="mod">
          <ac:chgData name="Student - Lim Kay Yuen Darryl" userId="5c4f7223-9631-4c80-8d04-c8ed1ea29cb6" providerId="ADAL" clId="{4E82012F-6075-4F39-8A22-CEE9F3CAD5D3}" dt="2023-01-31T03:23:34.945" v="6381"/>
          <ac:spMkLst>
            <pc:docMk/>
            <pc:sldMk cId="3695956697" sldId="312"/>
            <ac:spMk id="9" creationId="{B6F5C7B6-958B-5EE7-8272-18F15E9773EC}"/>
          </ac:spMkLst>
        </pc:spChg>
        <pc:spChg chg="mod">
          <ac:chgData name="Student - Lim Kay Yuen Darryl" userId="5c4f7223-9631-4c80-8d04-c8ed1ea29cb6" providerId="ADAL" clId="{4E82012F-6075-4F39-8A22-CEE9F3CAD5D3}" dt="2023-01-31T03:23:34.945" v="6381"/>
          <ac:spMkLst>
            <pc:docMk/>
            <pc:sldMk cId="3695956697" sldId="312"/>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695956697" sldId="312"/>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695956697" sldId="312"/>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695956697" sldId="312"/>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695956697" sldId="312"/>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695956697" sldId="312"/>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695956697" sldId="312"/>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695956697" sldId="312"/>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3695956697" sldId="312"/>
            <ac:picMk id="5" creationId="{1121A366-C4F9-9C80-C6F3-EC1B26FDD364}"/>
          </ac:picMkLst>
        </pc:picChg>
        <pc:picChg chg="mod">
          <ac:chgData name="Student - Lim Kay Yuen Darryl" userId="5c4f7223-9631-4c80-8d04-c8ed1ea29cb6" providerId="ADAL" clId="{4E82012F-6075-4F39-8A22-CEE9F3CAD5D3}" dt="2023-01-31T03:23:34.945" v="6381"/>
          <ac:picMkLst>
            <pc:docMk/>
            <pc:sldMk cId="3695956697" sldId="312"/>
            <ac:picMk id="18" creationId="{5058527C-8D2D-FB29-30FB-D08364CC501B}"/>
          </ac:picMkLst>
        </pc:picChg>
      </pc:sldChg>
      <pc:sldChg chg="modSp del">
        <pc:chgData name="Student - Lim Kay Yuen Darryl" userId="5c4f7223-9631-4c80-8d04-c8ed1ea29cb6" providerId="ADAL" clId="{4E82012F-6075-4F39-8A22-CEE9F3CAD5D3}" dt="2023-01-31T07:22:08.878" v="7730" actId="47"/>
        <pc:sldMkLst>
          <pc:docMk/>
          <pc:sldMk cId="2886788864" sldId="315"/>
        </pc:sldMkLst>
        <pc:spChg chg="mod">
          <ac:chgData name="Student - Lim Kay Yuen Darryl" userId="5c4f7223-9631-4c80-8d04-c8ed1ea29cb6" providerId="ADAL" clId="{4E82012F-6075-4F39-8A22-CEE9F3CAD5D3}" dt="2023-01-31T03:23:34.945" v="6381"/>
          <ac:spMkLst>
            <pc:docMk/>
            <pc:sldMk cId="2886788864" sldId="315"/>
            <ac:spMk id="2" creationId="{CCE28833-072A-A1DC-8BCD-E6A93F25A9DD}"/>
          </ac:spMkLst>
        </pc:spChg>
        <pc:spChg chg="mod">
          <ac:chgData name="Student - Lim Kay Yuen Darryl" userId="5c4f7223-9631-4c80-8d04-c8ed1ea29cb6" providerId="ADAL" clId="{4E82012F-6075-4F39-8A22-CEE9F3CAD5D3}" dt="2023-01-31T03:23:34.945" v="6381"/>
          <ac:spMkLst>
            <pc:docMk/>
            <pc:sldMk cId="2886788864" sldId="315"/>
            <ac:spMk id="3" creationId="{DF274664-CC85-97EA-5A9A-B667B7F6235C}"/>
          </ac:spMkLst>
        </pc:spChg>
        <pc:spChg chg="mod">
          <ac:chgData name="Student - Lim Kay Yuen Darryl" userId="5c4f7223-9631-4c80-8d04-c8ed1ea29cb6" providerId="ADAL" clId="{4E82012F-6075-4F39-8A22-CEE9F3CAD5D3}" dt="2023-01-31T03:23:34.945" v="6381"/>
          <ac:spMkLst>
            <pc:docMk/>
            <pc:sldMk cId="2886788864" sldId="315"/>
            <ac:spMk id="4" creationId="{D0064247-2172-9949-27D0-4599B36A0E49}"/>
          </ac:spMkLst>
        </pc:spChg>
        <pc:spChg chg="mod">
          <ac:chgData name="Student - Lim Kay Yuen Darryl" userId="5c4f7223-9631-4c80-8d04-c8ed1ea29cb6" providerId="ADAL" clId="{4E82012F-6075-4F39-8A22-CEE9F3CAD5D3}" dt="2023-01-31T03:23:34.945" v="6381"/>
          <ac:spMkLst>
            <pc:docMk/>
            <pc:sldMk cId="2886788864" sldId="315"/>
            <ac:spMk id="5" creationId="{08494E39-F1F5-D0C3-6576-207974742B8A}"/>
          </ac:spMkLst>
        </pc:spChg>
        <pc:spChg chg="mod">
          <ac:chgData name="Student - Lim Kay Yuen Darryl" userId="5c4f7223-9631-4c80-8d04-c8ed1ea29cb6" providerId="ADAL" clId="{4E82012F-6075-4F39-8A22-CEE9F3CAD5D3}" dt="2023-01-31T03:23:34.945" v="6381"/>
          <ac:spMkLst>
            <pc:docMk/>
            <pc:sldMk cId="2886788864" sldId="315"/>
            <ac:spMk id="7" creationId="{17BC5FF8-A9C7-D253-F977-4A5C559BDDD2}"/>
          </ac:spMkLst>
        </pc:spChg>
        <pc:spChg chg="mod">
          <ac:chgData name="Student - Lim Kay Yuen Darryl" userId="5c4f7223-9631-4c80-8d04-c8ed1ea29cb6" providerId="ADAL" clId="{4E82012F-6075-4F39-8A22-CEE9F3CAD5D3}" dt="2023-01-31T03:23:34.945" v="6381"/>
          <ac:spMkLst>
            <pc:docMk/>
            <pc:sldMk cId="2886788864" sldId="315"/>
            <ac:spMk id="8" creationId="{B749F433-0305-D096-BF19-44EC95C3FD7F}"/>
          </ac:spMkLst>
        </pc:spChg>
        <pc:spChg chg="mod">
          <ac:chgData name="Student - Lim Kay Yuen Darryl" userId="5c4f7223-9631-4c80-8d04-c8ed1ea29cb6" providerId="ADAL" clId="{4E82012F-6075-4F39-8A22-CEE9F3CAD5D3}" dt="2023-01-31T03:23:34.945" v="6381"/>
          <ac:spMkLst>
            <pc:docMk/>
            <pc:sldMk cId="2886788864" sldId="315"/>
            <ac:spMk id="9" creationId="{B6F5C7B6-958B-5EE7-8272-18F15E9773EC}"/>
          </ac:spMkLst>
        </pc:spChg>
        <pc:spChg chg="mod">
          <ac:chgData name="Student - Lim Kay Yuen Darryl" userId="5c4f7223-9631-4c80-8d04-c8ed1ea29cb6" providerId="ADAL" clId="{4E82012F-6075-4F39-8A22-CEE9F3CAD5D3}" dt="2023-01-31T03:23:34.945" v="6381"/>
          <ac:spMkLst>
            <pc:docMk/>
            <pc:sldMk cId="2886788864" sldId="315"/>
            <ac:spMk id="10" creationId="{8124DDE0-F8BC-76E5-2470-27A6EC7B5E82}"/>
          </ac:spMkLst>
        </pc:spChg>
        <pc:spChg chg="mod">
          <ac:chgData name="Student - Lim Kay Yuen Darryl" userId="5c4f7223-9631-4c80-8d04-c8ed1ea29cb6" providerId="ADAL" clId="{4E82012F-6075-4F39-8A22-CEE9F3CAD5D3}" dt="2023-01-31T03:23:34.945" v="6381"/>
          <ac:spMkLst>
            <pc:docMk/>
            <pc:sldMk cId="2886788864" sldId="315"/>
            <ac:spMk id="11" creationId="{298723FF-2856-05CE-96CF-F86CD5617835}"/>
          </ac:spMkLst>
        </pc:spChg>
        <pc:spChg chg="mod">
          <ac:chgData name="Student - Lim Kay Yuen Darryl" userId="5c4f7223-9631-4c80-8d04-c8ed1ea29cb6" providerId="ADAL" clId="{4E82012F-6075-4F39-8A22-CEE9F3CAD5D3}" dt="2023-01-31T03:23:34.945" v="6381"/>
          <ac:spMkLst>
            <pc:docMk/>
            <pc:sldMk cId="2886788864" sldId="315"/>
            <ac:spMk id="12" creationId="{A2C32A0E-FC63-866F-F99E-07B033D109B6}"/>
          </ac:spMkLst>
        </pc:spChg>
        <pc:spChg chg="mod">
          <ac:chgData name="Student - Lim Kay Yuen Darryl" userId="5c4f7223-9631-4c80-8d04-c8ed1ea29cb6" providerId="ADAL" clId="{4E82012F-6075-4F39-8A22-CEE9F3CAD5D3}" dt="2023-01-31T03:23:34.945" v="6381"/>
          <ac:spMkLst>
            <pc:docMk/>
            <pc:sldMk cId="2886788864" sldId="315"/>
            <ac:spMk id="13" creationId="{69CB9742-2A58-A346-9FD6-530D812C6BBC}"/>
          </ac:spMkLst>
        </pc:spChg>
        <pc:spChg chg="mod">
          <ac:chgData name="Student - Lim Kay Yuen Darryl" userId="5c4f7223-9631-4c80-8d04-c8ed1ea29cb6" providerId="ADAL" clId="{4E82012F-6075-4F39-8A22-CEE9F3CAD5D3}" dt="2023-01-31T03:23:34.945" v="6381"/>
          <ac:spMkLst>
            <pc:docMk/>
            <pc:sldMk cId="2886788864" sldId="315"/>
            <ac:spMk id="14" creationId="{8329F7A0-61DF-F21F-ABDD-70F180F9FE3D}"/>
          </ac:spMkLst>
        </pc:spChg>
        <pc:spChg chg="mod">
          <ac:chgData name="Student - Lim Kay Yuen Darryl" userId="5c4f7223-9631-4c80-8d04-c8ed1ea29cb6" providerId="ADAL" clId="{4E82012F-6075-4F39-8A22-CEE9F3CAD5D3}" dt="2023-01-31T03:23:34.945" v="6381"/>
          <ac:spMkLst>
            <pc:docMk/>
            <pc:sldMk cId="2886788864" sldId="315"/>
            <ac:spMk id="15" creationId="{3734BE37-EA06-ADF8-D058-DBFB20918F67}"/>
          </ac:spMkLst>
        </pc:spChg>
        <pc:spChg chg="mod">
          <ac:chgData name="Student - Lim Kay Yuen Darryl" userId="5c4f7223-9631-4c80-8d04-c8ed1ea29cb6" providerId="ADAL" clId="{4E82012F-6075-4F39-8A22-CEE9F3CAD5D3}" dt="2023-01-31T03:23:34.945" v="6381"/>
          <ac:spMkLst>
            <pc:docMk/>
            <pc:sldMk cId="2886788864" sldId="315"/>
            <ac:spMk id="16" creationId="{CB3615A0-E36C-E520-4F2E-2D2C83F82A6C}"/>
          </ac:spMkLst>
        </pc:spChg>
        <pc:spChg chg="mod">
          <ac:chgData name="Student - Lim Kay Yuen Darryl" userId="5c4f7223-9631-4c80-8d04-c8ed1ea29cb6" providerId="ADAL" clId="{4E82012F-6075-4F39-8A22-CEE9F3CAD5D3}" dt="2023-01-31T03:23:34.945" v="6381"/>
          <ac:spMkLst>
            <pc:docMk/>
            <pc:sldMk cId="2886788864" sldId="315"/>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2886788864" sldId="315"/>
            <ac:picMk id="18" creationId="{5058527C-8D2D-FB29-30FB-D08364CC501B}"/>
          </ac:picMkLst>
        </pc:picChg>
      </pc:sldChg>
      <pc:sldChg chg="modSp del">
        <pc:chgData name="Student - Lim Kay Yuen Darryl" userId="5c4f7223-9631-4c80-8d04-c8ed1ea29cb6" providerId="ADAL" clId="{4E82012F-6075-4F39-8A22-CEE9F3CAD5D3}" dt="2023-01-31T07:22:08.878" v="7730" actId="47"/>
        <pc:sldMkLst>
          <pc:docMk/>
          <pc:sldMk cId="33402516" sldId="316"/>
        </pc:sldMkLst>
        <pc:spChg chg="mod">
          <ac:chgData name="Student - Lim Kay Yuen Darryl" userId="5c4f7223-9631-4c80-8d04-c8ed1ea29cb6" providerId="ADAL" clId="{4E82012F-6075-4F39-8A22-CEE9F3CAD5D3}" dt="2023-01-31T03:23:34.945" v="6381"/>
          <ac:spMkLst>
            <pc:docMk/>
            <pc:sldMk cId="33402516" sldId="316"/>
            <ac:spMk id="2" creationId="{CCE28833-072A-A1DC-8BCD-E6A93F25A9DD}"/>
          </ac:spMkLst>
        </pc:spChg>
        <pc:spChg chg="mod">
          <ac:chgData name="Student - Lim Kay Yuen Darryl" userId="5c4f7223-9631-4c80-8d04-c8ed1ea29cb6" providerId="ADAL" clId="{4E82012F-6075-4F39-8A22-CEE9F3CAD5D3}" dt="2023-01-31T03:23:34.945" v="6381"/>
          <ac:spMkLst>
            <pc:docMk/>
            <pc:sldMk cId="33402516" sldId="316"/>
            <ac:spMk id="3" creationId="{DF274664-CC85-97EA-5A9A-B667B7F6235C}"/>
          </ac:spMkLst>
        </pc:spChg>
        <pc:spChg chg="mod">
          <ac:chgData name="Student - Lim Kay Yuen Darryl" userId="5c4f7223-9631-4c80-8d04-c8ed1ea29cb6" providerId="ADAL" clId="{4E82012F-6075-4F39-8A22-CEE9F3CAD5D3}" dt="2023-01-31T03:23:34.945" v="6381"/>
          <ac:spMkLst>
            <pc:docMk/>
            <pc:sldMk cId="33402516" sldId="316"/>
            <ac:spMk id="4" creationId="{D0064247-2172-9949-27D0-4599B36A0E49}"/>
          </ac:spMkLst>
        </pc:spChg>
        <pc:spChg chg="mod">
          <ac:chgData name="Student - Lim Kay Yuen Darryl" userId="5c4f7223-9631-4c80-8d04-c8ed1ea29cb6" providerId="ADAL" clId="{4E82012F-6075-4F39-8A22-CEE9F3CAD5D3}" dt="2023-01-31T03:23:34.945" v="6381"/>
          <ac:spMkLst>
            <pc:docMk/>
            <pc:sldMk cId="33402516" sldId="316"/>
            <ac:spMk id="5" creationId="{1D453992-B7E1-0210-8700-8E3390726BB0}"/>
          </ac:spMkLst>
        </pc:spChg>
        <pc:spChg chg="mod">
          <ac:chgData name="Student - Lim Kay Yuen Darryl" userId="5c4f7223-9631-4c80-8d04-c8ed1ea29cb6" providerId="ADAL" clId="{4E82012F-6075-4F39-8A22-CEE9F3CAD5D3}" dt="2023-01-31T03:23:34.945" v="6381"/>
          <ac:spMkLst>
            <pc:docMk/>
            <pc:sldMk cId="33402516" sldId="316"/>
            <ac:spMk id="7" creationId="{17BC5FF8-A9C7-D253-F977-4A5C559BDDD2}"/>
          </ac:spMkLst>
        </pc:spChg>
        <pc:spChg chg="mod">
          <ac:chgData name="Student - Lim Kay Yuen Darryl" userId="5c4f7223-9631-4c80-8d04-c8ed1ea29cb6" providerId="ADAL" clId="{4E82012F-6075-4F39-8A22-CEE9F3CAD5D3}" dt="2023-01-31T03:23:34.945" v="6381"/>
          <ac:spMkLst>
            <pc:docMk/>
            <pc:sldMk cId="33402516" sldId="316"/>
            <ac:spMk id="8" creationId="{B749F433-0305-D096-BF19-44EC95C3FD7F}"/>
          </ac:spMkLst>
        </pc:spChg>
        <pc:spChg chg="mod">
          <ac:chgData name="Student - Lim Kay Yuen Darryl" userId="5c4f7223-9631-4c80-8d04-c8ed1ea29cb6" providerId="ADAL" clId="{4E82012F-6075-4F39-8A22-CEE9F3CAD5D3}" dt="2023-01-31T03:23:34.945" v="6381"/>
          <ac:spMkLst>
            <pc:docMk/>
            <pc:sldMk cId="33402516" sldId="316"/>
            <ac:spMk id="9" creationId="{B6F5C7B6-958B-5EE7-8272-18F15E9773EC}"/>
          </ac:spMkLst>
        </pc:spChg>
        <pc:spChg chg="mod">
          <ac:chgData name="Student - Lim Kay Yuen Darryl" userId="5c4f7223-9631-4c80-8d04-c8ed1ea29cb6" providerId="ADAL" clId="{4E82012F-6075-4F39-8A22-CEE9F3CAD5D3}" dt="2023-01-31T03:23:34.945" v="6381"/>
          <ac:spMkLst>
            <pc:docMk/>
            <pc:sldMk cId="33402516" sldId="316"/>
            <ac:spMk id="10" creationId="{8124DDE0-F8BC-76E5-2470-27A6EC7B5E82}"/>
          </ac:spMkLst>
        </pc:spChg>
        <pc:spChg chg="mod">
          <ac:chgData name="Student - Lim Kay Yuen Darryl" userId="5c4f7223-9631-4c80-8d04-c8ed1ea29cb6" providerId="ADAL" clId="{4E82012F-6075-4F39-8A22-CEE9F3CAD5D3}" dt="2023-01-31T03:23:34.945" v="6381"/>
          <ac:spMkLst>
            <pc:docMk/>
            <pc:sldMk cId="33402516" sldId="316"/>
            <ac:spMk id="11" creationId="{298723FF-2856-05CE-96CF-F86CD5617835}"/>
          </ac:spMkLst>
        </pc:spChg>
        <pc:spChg chg="mod">
          <ac:chgData name="Student - Lim Kay Yuen Darryl" userId="5c4f7223-9631-4c80-8d04-c8ed1ea29cb6" providerId="ADAL" clId="{4E82012F-6075-4F39-8A22-CEE9F3CAD5D3}" dt="2023-01-31T03:23:34.945" v="6381"/>
          <ac:spMkLst>
            <pc:docMk/>
            <pc:sldMk cId="33402516" sldId="316"/>
            <ac:spMk id="12" creationId="{A2C32A0E-FC63-866F-F99E-07B033D109B6}"/>
          </ac:spMkLst>
        </pc:spChg>
        <pc:spChg chg="mod">
          <ac:chgData name="Student - Lim Kay Yuen Darryl" userId="5c4f7223-9631-4c80-8d04-c8ed1ea29cb6" providerId="ADAL" clId="{4E82012F-6075-4F39-8A22-CEE9F3CAD5D3}" dt="2023-01-31T03:23:34.945" v="6381"/>
          <ac:spMkLst>
            <pc:docMk/>
            <pc:sldMk cId="33402516" sldId="316"/>
            <ac:spMk id="13" creationId="{69CB9742-2A58-A346-9FD6-530D812C6BBC}"/>
          </ac:spMkLst>
        </pc:spChg>
        <pc:spChg chg="mod">
          <ac:chgData name="Student - Lim Kay Yuen Darryl" userId="5c4f7223-9631-4c80-8d04-c8ed1ea29cb6" providerId="ADAL" clId="{4E82012F-6075-4F39-8A22-CEE9F3CAD5D3}" dt="2023-01-31T03:23:34.945" v="6381"/>
          <ac:spMkLst>
            <pc:docMk/>
            <pc:sldMk cId="33402516" sldId="316"/>
            <ac:spMk id="14" creationId="{8329F7A0-61DF-F21F-ABDD-70F180F9FE3D}"/>
          </ac:spMkLst>
        </pc:spChg>
        <pc:spChg chg="mod">
          <ac:chgData name="Student - Lim Kay Yuen Darryl" userId="5c4f7223-9631-4c80-8d04-c8ed1ea29cb6" providerId="ADAL" clId="{4E82012F-6075-4F39-8A22-CEE9F3CAD5D3}" dt="2023-01-31T03:23:34.945" v="6381"/>
          <ac:spMkLst>
            <pc:docMk/>
            <pc:sldMk cId="33402516" sldId="316"/>
            <ac:spMk id="15" creationId="{3734BE37-EA06-ADF8-D058-DBFB20918F67}"/>
          </ac:spMkLst>
        </pc:spChg>
        <pc:spChg chg="mod">
          <ac:chgData name="Student - Lim Kay Yuen Darryl" userId="5c4f7223-9631-4c80-8d04-c8ed1ea29cb6" providerId="ADAL" clId="{4E82012F-6075-4F39-8A22-CEE9F3CAD5D3}" dt="2023-01-31T03:23:34.945" v="6381"/>
          <ac:spMkLst>
            <pc:docMk/>
            <pc:sldMk cId="33402516" sldId="316"/>
            <ac:spMk id="16" creationId="{CB3615A0-E36C-E520-4F2E-2D2C83F82A6C}"/>
          </ac:spMkLst>
        </pc:spChg>
        <pc:spChg chg="mod">
          <ac:chgData name="Student - Lim Kay Yuen Darryl" userId="5c4f7223-9631-4c80-8d04-c8ed1ea29cb6" providerId="ADAL" clId="{4E82012F-6075-4F39-8A22-CEE9F3CAD5D3}" dt="2023-01-31T03:23:34.945" v="6381"/>
          <ac:spMkLst>
            <pc:docMk/>
            <pc:sldMk cId="33402516" sldId="316"/>
            <ac:spMk id="17" creationId="{2DF1E75A-869D-2D50-80AB-AE316FBA4610}"/>
          </ac:spMkLst>
        </pc:spChg>
        <pc:picChg chg="mod">
          <ac:chgData name="Student - Lim Kay Yuen Darryl" userId="5c4f7223-9631-4c80-8d04-c8ed1ea29cb6" providerId="ADAL" clId="{4E82012F-6075-4F39-8A22-CEE9F3CAD5D3}" dt="2023-01-31T03:23:34.945" v="6381"/>
          <ac:picMkLst>
            <pc:docMk/>
            <pc:sldMk cId="33402516" sldId="316"/>
            <ac:picMk id="18" creationId="{5058527C-8D2D-FB29-30FB-D08364CC501B}"/>
          </ac:picMkLst>
        </pc:picChg>
      </pc:sldChg>
      <pc:sldChg chg="modSp add del mod modShow">
        <pc:chgData name="Student - Lim Kay Yuen Darryl" userId="5c4f7223-9631-4c80-8d04-c8ed1ea29cb6" providerId="ADAL" clId="{4E82012F-6075-4F39-8A22-CEE9F3CAD5D3}" dt="2023-02-02T17:46:17.217" v="9175" actId="47"/>
        <pc:sldMkLst>
          <pc:docMk/>
          <pc:sldMk cId="2783133386" sldId="318"/>
        </pc:sldMkLst>
        <pc:spChg chg="mod">
          <ac:chgData name="Student - Lim Kay Yuen Darryl" userId="5c4f7223-9631-4c80-8d04-c8ed1ea29cb6" providerId="ADAL" clId="{4E82012F-6075-4F39-8A22-CEE9F3CAD5D3}" dt="2023-01-31T03:23:34.945" v="6381"/>
          <ac:spMkLst>
            <pc:docMk/>
            <pc:sldMk cId="2783133386" sldId="318"/>
            <ac:spMk id="4" creationId="{5C88DA6F-3452-90A4-F5C7-BB18DE8EC4C7}"/>
          </ac:spMkLst>
        </pc:spChg>
        <pc:spChg chg="mod">
          <ac:chgData name="Student - Lim Kay Yuen Darryl" userId="5c4f7223-9631-4c80-8d04-c8ed1ea29cb6" providerId="ADAL" clId="{4E82012F-6075-4F39-8A22-CEE9F3CAD5D3}" dt="2023-01-31T03:23:34.945" v="6381"/>
          <ac:spMkLst>
            <pc:docMk/>
            <pc:sldMk cId="2783133386" sldId="318"/>
            <ac:spMk id="13" creationId="{1DBFD40D-9340-21E9-1CB0-E83B2B28476B}"/>
          </ac:spMkLst>
        </pc:spChg>
        <pc:spChg chg="mod">
          <ac:chgData name="Student - Lim Kay Yuen Darryl" userId="5c4f7223-9631-4c80-8d04-c8ed1ea29cb6" providerId="ADAL" clId="{4E82012F-6075-4F39-8A22-CEE9F3CAD5D3}" dt="2023-01-31T03:23:34.945" v="6381"/>
          <ac:spMkLst>
            <pc:docMk/>
            <pc:sldMk cId="2783133386" sldId="318"/>
            <ac:spMk id="18" creationId="{3FF32C74-DFB2-BF35-1EA6-F0B71959D652}"/>
          </ac:spMkLst>
        </pc:spChg>
        <pc:spChg chg="mod">
          <ac:chgData name="Student - Lim Kay Yuen Darryl" userId="5c4f7223-9631-4c80-8d04-c8ed1ea29cb6" providerId="ADAL" clId="{4E82012F-6075-4F39-8A22-CEE9F3CAD5D3}" dt="2023-01-31T03:23:34.945" v="6381"/>
          <ac:spMkLst>
            <pc:docMk/>
            <pc:sldMk cId="2783133386" sldId="318"/>
            <ac:spMk id="19" creationId="{FDB43895-7723-60D0-BFE5-5F26A39B045D}"/>
          </ac:spMkLst>
        </pc:spChg>
        <pc:spChg chg="mod">
          <ac:chgData name="Student - Lim Kay Yuen Darryl" userId="5c4f7223-9631-4c80-8d04-c8ed1ea29cb6" providerId="ADAL" clId="{4E82012F-6075-4F39-8A22-CEE9F3CAD5D3}" dt="2023-01-31T03:23:34.945" v="6381"/>
          <ac:spMkLst>
            <pc:docMk/>
            <pc:sldMk cId="2783133386" sldId="318"/>
            <ac:spMk id="28" creationId="{76DB2EED-A356-4BB5-46AD-E561C6A647B4}"/>
          </ac:spMkLst>
        </pc:spChg>
        <pc:spChg chg="mod">
          <ac:chgData name="Student - Lim Kay Yuen Darryl" userId="5c4f7223-9631-4c80-8d04-c8ed1ea29cb6" providerId="ADAL" clId="{4E82012F-6075-4F39-8A22-CEE9F3CAD5D3}" dt="2023-01-31T03:23:34.945" v="6381"/>
          <ac:spMkLst>
            <pc:docMk/>
            <pc:sldMk cId="2783133386" sldId="318"/>
            <ac:spMk id="29" creationId="{5122D2E6-9447-DA6E-1F85-2618458BB856}"/>
          </ac:spMkLst>
        </pc:spChg>
        <pc:spChg chg="mod">
          <ac:chgData name="Student - Lim Kay Yuen Darryl" userId="5c4f7223-9631-4c80-8d04-c8ed1ea29cb6" providerId="ADAL" clId="{4E82012F-6075-4F39-8A22-CEE9F3CAD5D3}" dt="2023-01-31T03:23:34.945" v="6381"/>
          <ac:spMkLst>
            <pc:docMk/>
            <pc:sldMk cId="2783133386" sldId="318"/>
            <ac:spMk id="31" creationId="{EA98C8EC-1A8C-CD7B-F3AE-353F0E6EB4A2}"/>
          </ac:spMkLst>
        </pc:spChg>
        <pc:spChg chg="mod">
          <ac:chgData name="Student - Lim Kay Yuen Darryl" userId="5c4f7223-9631-4c80-8d04-c8ed1ea29cb6" providerId="ADAL" clId="{4E82012F-6075-4F39-8A22-CEE9F3CAD5D3}" dt="2023-01-31T03:23:34.945" v="6381"/>
          <ac:spMkLst>
            <pc:docMk/>
            <pc:sldMk cId="2783133386" sldId="318"/>
            <ac:spMk id="33" creationId="{E13DDDCE-443F-4564-E8E9-D410833BEC18}"/>
          </ac:spMkLst>
        </pc:spChg>
        <pc:spChg chg="mod">
          <ac:chgData name="Student - Lim Kay Yuen Darryl" userId="5c4f7223-9631-4c80-8d04-c8ed1ea29cb6" providerId="ADAL" clId="{4E82012F-6075-4F39-8A22-CEE9F3CAD5D3}" dt="2023-01-31T03:23:34.945" v="6381"/>
          <ac:spMkLst>
            <pc:docMk/>
            <pc:sldMk cId="2783133386" sldId="318"/>
            <ac:spMk id="35" creationId="{DBF55910-D997-4DDA-FAFB-A37CF10AD483}"/>
          </ac:spMkLst>
        </pc:spChg>
        <pc:picChg chg="mod">
          <ac:chgData name="Student - Lim Kay Yuen Darryl" userId="5c4f7223-9631-4c80-8d04-c8ed1ea29cb6" providerId="ADAL" clId="{4E82012F-6075-4F39-8A22-CEE9F3CAD5D3}" dt="2023-01-31T03:23:34.945" v="6381"/>
          <ac:picMkLst>
            <pc:docMk/>
            <pc:sldMk cId="2783133386" sldId="318"/>
            <ac:picMk id="15" creationId="{6676CFC1-91EE-2A44-C829-22758FDA5215}"/>
          </ac:picMkLst>
        </pc:picChg>
        <pc:picChg chg="mod">
          <ac:chgData name="Student - Lim Kay Yuen Darryl" userId="5c4f7223-9631-4c80-8d04-c8ed1ea29cb6" providerId="ADAL" clId="{4E82012F-6075-4F39-8A22-CEE9F3CAD5D3}" dt="2023-01-31T03:23:34.945" v="6381"/>
          <ac:picMkLst>
            <pc:docMk/>
            <pc:sldMk cId="2783133386" sldId="318"/>
            <ac:picMk id="17" creationId="{63380AF7-8DC3-DB3E-9F72-0F9096D627E7}"/>
          </ac:picMkLst>
        </pc:picChg>
        <pc:cxnChg chg="mod">
          <ac:chgData name="Student - Lim Kay Yuen Darryl" userId="5c4f7223-9631-4c80-8d04-c8ed1ea29cb6" providerId="ADAL" clId="{4E82012F-6075-4F39-8A22-CEE9F3CAD5D3}" dt="2023-01-31T03:23:34.945" v="6381"/>
          <ac:cxnSpMkLst>
            <pc:docMk/>
            <pc:sldMk cId="2783133386" sldId="318"/>
            <ac:cxnSpMk id="24" creationId="{D319D9CC-9073-6252-0935-A06E3D98EE5E}"/>
          </ac:cxnSpMkLst>
        </pc:cxnChg>
      </pc:sldChg>
      <pc:sldChg chg="modSp mod modNotesTx">
        <pc:chgData name="Student - Lim Kay Yuen Darryl" userId="5c4f7223-9631-4c80-8d04-c8ed1ea29cb6" providerId="ADAL" clId="{4E82012F-6075-4F39-8A22-CEE9F3CAD5D3}" dt="2023-01-31T19:40:03.193" v="8764" actId="20577"/>
        <pc:sldMkLst>
          <pc:docMk/>
          <pc:sldMk cId="1433367268" sldId="319"/>
        </pc:sldMkLst>
        <pc:spChg chg="mod">
          <ac:chgData name="Student - Lim Kay Yuen Darryl" userId="5c4f7223-9631-4c80-8d04-c8ed1ea29cb6" providerId="ADAL" clId="{4E82012F-6075-4F39-8A22-CEE9F3CAD5D3}" dt="2023-01-31T03:23:34.945" v="6381"/>
          <ac:spMkLst>
            <pc:docMk/>
            <pc:sldMk cId="1433367268" sldId="319"/>
            <ac:spMk id="4" creationId="{7900C027-A8B6-4999-B55D-0C28AEFA6495}"/>
          </ac:spMkLst>
        </pc:spChg>
        <pc:spChg chg="mod">
          <ac:chgData name="Student - Lim Kay Yuen Darryl" userId="5c4f7223-9631-4c80-8d04-c8ed1ea29cb6" providerId="ADAL" clId="{4E82012F-6075-4F39-8A22-CEE9F3CAD5D3}" dt="2023-01-31T03:23:34.945" v="6381"/>
          <ac:spMkLst>
            <pc:docMk/>
            <pc:sldMk cId="1433367268" sldId="319"/>
            <ac:spMk id="5" creationId="{829A5F84-209C-2D0D-4EA5-F6804C4C8A5D}"/>
          </ac:spMkLst>
        </pc:spChg>
        <pc:spChg chg="mod">
          <ac:chgData name="Student - Lim Kay Yuen Darryl" userId="5c4f7223-9631-4c80-8d04-c8ed1ea29cb6" providerId="ADAL" clId="{4E82012F-6075-4F39-8A22-CEE9F3CAD5D3}" dt="2023-01-31T03:23:34.945" v="6381"/>
          <ac:spMkLst>
            <pc:docMk/>
            <pc:sldMk cId="1433367268" sldId="319"/>
            <ac:spMk id="6" creationId="{A8522ECE-A6BC-1665-BA5C-F50A9CCFAB65}"/>
          </ac:spMkLst>
        </pc:spChg>
        <pc:spChg chg="mod">
          <ac:chgData name="Student - Lim Kay Yuen Darryl" userId="5c4f7223-9631-4c80-8d04-c8ed1ea29cb6" providerId="ADAL" clId="{4E82012F-6075-4F39-8A22-CEE9F3CAD5D3}" dt="2023-01-31T03:23:34.945" v="6381"/>
          <ac:spMkLst>
            <pc:docMk/>
            <pc:sldMk cId="1433367268" sldId="319"/>
            <ac:spMk id="7" creationId="{50CC65E2-2864-24EE-258A-82E30CE30604}"/>
          </ac:spMkLst>
        </pc:spChg>
        <pc:spChg chg="mod">
          <ac:chgData name="Student - Lim Kay Yuen Darryl" userId="5c4f7223-9631-4c80-8d04-c8ed1ea29cb6" providerId="ADAL" clId="{4E82012F-6075-4F39-8A22-CEE9F3CAD5D3}" dt="2023-01-31T03:23:34.945" v="6381"/>
          <ac:spMkLst>
            <pc:docMk/>
            <pc:sldMk cId="1433367268" sldId="319"/>
            <ac:spMk id="8" creationId="{3BF0DC3C-D4FA-AFB0-FE75-F243EB9BEBDF}"/>
          </ac:spMkLst>
        </pc:spChg>
        <pc:spChg chg="mod">
          <ac:chgData name="Student - Lim Kay Yuen Darryl" userId="5c4f7223-9631-4c80-8d04-c8ed1ea29cb6" providerId="ADAL" clId="{4E82012F-6075-4F39-8A22-CEE9F3CAD5D3}" dt="2023-01-31T03:23:34.945" v="6381"/>
          <ac:spMkLst>
            <pc:docMk/>
            <pc:sldMk cId="1433367268" sldId="319"/>
            <ac:spMk id="9" creationId="{9D910925-407B-0E43-065A-94D05994C4AE}"/>
          </ac:spMkLst>
        </pc:spChg>
        <pc:spChg chg="mod">
          <ac:chgData name="Student - Lim Kay Yuen Darryl" userId="5c4f7223-9631-4c80-8d04-c8ed1ea29cb6" providerId="ADAL" clId="{4E82012F-6075-4F39-8A22-CEE9F3CAD5D3}" dt="2023-01-31T03:23:34.945" v="6381"/>
          <ac:spMkLst>
            <pc:docMk/>
            <pc:sldMk cId="1433367268" sldId="319"/>
            <ac:spMk id="10" creationId="{1BE9AD18-0420-ED95-10A6-D5B4EED1B82F}"/>
          </ac:spMkLst>
        </pc:spChg>
        <pc:spChg chg="mod">
          <ac:chgData name="Student - Lim Kay Yuen Darryl" userId="5c4f7223-9631-4c80-8d04-c8ed1ea29cb6" providerId="ADAL" clId="{4E82012F-6075-4F39-8A22-CEE9F3CAD5D3}" dt="2023-01-31T03:23:34.945" v="6381"/>
          <ac:spMkLst>
            <pc:docMk/>
            <pc:sldMk cId="1433367268" sldId="319"/>
            <ac:spMk id="11" creationId="{825E5197-47BB-1C8C-7313-F5D4FCC6DAFE}"/>
          </ac:spMkLst>
        </pc:spChg>
        <pc:spChg chg="mod">
          <ac:chgData name="Student - Lim Kay Yuen Darryl" userId="5c4f7223-9631-4c80-8d04-c8ed1ea29cb6" providerId="ADAL" clId="{4E82012F-6075-4F39-8A22-CEE9F3CAD5D3}" dt="2023-01-31T03:23:34.945" v="6381"/>
          <ac:spMkLst>
            <pc:docMk/>
            <pc:sldMk cId="1433367268" sldId="319"/>
            <ac:spMk id="12" creationId="{95BBD290-1865-0CCE-367F-9B3371E15ACD}"/>
          </ac:spMkLst>
        </pc:spChg>
        <pc:grpChg chg="mod">
          <ac:chgData name="Student - Lim Kay Yuen Darryl" userId="5c4f7223-9631-4c80-8d04-c8ed1ea29cb6" providerId="ADAL" clId="{4E82012F-6075-4F39-8A22-CEE9F3CAD5D3}" dt="2023-01-31T03:23:34.945" v="6381"/>
          <ac:grpSpMkLst>
            <pc:docMk/>
            <pc:sldMk cId="1433367268" sldId="319"/>
            <ac:grpSpMk id="24" creationId="{F93B7280-8282-2F5B-8013-DDA43A1209AD}"/>
          </ac:grpSpMkLst>
        </pc:grpChg>
        <pc:grpChg chg="mod">
          <ac:chgData name="Student - Lim Kay Yuen Darryl" userId="5c4f7223-9631-4c80-8d04-c8ed1ea29cb6" providerId="ADAL" clId="{4E82012F-6075-4F39-8A22-CEE9F3CAD5D3}" dt="2023-01-31T03:23:34.945" v="6381"/>
          <ac:grpSpMkLst>
            <pc:docMk/>
            <pc:sldMk cId="1433367268" sldId="319"/>
            <ac:grpSpMk id="25" creationId="{A344DDE5-E13D-8DBA-86DB-34FA8CCB6FC1}"/>
          </ac:grpSpMkLst>
        </pc:grpChg>
        <pc:grpChg chg="mod">
          <ac:chgData name="Student - Lim Kay Yuen Darryl" userId="5c4f7223-9631-4c80-8d04-c8ed1ea29cb6" providerId="ADAL" clId="{4E82012F-6075-4F39-8A22-CEE9F3CAD5D3}" dt="2023-01-31T03:23:34.945" v="6381"/>
          <ac:grpSpMkLst>
            <pc:docMk/>
            <pc:sldMk cId="1433367268" sldId="319"/>
            <ac:grpSpMk id="26" creationId="{EC84596B-8D39-52DC-482B-A1A432EB45D1}"/>
          </ac:grpSpMkLst>
        </pc:grpChg>
        <pc:picChg chg="mod">
          <ac:chgData name="Student - Lim Kay Yuen Darryl" userId="5c4f7223-9631-4c80-8d04-c8ed1ea29cb6" providerId="ADAL" clId="{4E82012F-6075-4F39-8A22-CEE9F3CAD5D3}" dt="2023-01-31T03:23:34.945" v="6381"/>
          <ac:picMkLst>
            <pc:docMk/>
            <pc:sldMk cId="1433367268" sldId="319"/>
            <ac:picMk id="17" creationId="{344FCB37-4952-BC00-0039-738E5A742851}"/>
          </ac:picMkLst>
        </pc:picChg>
        <pc:picChg chg="mod">
          <ac:chgData name="Student - Lim Kay Yuen Darryl" userId="5c4f7223-9631-4c80-8d04-c8ed1ea29cb6" providerId="ADAL" clId="{4E82012F-6075-4F39-8A22-CEE9F3CAD5D3}" dt="2023-01-31T03:23:34.945" v="6381"/>
          <ac:picMkLst>
            <pc:docMk/>
            <pc:sldMk cId="1433367268" sldId="319"/>
            <ac:picMk id="19" creationId="{0BDD04BE-AC85-EBD9-7EF7-A369B554493D}"/>
          </ac:picMkLst>
        </pc:picChg>
        <pc:picChg chg="mod">
          <ac:chgData name="Student - Lim Kay Yuen Darryl" userId="5c4f7223-9631-4c80-8d04-c8ed1ea29cb6" providerId="ADAL" clId="{4E82012F-6075-4F39-8A22-CEE9F3CAD5D3}" dt="2023-01-31T07:20:25.475" v="7686" actId="1037"/>
          <ac:picMkLst>
            <pc:docMk/>
            <pc:sldMk cId="1433367268" sldId="319"/>
            <ac:picMk id="23" creationId="{4232F1E1-7B0A-35BF-5E43-36D36F5DD563}"/>
          </ac:picMkLst>
        </pc:picChg>
      </pc:sldChg>
      <pc:sldChg chg="modSp">
        <pc:chgData name="Student - Lim Kay Yuen Darryl" userId="5c4f7223-9631-4c80-8d04-c8ed1ea29cb6" providerId="ADAL" clId="{4E82012F-6075-4F39-8A22-CEE9F3CAD5D3}" dt="2023-01-31T03:23:34.945" v="6381"/>
        <pc:sldMkLst>
          <pc:docMk/>
          <pc:sldMk cId="1033077610" sldId="320"/>
        </pc:sldMkLst>
        <pc:spChg chg="mod">
          <ac:chgData name="Student - Lim Kay Yuen Darryl" userId="5c4f7223-9631-4c80-8d04-c8ed1ea29cb6" providerId="ADAL" clId="{4E82012F-6075-4F39-8A22-CEE9F3CAD5D3}" dt="2023-01-31T03:23:34.945" v="6381"/>
          <ac:spMkLst>
            <pc:docMk/>
            <pc:sldMk cId="1033077610" sldId="320"/>
            <ac:spMk id="4" creationId="{639CD399-D7E8-DDAB-FDD9-E8AA8E2468C0}"/>
          </ac:spMkLst>
        </pc:spChg>
        <pc:spChg chg="mod">
          <ac:chgData name="Student - Lim Kay Yuen Darryl" userId="5c4f7223-9631-4c80-8d04-c8ed1ea29cb6" providerId="ADAL" clId="{4E82012F-6075-4F39-8A22-CEE9F3CAD5D3}" dt="2023-01-31T03:23:34.945" v="6381"/>
          <ac:spMkLst>
            <pc:docMk/>
            <pc:sldMk cId="1033077610" sldId="320"/>
            <ac:spMk id="5" creationId="{D907A3C8-7A31-D7E7-D94B-F9713B241CEE}"/>
          </ac:spMkLst>
        </pc:spChg>
        <pc:spChg chg="mod">
          <ac:chgData name="Student - Lim Kay Yuen Darryl" userId="5c4f7223-9631-4c80-8d04-c8ed1ea29cb6" providerId="ADAL" clId="{4E82012F-6075-4F39-8A22-CEE9F3CAD5D3}" dt="2023-01-31T03:23:34.945" v="6381"/>
          <ac:spMkLst>
            <pc:docMk/>
            <pc:sldMk cId="1033077610" sldId="320"/>
            <ac:spMk id="6" creationId="{6B7FF7F4-ECC4-9556-6555-4E6C4BC44FD9}"/>
          </ac:spMkLst>
        </pc:spChg>
        <pc:graphicFrameChg chg="mod">
          <ac:chgData name="Student - Lim Kay Yuen Darryl" userId="5c4f7223-9631-4c80-8d04-c8ed1ea29cb6" providerId="ADAL" clId="{4E82012F-6075-4F39-8A22-CEE9F3CAD5D3}" dt="2023-01-31T03:23:34.945" v="6381"/>
          <ac:graphicFrameMkLst>
            <pc:docMk/>
            <pc:sldMk cId="1033077610" sldId="320"/>
            <ac:graphicFrameMk id="7" creationId="{6D4BAB2D-5A39-318C-8C12-06324CDFDAA6}"/>
          </ac:graphicFrameMkLst>
        </pc:graphicFrameChg>
      </pc:sldChg>
      <pc:sldChg chg="addSp delSp modSp mod modAnim modNotesTx">
        <pc:chgData name="Student - Lim Kay Yuen Darryl" userId="5c4f7223-9631-4c80-8d04-c8ed1ea29cb6" providerId="ADAL" clId="{4E82012F-6075-4F39-8A22-CEE9F3CAD5D3}" dt="2023-01-31T19:32:07.997" v="8627"/>
        <pc:sldMkLst>
          <pc:docMk/>
          <pc:sldMk cId="4081719484" sldId="321"/>
        </pc:sldMkLst>
        <pc:spChg chg="add del mod">
          <ac:chgData name="Student - Lim Kay Yuen Darryl" userId="5c4f7223-9631-4c80-8d04-c8ed1ea29cb6" providerId="ADAL" clId="{4E82012F-6075-4F39-8A22-CEE9F3CAD5D3}" dt="2023-01-20T03:23:57.969" v="4223" actId="478"/>
          <ac:spMkLst>
            <pc:docMk/>
            <pc:sldMk cId="4081719484" sldId="321"/>
            <ac:spMk id="2" creationId="{FEF75C0E-ADC5-7AF5-9049-B814E95AA270}"/>
          </ac:spMkLst>
        </pc:spChg>
        <pc:spChg chg="mod">
          <ac:chgData name="Student - Lim Kay Yuen Darryl" userId="5c4f7223-9631-4c80-8d04-c8ed1ea29cb6" providerId="ADAL" clId="{4E82012F-6075-4F39-8A22-CEE9F3CAD5D3}" dt="2023-01-31T03:23:34.945" v="6381"/>
          <ac:spMkLst>
            <pc:docMk/>
            <pc:sldMk cId="4081719484" sldId="321"/>
            <ac:spMk id="4" creationId="{DDD443EB-0C2B-9BD2-72B2-FD907FA0435E}"/>
          </ac:spMkLst>
        </pc:spChg>
        <pc:spChg chg="mod">
          <ac:chgData name="Student - Lim Kay Yuen Darryl" userId="5c4f7223-9631-4c80-8d04-c8ed1ea29cb6" providerId="ADAL" clId="{4E82012F-6075-4F39-8A22-CEE9F3CAD5D3}" dt="2023-01-31T03:23:34.945" v="6381"/>
          <ac:spMkLst>
            <pc:docMk/>
            <pc:sldMk cId="4081719484" sldId="321"/>
            <ac:spMk id="5" creationId="{6D07702C-6A6E-50C7-D27E-DECC69998CC2}"/>
          </ac:spMkLst>
        </pc:spChg>
        <pc:spChg chg="mod">
          <ac:chgData name="Student - Lim Kay Yuen Darryl" userId="5c4f7223-9631-4c80-8d04-c8ed1ea29cb6" providerId="ADAL" clId="{4E82012F-6075-4F39-8A22-CEE9F3CAD5D3}" dt="2023-01-31T03:23:34.945" v="6381"/>
          <ac:spMkLst>
            <pc:docMk/>
            <pc:sldMk cId="4081719484" sldId="321"/>
            <ac:spMk id="6" creationId="{DCD9CA02-CF57-7202-2EC1-EF809A0C3706}"/>
          </ac:spMkLst>
        </pc:spChg>
        <pc:spChg chg="mod">
          <ac:chgData name="Student - Lim Kay Yuen Darryl" userId="5c4f7223-9631-4c80-8d04-c8ed1ea29cb6" providerId="ADAL" clId="{4E82012F-6075-4F39-8A22-CEE9F3CAD5D3}" dt="2023-01-31T03:23:34.945" v="6381"/>
          <ac:spMkLst>
            <pc:docMk/>
            <pc:sldMk cId="4081719484" sldId="321"/>
            <ac:spMk id="7" creationId="{E71C8E0C-8E57-8565-A184-7A6DBE040F3D}"/>
          </ac:spMkLst>
        </pc:spChg>
        <pc:spChg chg="mod">
          <ac:chgData name="Student - Lim Kay Yuen Darryl" userId="5c4f7223-9631-4c80-8d04-c8ed1ea29cb6" providerId="ADAL" clId="{4E82012F-6075-4F39-8A22-CEE9F3CAD5D3}" dt="2023-01-31T03:23:34.945" v="6381"/>
          <ac:spMkLst>
            <pc:docMk/>
            <pc:sldMk cId="4081719484" sldId="321"/>
            <ac:spMk id="10" creationId="{1A26ADEA-D908-CB25-2F2C-F23731C4805A}"/>
          </ac:spMkLst>
        </pc:spChg>
        <pc:spChg chg="mod">
          <ac:chgData name="Student - Lim Kay Yuen Darryl" userId="5c4f7223-9631-4c80-8d04-c8ed1ea29cb6" providerId="ADAL" clId="{4E82012F-6075-4F39-8A22-CEE9F3CAD5D3}" dt="2023-01-31T03:23:34.945" v="6381"/>
          <ac:spMkLst>
            <pc:docMk/>
            <pc:sldMk cId="4081719484" sldId="321"/>
            <ac:spMk id="11" creationId="{F79B54CB-1796-E5E8-F288-CDF7C97AF7F2}"/>
          </ac:spMkLst>
        </pc:spChg>
        <pc:spChg chg="mod">
          <ac:chgData name="Student - Lim Kay Yuen Darryl" userId="5c4f7223-9631-4c80-8d04-c8ed1ea29cb6" providerId="ADAL" clId="{4E82012F-6075-4F39-8A22-CEE9F3CAD5D3}" dt="2023-01-31T03:23:34.945" v="6381"/>
          <ac:spMkLst>
            <pc:docMk/>
            <pc:sldMk cId="4081719484" sldId="321"/>
            <ac:spMk id="12" creationId="{2D925E87-F1FF-6EA3-3E1E-6E2781E5F69B}"/>
          </ac:spMkLst>
        </pc:spChg>
        <pc:spChg chg="mod">
          <ac:chgData name="Student - Lim Kay Yuen Darryl" userId="5c4f7223-9631-4c80-8d04-c8ed1ea29cb6" providerId="ADAL" clId="{4E82012F-6075-4F39-8A22-CEE9F3CAD5D3}" dt="2023-01-31T03:23:34.945" v="6381"/>
          <ac:spMkLst>
            <pc:docMk/>
            <pc:sldMk cId="4081719484" sldId="321"/>
            <ac:spMk id="13" creationId="{DA346316-5A4E-017A-9A5A-69672573ED3B}"/>
          </ac:spMkLst>
        </pc:spChg>
        <pc:spChg chg="mod">
          <ac:chgData name="Student - Lim Kay Yuen Darryl" userId="5c4f7223-9631-4c80-8d04-c8ed1ea29cb6" providerId="ADAL" clId="{4E82012F-6075-4F39-8A22-CEE9F3CAD5D3}" dt="2023-01-31T03:23:34.945" v="6381"/>
          <ac:spMkLst>
            <pc:docMk/>
            <pc:sldMk cId="4081719484" sldId="321"/>
            <ac:spMk id="14" creationId="{D190707E-1E24-BE04-FE5C-114F030ED5E8}"/>
          </ac:spMkLst>
        </pc:spChg>
        <pc:spChg chg="mod">
          <ac:chgData name="Student - Lim Kay Yuen Darryl" userId="5c4f7223-9631-4c80-8d04-c8ed1ea29cb6" providerId="ADAL" clId="{4E82012F-6075-4F39-8A22-CEE9F3CAD5D3}" dt="2023-01-31T03:23:34.945" v="6381"/>
          <ac:spMkLst>
            <pc:docMk/>
            <pc:sldMk cId="4081719484" sldId="321"/>
            <ac:spMk id="15" creationId="{8EBB5601-79EE-FB46-5AC6-EAAD09E761C1}"/>
          </ac:spMkLst>
        </pc:spChg>
        <pc:spChg chg="mod">
          <ac:chgData name="Student - Lim Kay Yuen Darryl" userId="5c4f7223-9631-4c80-8d04-c8ed1ea29cb6" providerId="ADAL" clId="{4E82012F-6075-4F39-8A22-CEE9F3CAD5D3}" dt="2023-01-31T03:23:34.945" v="6381"/>
          <ac:spMkLst>
            <pc:docMk/>
            <pc:sldMk cId="4081719484" sldId="321"/>
            <ac:spMk id="16" creationId="{8929F09E-5BD8-2466-81FB-8BE41FE0EAC3}"/>
          </ac:spMkLst>
        </pc:spChg>
      </pc:sldChg>
      <pc:sldChg chg="modSp mod modNotesTx">
        <pc:chgData name="Student - Lim Kay Yuen Darryl" userId="5c4f7223-9631-4c80-8d04-c8ed1ea29cb6" providerId="ADAL" clId="{4E82012F-6075-4F39-8A22-CEE9F3CAD5D3}" dt="2023-01-31T03:29:34.696" v="6528" actId="20577"/>
        <pc:sldMkLst>
          <pc:docMk/>
          <pc:sldMk cId="3522944052" sldId="322"/>
        </pc:sldMkLst>
        <pc:spChg chg="mod">
          <ac:chgData name="Student - Lim Kay Yuen Darryl" userId="5c4f7223-9631-4c80-8d04-c8ed1ea29cb6" providerId="ADAL" clId="{4E82012F-6075-4F39-8A22-CEE9F3CAD5D3}" dt="2023-01-31T03:23:34.945" v="6381"/>
          <ac:spMkLst>
            <pc:docMk/>
            <pc:sldMk cId="3522944052" sldId="322"/>
            <ac:spMk id="2" creationId="{6FC9C2BC-A5A5-BB4D-5A38-4A464E703C0F}"/>
          </ac:spMkLst>
        </pc:spChg>
        <pc:spChg chg="mod">
          <ac:chgData name="Student - Lim Kay Yuen Darryl" userId="5c4f7223-9631-4c80-8d04-c8ed1ea29cb6" providerId="ADAL" clId="{4E82012F-6075-4F39-8A22-CEE9F3CAD5D3}" dt="2023-01-31T03:23:34.945" v="6381"/>
          <ac:spMkLst>
            <pc:docMk/>
            <pc:sldMk cId="3522944052" sldId="322"/>
            <ac:spMk id="4" creationId="{CD6E911B-E591-AA53-40DD-0D6E35B11D48}"/>
          </ac:spMkLst>
        </pc:spChg>
        <pc:spChg chg="mod">
          <ac:chgData name="Student - Lim Kay Yuen Darryl" userId="5c4f7223-9631-4c80-8d04-c8ed1ea29cb6" providerId="ADAL" clId="{4E82012F-6075-4F39-8A22-CEE9F3CAD5D3}" dt="2023-01-31T03:23:34.945" v="6381"/>
          <ac:spMkLst>
            <pc:docMk/>
            <pc:sldMk cId="3522944052" sldId="322"/>
            <ac:spMk id="5" creationId="{3E2BAD13-AF7D-A225-4C6D-B441E10FD53F}"/>
          </ac:spMkLst>
        </pc:spChg>
        <pc:spChg chg="mod">
          <ac:chgData name="Student - Lim Kay Yuen Darryl" userId="5c4f7223-9631-4c80-8d04-c8ed1ea29cb6" providerId="ADAL" clId="{4E82012F-6075-4F39-8A22-CEE9F3CAD5D3}" dt="2023-01-31T03:23:34.945" v="6381"/>
          <ac:spMkLst>
            <pc:docMk/>
            <pc:sldMk cId="3522944052" sldId="322"/>
            <ac:spMk id="6" creationId="{9E90B3D5-D454-A71E-7CA3-7A0F82C576A2}"/>
          </ac:spMkLst>
        </pc:spChg>
        <pc:spChg chg="mod">
          <ac:chgData name="Student - Lim Kay Yuen Darryl" userId="5c4f7223-9631-4c80-8d04-c8ed1ea29cb6" providerId="ADAL" clId="{4E82012F-6075-4F39-8A22-CEE9F3CAD5D3}" dt="2023-01-31T03:27:49.090" v="6389" actId="13926"/>
          <ac:spMkLst>
            <pc:docMk/>
            <pc:sldMk cId="3522944052" sldId="322"/>
            <ac:spMk id="8" creationId="{2FFE53EB-0349-C96D-E2AC-86A4183449A0}"/>
          </ac:spMkLst>
        </pc:spChg>
        <pc:spChg chg="mod">
          <ac:chgData name="Student - Lim Kay Yuen Darryl" userId="5c4f7223-9631-4c80-8d04-c8ed1ea29cb6" providerId="ADAL" clId="{4E82012F-6075-4F39-8A22-CEE9F3CAD5D3}" dt="2023-01-31T03:23:34.945" v="6381"/>
          <ac:spMkLst>
            <pc:docMk/>
            <pc:sldMk cId="3522944052" sldId="322"/>
            <ac:spMk id="10" creationId="{46D0F649-6D4A-09A3-5CE5-B72E7D644864}"/>
          </ac:spMkLst>
        </pc:spChg>
        <pc:spChg chg="mod">
          <ac:chgData name="Student - Lim Kay Yuen Darryl" userId="5c4f7223-9631-4c80-8d04-c8ed1ea29cb6" providerId="ADAL" clId="{4E82012F-6075-4F39-8A22-CEE9F3CAD5D3}" dt="2023-01-31T03:23:34.945" v="6381"/>
          <ac:spMkLst>
            <pc:docMk/>
            <pc:sldMk cId="3522944052" sldId="322"/>
            <ac:spMk id="11" creationId="{28334B60-BDB1-2DF6-2D62-8EC0E267E949}"/>
          </ac:spMkLst>
        </pc:spChg>
        <pc:spChg chg="mod">
          <ac:chgData name="Student - Lim Kay Yuen Darryl" userId="5c4f7223-9631-4c80-8d04-c8ed1ea29cb6" providerId="ADAL" clId="{4E82012F-6075-4F39-8A22-CEE9F3CAD5D3}" dt="2023-01-31T03:23:34.945" v="6381"/>
          <ac:spMkLst>
            <pc:docMk/>
            <pc:sldMk cId="3522944052" sldId="322"/>
            <ac:spMk id="12" creationId="{1F1C80A2-EA30-7529-31CE-5C378ADBECDA}"/>
          </ac:spMkLst>
        </pc:spChg>
        <pc:spChg chg="mod">
          <ac:chgData name="Student - Lim Kay Yuen Darryl" userId="5c4f7223-9631-4c80-8d04-c8ed1ea29cb6" providerId="ADAL" clId="{4E82012F-6075-4F39-8A22-CEE9F3CAD5D3}" dt="2023-01-31T03:27:40.382" v="6388" actId="13926"/>
          <ac:spMkLst>
            <pc:docMk/>
            <pc:sldMk cId="3522944052" sldId="322"/>
            <ac:spMk id="13" creationId="{BFA446E6-BAC6-92E1-4B6A-802990179A80}"/>
          </ac:spMkLst>
        </pc:spChg>
        <pc:spChg chg="mod">
          <ac:chgData name="Student - Lim Kay Yuen Darryl" userId="5c4f7223-9631-4c80-8d04-c8ed1ea29cb6" providerId="ADAL" clId="{4E82012F-6075-4F39-8A22-CEE9F3CAD5D3}" dt="2023-01-31T03:23:34.945" v="6381"/>
          <ac:spMkLst>
            <pc:docMk/>
            <pc:sldMk cId="3522944052" sldId="322"/>
            <ac:spMk id="14" creationId="{5886EE1A-3F2D-0D92-2386-1F20BD154049}"/>
          </ac:spMkLst>
        </pc:spChg>
      </pc:sldChg>
      <pc:sldChg chg="modSp">
        <pc:chgData name="Student - Lim Kay Yuen Darryl" userId="5c4f7223-9631-4c80-8d04-c8ed1ea29cb6" providerId="ADAL" clId="{4E82012F-6075-4F39-8A22-CEE9F3CAD5D3}" dt="2023-01-31T03:23:34.945" v="6381"/>
        <pc:sldMkLst>
          <pc:docMk/>
          <pc:sldMk cId="2435306569" sldId="323"/>
        </pc:sldMkLst>
        <pc:spChg chg="mod">
          <ac:chgData name="Student - Lim Kay Yuen Darryl" userId="5c4f7223-9631-4c80-8d04-c8ed1ea29cb6" providerId="ADAL" clId="{4E82012F-6075-4F39-8A22-CEE9F3CAD5D3}" dt="2023-01-31T03:23:34.945" v="6381"/>
          <ac:spMkLst>
            <pc:docMk/>
            <pc:sldMk cId="2435306569" sldId="323"/>
            <ac:spMk id="4" creationId="{D0DDECD5-5DA6-5F8E-C87F-DA679443E41D}"/>
          </ac:spMkLst>
        </pc:spChg>
        <pc:spChg chg="mod">
          <ac:chgData name="Student - Lim Kay Yuen Darryl" userId="5c4f7223-9631-4c80-8d04-c8ed1ea29cb6" providerId="ADAL" clId="{4E82012F-6075-4F39-8A22-CEE9F3CAD5D3}" dt="2023-01-31T03:23:34.945" v="6381"/>
          <ac:spMkLst>
            <pc:docMk/>
            <pc:sldMk cId="2435306569" sldId="323"/>
            <ac:spMk id="5" creationId="{B7F552D8-517D-8A8B-A1B7-39D4FBC97D63}"/>
          </ac:spMkLst>
        </pc:spChg>
        <pc:spChg chg="mod">
          <ac:chgData name="Student - Lim Kay Yuen Darryl" userId="5c4f7223-9631-4c80-8d04-c8ed1ea29cb6" providerId="ADAL" clId="{4E82012F-6075-4F39-8A22-CEE9F3CAD5D3}" dt="2023-01-31T03:23:34.945" v="6381"/>
          <ac:spMkLst>
            <pc:docMk/>
            <pc:sldMk cId="2435306569" sldId="323"/>
            <ac:spMk id="6" creationId="{EC18E06E-9FD2-D3CF-4AF6-33A43790485F}"/>
          </ac:spMkLst>
        </pc:spChg>
        <pc:spChg chg="mod">
          <ac:chgData name="Student - Lim Kay Yuen Darryl" userId="5c4f7223-9631-4c80-8d04-c8ed1ea29cb6" providerId="ADAL" clId="{4E82012F-6075-4F39-8A22-CEE9F3CAD5D3}" dt="2023-01-31T03:23:34.945" v="6381"/>
          <ac:spMkLst>
            <pc:docMk/>
            <pc:sldMk cId="2435306569" sldId="323"/>
            <ac:spMk id="9" creationId="{DE8D4D1B-8715-1C02-B022-72FAAB0CD77C}"/>
          </ac:spMkLst>
        </pc:spChg>
        <pc:spChg chg="mod">
          <ac:chgData name="Student - Lim Kay Yuen Darryl" userId="5c4f7223-9631-4c80-8d04-c8ed1ea29cb6" providerId="ADAL" clId="{4E82012F-6075-4F39-8A22-CEE9F3CAD5D3}" dt="2023-01-31T03:23:34.945" v="6381"/>
          <ac:spMkLst>
            <pc:docMk/>
            <pc:sldMk cId="2435306569" sldId="323"/>
            <ac:spMk id="10" creationId="{3A6E83D9-1CAA-8BA5-68FE-6559F78E77E5}"/>
          </ac:spMkLst>
        </pc:spChg>
        <pc:graphicFrameChg chg="mod">
          <ac:chgData name="Student - Lim Kay Yuen Darryl" userId="5c4f7223-9631-4c80-8d04-c8ed1ea29cb6" providerId="ADAL" clId="{4E82012F-6075-4F39-8A22-CEE9F3CAD5D3}" dt="2023-01-31T03:23:34.945" v="6381"/>
          <ac:graphicFrameMkLst>
            <pc:docMk/>
            <pc:sldMk cId="2435306569" sldId="323"/>
            <ac:graphicFrameMk id="7" creationId="{A38871B4-5EA6-EC7B-C19B-703F5844FD6D}"/>
          </ac:graphicFrameMkLst>
        </pc:graphicFrameChg>
        <pc:graphicFrameChg chg="mod">
          <ac:chgData name="Student - Lim Kay Yuen Darryl" userId="5c4f7223-9631-4c80-8d04-c8ed1ea29cb6" providerId="ADAL" clId="{4E82012F-6075-4F39-8A22-CEE9F3CAD5D3}" dt="2023-01-31T03:23:34.945" v="6381"/>
          <ac:graphicFrameMkLst>
            <pc:docMk/>
            <pc:sldMk cId="2435306569" sldId="323"/>
            <ac:graphicFrameMk id="8" creationId="{509DAD83-0F4C-847F-2A11-4F28DC748108}"/>
          </ac:graphicFrameMkLst>
        </pc:graphicFrameChg>
      </pc:sldChg>
      <pc:sldChg chg="modSp">
        <pc:chgData name="Student - Lim Kay Yuen Darryl" userId="5c4f7223-9631-4c80-8d04-c8ed1ea29cb6" providerId="ADAL" clId="{4E82012F-6075-4F39-8A22-CEE9F3CAD5D3}" dt="2023-01-31T03:23:34.945" v="6381"/>
        <pc:sldMkLst>
          <pc:docMk/>
          <pc:sldMk cId="3202414841" sldId="324"/>
        </pc:sldMkLst>
        <pc:spChg chg="mod">
          <ac:chgData name="Student - Lim Kay Yuen Darryl" userId="5c4f7223-9631-4c80-8d04-c8ed1ea29cb6" providerId="ADAL" clId="{4E82012F-6075-4F39-8A22-CEE9F3CAD5D3}" dt="2023-01-31T03:23:34.945" v="6381"/>
          <ac:spMkLst>
            <pc:docMk/>
            <pc:sldMk cId="3202414841" sldId="324"/>
            <ac:spMk id="4" creationId="{07A5BA56-CB52-1F84-5148-70C12B1C0DBD}"/>
          </ac:spMkLst>
        </pc:spChg>
        <pc:spChg chg="mod">
          <ac:chgData name="Student - Lim Kay Yuen Darryl" userId="5c4f7223-9631-4c80-8d04-c8ed1ea29cb6" providerId="ADAL" clId="{4E82012F-6075-4F39-8A22-CEE9F3CAD5D3}" dt="2023-01-31T03:23:34.945" v="6381"/>
          <ac:spMkLst>
            <pc:docMk/>
            <pc:sldMk cId="3202414841" sldId="324"/>
            <ac:spMk id="7" creationId="{508DAA1C-1FF7-0F93-83E6-C665EB09F86F}"/>
          </ac:spMkLst>
        </pc:spChg>
        <pc:spChg chg="mod">
          <ac:chgData name="Student - Lim Kay Yuen Darryl" userId="5c4f7223-9631-4c80-8d04-c8ed1ea29cb6" providerId="ADAL" clId="{4E82012F-6075-4F39-8A22-CEE9F3CAD5D3}" dt="2023-01-31T03:23:34.945" v="6381"/>
          <ac:spMkLst>
            <pc:docMk/>
            <pc:sldMk cId="3202414841" sldId="324"/>
            <ac:spMk id="8" creationId="{DA48A94F-140F-880A-E0BF-C9EC3903AD2B}"/>
          </ac:spMkLst>
        </pc:spChg>
        <pc:graphicFrameChg chg="mod">
          <ac:chgData name="Student - Lim Kay Yuen Darryl" userId="5c4f7223-9631-4c80-8d04-c8ed1ea29cb6" providerId="ADAL" clId="{4E82012F-6075-4F39-8A22-CEE9F3CAD5D3}" dt="2023-01-31T03:23:34.945" v="6381"/>
          <ac:graphicFrameMkLst>
            <pc:docMk/>
            <pc:sldMk cId="3202414841" sldId="324"/>
            <ac:graphicFrameMk id="9" creationId="{3BFBB1CF-B71C-03DA-0010-D1D8AE7E3630}"/>
          </ac:graphicFrameMkLst>
        </pc:graphicFrameChg>
      </pc:sldChg>
      <pc:sldChg chg="modSp">
        <pc:chgData name="Student - Lim Kay Yuen Darryl" userId="5c4f7223-9631-4c80-8d04-c8ed1ea29cb6" providerId="ADAL" clId="{4E82012F-6075-4F39-8A22-CEE9F3CAD5D3}" dt="2023-01-31T03:23:34.945" v="6381"/>
        <pc:sldMkLst>
          <pc:docMk/>
          <pc:sldMk cId="631279736" sldId="325"/>
        </pc:sldMkLst>
        <pc:spChg chg="mod">
          <ac:chgData name="Student - Lim Kay Yuen Darryl" userId="5c4f7223-9631-4c80-8d04-c8ed1ea29cb6" providerId="ADAL" clId="{4E82012F-6075-4F39-8A22-CEE9F3CAD5D3}" dt="2023-01-31T03:23:34.945" v="6381"/>
          <ac:spMkLst>
            <pc:docMk/>
            <pc:sldMk cId="631279736" sldId="325"/>
            <ac:spMk id="4" creationId="{5235ADB4-2EFA-3E19-417A-654A7A2BCFB3}"/>
          </ac:spMkLst>
        </pc:spChg>
        <pc:picChg chg="mod">
          <ac:chgData name="Student - Lim Kay Yuen Darryl" userId="5c4f7223-9631-4c80-8d04-c8ed1ea29cb6" providerId="ADAL" clId="{4E82012F-6075-4F39-8A22-CEE9F3CAD5D3}" dt="2023-01-31T03:23:34.945" v="6381"/>
          <ac:picMkLst>
            <pc:docMk/>
            <pc:sldMk cId="631279736" sldId="325"/>
            <ac:picMk id="6" creationId="{A603CB62-F806-219E-0A01-EE42D62E51BC}"/>
          </ac:picMkLst>
        </pc:picChg>
      </pc:sldChg>
      <pc:sldChg chg="modSp mod modNotesTx">
        <pc:chgData name="Student - Lim Kay Yuen Darryl" userId="5c4f7223-9631-4c80-8d04-c8ed1ea29cb6" providerId="ADAL" clId="{4E82012F-6075-4F39-8A22-CEE9F3CAD5D3}" dt="2023-01-31T03:29:28.552" v="6513" actId="20577"/>
        <pc:sldMkLst>
          <pc:docMk/>
          <pc:sldMk cId="948250" sldId="326"/>
        </pc:sldMkLst>
        <pc:spChg chg="mod">
          <ac:chgData name="Student - Lim Kay Yuen Darryl" userId="5c4f7223-9631-4c80-8d04-c8ed1ea29cb6" providerId="ADAL" clId="{4E82012F-6075-4F39-8A22-CEE9F3CAD5D3}" dt="2023-01-31T03:23:34.945" v="6381"/>
          <ac:spMkLst>
            <pc:docMk/>
            <pc:sldMk cId="948250" sldId="326"/>
            <ac:spMk id="4" creationId="{912194C5-67A5-1555-A366-00E47E69488A}"/>
          </ac:spMkLst>
        </pc:spChg>
        <pc:spChg chg="mod">
          <ac:chgData name="Student - Lim Kay Yuen Darryl" userId="5c4f7223-9631-4c80-8d04-c8ed1ea29cb6" providerId="ADAL" clId="{4E82012F-6075-4F39-8A22-CEE9F3CAD5D3}" dt="2023-01-31T03:23:34.945" v="6381"/>
          <ac:spMkLst>
            <pc:docMk/>
            <pc:sldMk cId="948250" sldId="326"/>
            <ac:spMk id="5" creationId="{021BF40C-8796-5C5D-E127-88C8257B058C}"/>
          </ac:spMkLst>
        </pc:spChg>
        <pc:spChg chg="mod">
          <ac:chgData name="Student - Lim Kay Yuen Darryl" userId="5c4f7223-9631-4c80-8d04-c8ed1ea29cb6" providerId="ADAL" clId="{4E82012F-6075-4F39-8A22-CEE9F3CAD5D3}" dt="2023-01-31T03:23:34.945" v="6381"/>
          <ac:spMkLst>
            <pc:docMk/>
            <pc:sldMk cId="948250" sldId="326"/>
            <ac:spMk id="6" creationId="{64B0182E-080D-D48A-B6FC-DD00646B7D55}"/>
          </ac:spMkLst>
        </pc:spChg>
        <pc:spChg chg="mod">
          <ac:chgData name="Student - Lim Kay Yuen Darryl" userId="5c4f7223-9631-4c80-8d04-c8ed1ea29cb6" providerId="ADAL" clId="{4E82012F-6075-4F39-8A22-CEE9F3CAD5D3}" dt="2023-01-31T03:29:09.175" v="6462" actId="13926"/>
          <ac:spMkLst>
            <pc:docMk/>
            <pc:sldMk cId="948250" sldId="326"/>
            <ac:spMk id="7" creationId="{C5149C08-70EE-F532-5DCD-205A26B8F4ED}"/>
          </ac:spMkLst>
        </pc:spChg>
        <pc:spChg chg="mod">
          <ac:chgData name="Student - Lim Kay Yuen Darryl" userId="5c4f7223-9631-4c80-8d04-c8ed1ea29cb6" providerId="ADAL" clId="{4E82012F-6075-4F39-8A22-CEE9F3CAD5D3}" dt="2023-01-31T03:23:34.945" v="6381"/>
          <ac:spMkLst>
            <pc:docMk/>
            <pc:sldMk cId="948250" sldId="326"/>
            <ac:spMk id="8" creationId="{0215D7EE-8BCF-6066-DF1E-2B3A6FEF6F85}"/>
          </ac:spMkLst>
        </pc:spChg>
        <pc:spChg chg="mod">
          <ac:chgData name="Student - Lim Kay Yuen Darryl" userId="5c4f7223-9631-4c80-8d04-c8ed1ea29cb6" providerId="ADAL" clId="{4E82012F-6075-4F39-8A22-CEE9F3CAD5D3}" dt="2023-01-31T03:23:34.945" v="6381"/>
          <ac:spMkLst>
            <pc:docMk/>
            <pc:sldMk cId="948250" sldId="326"/>
            <ac:spMk id="9" creationId="{DBAEE847-06B4-DA3F-E4F1-646711669C7F}"/>
          </ac:spMkLst>
        </pc:spChg>
      </pc:sldChg>
      <pc:sldChg chg="modSp">
        <pc:chgData name="Student - Lim Kay Yuen Darryl" userId="5c4f7223-9631-4c80-8d04-c8ed1ea29cb6" providerId="ADAL" clId="{4E82012F-6075-4F39-8A22-CEE9F3CAD5D3}" dt="2023-01-31T03:23:34.945" v="6381"/>
        <pc:sldMkLst>
          <pc:docMk/>
          <pc:sldMk cId="4004290563" sldId="327"/>
        </pc:sldMkLst>
        <pc:spChg chg="mod">
          <ac:chgData name="Student - Lim Kay Yuen Darryl" userId="5c4f7223-9631-4c80-8d04-c8ed1ea29cb6" providerId="ADAL" clId="{4E82012F-6075-4F39-8A22-CEE9F3CAD5D3}" dt="2023-01-31T03:23:34.945" v="6381"/>
          <ac:spMkLst>
            <pc:docMk/>
            <pc:sldMk cId="4004290563" sldId="327"/>
            <ac:spMk id="4" creationId="{713BCBCC-7EF3-ECF3-DFDC-9BD0FA2CBC98}"/>
          </ac:spMkLst>
        </pc:spChg>
        <pc:spChg chg="mod">
          <ac:chgData name="Student - Lim Kay Yuen Darryl" userId="5c4f7223-9631-4c80-8d04-c8ed1ea29cb6" providerId="ADAL" clId="{4E82012F-6075-4F39-8A22-CEE9F3CAD5D3}" dt="2023-01-31T03:23:34.945" v="6381"/>
          <ac:spMkLst>
            <pc:docMk/>
            <pc:sldMk cId="4004290563" sldId="327"/>
            <ac:spMk id="8" creationId="{84EBFAC9-CB22-0D27-86AF-96FC15858245}"/>
          </ac:spMkLst>
        </pc:spChg>
        <pc:spChg chg="mod">
          <ac:chgData name="Student - Lim Kay Yuen Darryl" userId="5c4f7223-9631-4c80-8d04-c8ed1ea29cb6" providerId="ADAL" clId="{4E82012F-6075-4F39-8A22-CEE9F3CAD5D3}" dt="2023-01-31T03:23:34.945" v="6381"/>
          <ac:spMkLst>
            <pc:docMk/>
            <pc:sldMk cId="4004290563" sldId="327"/>
            <ac:spMk id="9" creationId="{57567DA8-55A6-85A5-6ADA-D18D585F951E}"/>
          </ac:spMkLst>
        </pc:spChg>
        <pc:spChg chg="mod">
          <ac:chgData name="Student - Lim Kay Yuen Darryl" userId="5c4f7223-9631-4c80-8d04-c8ed1ea29cb6" providerId="ADAL" clId="{4E82012F-6075-4F39-8A22-CEE9F3CAD5D3}" dt="2023-01-31T03:23:34.945" v="6381"/>
          <ac:spMkLst>
            <pc:docMk/>
            <pc:sldMk cId="4004290563" sldId="327"/>
            <ac:spMk id="10" creationId="{E332C4B9-B42A-124E-C765-4C7231D88AC4}"/>
          </ac:spMkLst>
        </pc:spChg>
        <pc:spChg chg="mod">
          <ac:chgData name="Student - Lim Kay Yuen Darryl" userId="5c4f7223-9631-4c80-8d04-c8ed1ea29cb6" providerId="ADAL" clId="{4E82012F-6075-4F39-8A22-CEE9F3CAD5D3}" dt="2023-01-31T03:23:34.945" v="6381"/>
          <ac:spMkLst>
            <pc:docMk/>
            <pc:sldMk cId="4004290563" sldId="327"/>
            <ac:spMk id="11" creationId="{A0A78E5D-CB56-B949-B581-8E732B51B905}"/>
          </ac:spMkLst>
        </pc:spChg>
        <pc:spChg chg="mod">
          <ac:chgData name="Student - Lim Kay Yuen Darryl" userId="5c4f7223-9631-4c80-8d04-c8ed1ea29cb6" providerId="ADAL" clId="{4E82012F-6075-4F39-8A22-CEE9F3CAD5D3}" dt="2023-01-31T03:23:34.945" v="6381"/>
          <ac:spMkLst>
            <pc:docMk/>
            <pc:sldMk cId="4004290563" sldId="327"/>
            <ac:spMk id="14" creationId="{2B86CF3F-14B6-EA89-455A-EC73A2516793}"/>
          </ac:spMkLst>
        </pc:spChg>
        <pc:spChg chg="mod">
          <ac:chgData name="Student - Lim Kay Yuen Darryl" userId="5c4f7223-9631-4c80-8d04-c8ed1ea29cb6" providerId="ADAL" clId="{4E82012F-6075-4F39-8A22-CEE9F3CAD5D3}" dt="2023-01-31T03:23:34.945" v="6381"/>
          <ac:spMkLst>
            <pc:docMk/>
            <pc:sldMk cId="4004290563" sldId="327"/>
            <ac:spMk id="15" creationId="{D27EFA69-01A8-93F0-506E-FCFD89CCF850}"/>
          </ac:spMkLst>
        </pc:spChg>
        <pc:spChg chg="mod">
          <ac:chgData name="Student - Lim Kay Yuen Darryl" userId="5c4f7223-9631-4c80-8d04-c8ed1ea29cb6" providerId="ADAL" clId="{4E82012F-6075-4F39-8A22-CEE9F3CAD5D3}" dt="2023-01-31T03:23:34.945" v="6381"/>
          <ac:spMkLst>
            <pc:docMk/>
            <pc:sldMk cId="4004290563" sldId="327"/>
            <ac:spMk id="16" creationId="{1CEB8C7B-F122-2174-71ED-AE4A0F3A0BE0}"/>
          </ac:spMkLst>
        </pc:spChg>
        <pc:spChg chg="mod">
          <ac:chgData name="Student - Lim Kay Yuen Darryl" userId="5c4f7223-9631-4c80-8d04-c8ed1ea29cb6" providerId="ADAL" clId="{4E82012F-6075-4F39-8A22-CEE9F3CAD5D3}" dt="2023-01-31T03:23:34.945" v="6381"/>
          <ac:spMkLst>
            <pc:docMk/>
            <pc:sldMk cId="4004290563" sldId="327"/>
            <ac:spMk id="19" creationId="{3CBC2ABC-9A7D-4179-FD3A-98937C85D37B}"/>
          </ac:spMkLst>
        </pc:spChg>
        <pc:spChg chg="mod">
          <ac:chgData name="Student - Lim Kay Yuen Darryl" userId="5c4f7223-9631-4c80-8d04-c8ed1ea29cb6" providerId="ADAL" clId="{4E82012F-6075-4F39-8A22-CEE9F3CAD5D3}" dt="2023-01-31T03:23:34.945" v="6381"/>
          <ac:spMkLst>
            <pc:docMk/>
            <pc:sldMk cId="4004290563" sldId="327"/>
            <ac:spMk id="24" creationId="{DB5110B9-9C33-6366-2C3B-0030E0405B8D}"/>
          </ac:spMkLst>
        </pc:spChg>
        <pc:grpChg chg="mod">
          <ac:chgData name="Student - Lim Kay Yuen Darryl" userId="5c4f7223-9631-4c80-8d04-c8ed1ea29cb6" providerId="ADAL" clId="{4E82012F-6075-4F39-8A22-CEE9F3CAD5D3}" dt="2023-01-31T03:23:34.945" v="6381"/>
          <ac:grpSpMkLst>
            <pc:docMk/>
            <pc:sldMk cId="4004290563" sldId="327"/>
            <ac:grpSpMk id="17" creationId="{38892350-8FFF-60BE-8FC9-549845785F73}"/>
          </ac:grpSpMkLst>
        </pc:grpChg>
      </pc:sldChg>
      <pc:sldChg chg="addSp delSp modSp mod ord">
        <pc:chgData name="Student - Lim Kay Yuen Darryl" userId="5c4f7223-9631-4c80-8d04-c8ed1ea29cb6" providerId="ADAL" clId="{4E82012F-6075-4F39-8A22-CEE9F3CAD5D3}" dt="2023-01-31T07:23:05.982" v="7736" actId="20577"/>
        <pc:sldMkLst>
          <pc:docMk/>
          <pc:sldMk cId="3132824321" sldId="328"/>
        </pc:sldMkLst>
        <pc:spChg chg="add mod">
          <ac:chgData name="Student - Lim Kay Yuen Darryl" userId="5c4f7223-9631-4c80-8d04-c8ed1ea29cb6" providerId="ADAL" clId="{4E82012F-6075-4F39-8A22-CEE9F3CAD5D3}" dt="2023-01-31T03:23:34.945" v="6381"/>
          <ac:spMkLst>
            <pc:docMk/>
            <pc:sldMk cId="3132824321" sldId="328"/>
            <ac:spMk id="2" creationId="{33EF3FD5-D386-8625-1B65-42EE4191126F}"/>
          </ac:spMkLst>
        </pc:spChg>
        <pc:spChg chg="add mod">
          <ac:chgData name="Student - Lim Kay Yuen Darryl" userId="5c4f7223-9631-4c80-8d04-c8ed1ea29cb6" providerId="ADAL" clId="{4E82012F-6075-4F39-8A22-CEE9F3CAD5D3}" dt="2023-01-31T07:18:45.116" v="7669" actId="20577"/>
          <ac:spMkLst>
            <pc:docMk/>
            <pc:sldMk cId="3132824321" sldId="328"/>
            <ac:spMk id="3" creationId="{F4D52139-69A2-5F8F-F772-396494A3623B}"/>
          </ac:spMkLst>
        </pc:spChg>
        <pc:spChg chg="mod">
          <ac:chgData name="Student - Lim Kay Yuen Darryl" userId="5c4f7223-9631-4c80-8d04-c8ed1ea29cb6" providerId="ADAL" clId="{4E82012F-6075-4F39-8A22-CEE9F3CAD5D3}" dt="2023-01-31T03:23:34.945" v="6381"/>
          <ac:spMkLst>
            <pc:docMk/>
            <pc:sldMk cId="3132824321" sldId="328"/>
            <ac:spMk id="4" creationId="{4A22DE49-EB25-D189-DB4C-1FCB5C689B5D}"/>
          </ac:spMkLst>
        </pc:spChg>
        <pc:spChg chg="mod">
          <ac:chgData name="Student - Lim Kay Yuen Darryl" userId="5c4f7223-9631-4c80-8d04-c8ed1ea29cb6" providerId="ADAL" clId="{4E82012F-6075-4F39-8A22-CEE9F3CAD5D3}" dt="2023-01-31T03:23:34.945" v="6381"/>
          <ac:spMkLst>
            <pc:docMk/>
            <pc:sldMk cId="3132824321" sldId="328"/>
            <ac:spMk id="5" creationId="{8C0476A6-84E9-4AE0-87E8-B737DFEC21C8}"/>
          </ac:spMkLst>
        </pc:spChg>
        <pc:spChg chg="mod">
          <ac:chgData name="Student - Lim Kay Yuen Darryl" userId="5c4f7223-9631-4c80-8d04-c8ed1ea29cb6" providerId="ADAL" clId="{4E82012F-6075-4F39-8A22-CEE9F3CAD5D3}" dt="2023-01-31T03:23:34.945" v="6381"/>
          <ac:spMkLst>
            <pc:docMk/>
            <pc:sldMk cId="3132824321" sldId="328"/>
            <ac:spMk id="7" creationId="{2C32AE75-8699-3C22-E86C-2354FCC4FE21}"/>
          </ac:spMkLst>
        </pc:spChg>
        <pc:spChg chg="mod">
          <ac:chgData name="Student - Lim Kay Yuen Darryl" userId="5c4f7223-9631-4c80-8d04-c8ed1ea29cb6" providerId="ADAL" clId="{4E82012F-6075-4F39-8A22-CEE9F3CAD5D3}" dt="2023-01-31T03:23:34.945" v="6381"/>
          <ac:spMkLst>
            <pc:docMk/>
            <pc:sldMk cId="3132824321" sldId="328"/>
            <ac:spMk id="8" creationId="{E1E0CB34-2DCA-047D-41F2-7275EFEF9E06}"/>
          </ac:spMkLst>
        </pc:spChg>
        <pc:spChg chg="mod">
          <ac:chgData name="Student - Lim Kay Yuen Darryl" userId="5c4f7223-9631-4c80-8d04-c8ed1ea29cb6" providerId="ADAL" clId="{4E82012F-6075-4F39-8A22-CEE9F3CAD5D3}" dt="2023-01-31T03:23:34.945" v="6381"/>
          <ac:spMkLst>
            <pc:docMk/>
            <pc:sldMk cId="3132824321" sldId="328"/>
            <ac:spMk id="9" creationId="{D61E5E54-E283-0E4E-FE2E-4382A0B32773}"/>
          </ac:spMkLst>
        </pc:spChg>
        <pc:spChg chg="add del mod">
          <ac:chgData name="Student - Lim Kay Yuen Darryl" userId="5c4f7223-9631-4c80-8d04-c8ed1ea29cb6" providerId="ADAL" clId="{4E82012F-6075-4F39-8A22-CEE9F3CAD5D3}" dt="2023-01-31T03:23:34.945" v="6381"/>
          <ac:spMkLst>
            <pc:docMk/>
            <pc:sldMk cId="3132824321" sldId="328"/>
            <ac:spMk id="10" creationId="{FF11512A-0D0C-D972-5CDD-213A636115B6}"/>
          </ac:spMkLst>
        </pc:spChg>
        <pc:spChg chg="add del mod">
          <ac:chgData name="Student - Lim Kay Yuen Darryl" userId="5c4f7223-9631-4c80-8d04-c8ed1ea29cb6" providerId="ADAL" clId="{4E82012F-6075-4F39-8A22-CEE9F3CAD5D3}" dt="2023-01-31T03:23:34.945" v="6381"/>
          <ac:spMkLst>
            <pc:docMk/>
            <pc:sldMk cId="3132824321" sldId="328"/>
            <ac:spMk id="11" creationId="{869B4EF1-739A-7E96-3880-7BF3FD236380}"/>
          </ac:spMkLst>
        </pc:spChg>
        <pc:spChg chg="mod">
          <ac:chgData name="Student - Lim Kay Yuen Darryl" userId="5c4f7223-9631-4c80-8d04-c8ed1ea29cb6" providerId="ADAL" clId="{4E82012F-6075-4F39-8A22-CEE9F3CAD5D3}" dt="2023-01-31T03:23:34.945" v="6381"/>
          <ac:spMkLst>
            <pc:docMk/>
            <pc:sldMk cId="3132824321" sldId="328"/>
            <ac:spMk id="12" creationId="{E6332A6A-9771-2E2C-F962-47251D6CE4DF}"/>
          </ac:spMkLst>
        </pc:spChg>
        <pc:spChg chg="mod">
          <ac:chgData name="Student - Lim Kay Yuen Darryl" userId="5c4f7223-9631-4c80-8d04-c8ed1ea29cb6" providerId="ADAL" clId="{4E82012F-6075-4F39-8A22-CEE9F3CAD5D3}" dt="2023-01-31T03:23:34.945" v="6381"/>
          <ac:spMkLst>
            <pc:docMk/>
            <pc:sldMk cId="3132824321" sldId="328"/>
            <ac:spMk id="13" creationId="{4C5C0F24-CD6B-CE7B-B987-E167279DC652}"/>
          </ac:spMkLst>
        </pc:spChg>
        <pc:spChg chg="mod">
          <ac:chgData name="Student - Lim Kay Yuen Darryl" userId="5c4f7223-9631-4c80-8d04-c8ed1ea29cb6" providerId="ADAL" clId="{4E82012F-6075-4F39-8A22-CEE9F3CAD5D3}" dt="2023-01-31T03:23:34.945" v="6381"/>
          <ac:spMkLst>
            <pc:docMk/>
            <pc:sldMk cId="3132824321" sldId="328"/>
            <ac:spMk id="14" creationId="{3FB87717-D39C-0C98-DED9-67CBAB6AE407}"/>
          </ac:spMkLst>
        </pc:spChg>
        <pc:spChg chg="add del mod">
          <ac:chgData name="Student - Lim Kay Yuen Darryl" userId="5c4f7223-9631-4c80-8d04-c8ed1ea29cb6" providerId="ADAL" clId="{4E82012F-6075-4F39-8A22-CEE9F3CAD5D3}" dt="2023-01-31T03:23:34.945" v="6381"/>
          <ac:spMkLst>
            <pc:docMk/>
            <pc:sldMk cId="3132824321" sldId="328"/>
            <ac:spMk id="15" creationId="{CF0224EF-6B68-C276-AA3B-F65C43973CAF}"/>
          </ac:spMkLst>
        </pc:spChg>
        <pc:spChg chg="add del mod">
          <ac:chgData name="Student - Lim Kay Yuen Darryl" userId="5c4f7223-9631-4c80-8d04-c8ed1ea29cb6" providerId="ADAL" clId="{4E82012F-6075-4F39-8A22-CEE9F3CAD5D3}" dt="2023-01-31T03:23:34.945" v="6381"/>
          <ac:spMkLst>
            <pc:docMk/>
            <pc:sldMk cId="3132824321" sldId="328"/>
            <ac:spMk id="16" creationId="{76527F7A-288F-1295-8F2A-EB154C8DC6A8}"/>
          </ac:spMkLst>
        </pc:spChg>
        <pc:spChg chg="mod">
          <ac:chgData name="Student - Lim Kay Yuen Darryl" userId="5c4f7223-9631-4c80-8d04-c8ed1ea29cb6" providerId="ADAL" clId="{4E82012F-6075-4F39-8A22-CEE9F3CAD5D3}" dt="2023-01-31T03:23:34.945" v="6381"/>
          <ac:spMkLst>
            <pc:docMk/>
            <pc:sldMk cId="3132824321" sldId="328"/>
            <ac:spMk id="17" creationId="{E03EC3C8-0A91-E18F-7481-A745826E7B01}"/>
          </ac:spMkLst>
        </pc:spChg>
        <pc:spChg chg="mod">
          <ac:chgData name="Student - Lim Kay Yuen Darryl" userId="5c4f7223-9631-4c80-8d04-c8ed1ea29cb6" providerId="ADAL" clId="{4E82012F-6075-4F39-8A22-CEE9F3CAD5D3}" dt="2023-01-31T03:23:34.945" v="6381"/>
          <ac:spMkLst>
            <pc:docMk/>
            <pc:sldMk cId="3132824321" sldId="328"/>
            <ac:spMk id="18" creationId="{50B83825-4E0B-8CD9-1B02-B7C39E16B6DB}"/>
          </ac:spMkLst>
        </pc:spChg>
        <pc:spChg chg="mod ord">
          <ac:chgData name="Student - Lim Kay Yuen Darryl" userId="5c4f7223-9631-4c80-8d04-c8ed1ea29cb6" providerId="ADAL" clId="{4E82012F-6075-4F39-8A22-CEE9F3CAD5D3}" dt="2023-01-31T03:23:34.945" v="6381"/>
          <ac:spMkLst>
            <pc:docMk/>
            <pc:sldMk cId="3132824321" sldId="328"/>
            <ac:spMk id="19" creationId="{87BF47C5-766F-37B5-93C8-7A55C9B271B6}"/>
          </ac:spMkLst>
        </pc:spChg>
        <pc:spChg chg="add del mod">
          <ac:chgData name="Student - Lim Kay Yuen Darryl" userId="5c4f7223-9631-4c80-8d04-c8ed1ea29cb6" providerId="ADAL" clId="{4E82012F-6075-4F39-8A22-CEE9F3CAD5D3}" dt="2023-01-31T03:23:34.945" v="6381"/>
          <ac:spMkLst>
            <pc:docMk/>
            <pc:sldMk cId="3132824321" sldId="328"/>
            <ac:spMk id="20" creationId="{9E675350-76B3-CA58-A171-4F74222FA770}"/>
          </ac:spMkLst>
        </pc:spChg>
        <pc:spChg chg="add del mod">
          <ac:chgData name="Student - Lim Kay Yuen Darryl" userId="5c4f7223-9631-4c80-8d04-c8ed1ea29cb6" providerId="ADAL" clId="{4E82012F-6075-4F39-8A22-CEE9F3CAD5D3}" dt="2023-01-31T03:23:34.945" v="6381"/>
          <ac:spMkLst>
            <pc:docMk/>
            <pc:sldMk cId="3132824321" sldId="328"/>
            <ac:spMk id="21" creationId="{A792C2AA-EDFB-1F0D-75F9-EE0864FEB2FC}"/>
          </ac:spMkLst>
        </pc:spChg>
        <pc:spChg chg="add del mod">
          <ac:chgData name="Student - Lim Kay Yuen Darryl" userId="5c4f7223-9631-4c80-8d04-c8ed1ea29cb6" providerId="ADAL" clId="{4E82012F-6075-4F39-8A22-CEE9F3CAD5D3}" dt="2023-01-31T03:23:34.945" v="6381"/>
          <ac:spMkLst>
            <pc:docMk/>
            <pc:sldMk cId="3132824321" sldId="328"/>
            <ac:spMk id="22" creationId="{6CF0A80D-8259-9A49-A3D9-9038A18E515A}"/>
          </ac:spMkLst>
        </pc:spChg>
        <pc:spChg chg="add del mod">
          <ac:chgData name="Student - Lim Kay Yuen Darryl" userId="5c4f7223-9631-4c80-8d04-c8ed1ea29cb6" providerId="ADAL" clId="{4E82012F-6075-4F39-8A22-CEE9F3CAD5D3}" dt="2023-01-31T03:23:34.945" v="6381"/>
          <ac:spMkLst>
            <pc:docMk/>
            <pc:sldMk cId="3132824321" sldId="328"/>
            <ac:spMk id="23" creationId="{11454F1F-A649-906F-17A0-76FDE1577515}"/>
          </ac:spMkLst>
        </pc:spChg>
        <pc:spChg chg="mod">
          <ac:chgData name="Student - Lim Kay Yuen Darryl" userId="5c4f7223-9631-4c80-8d04-c8ed1ea29cb6" providerId="ADAL" clId="{4E82012F-6075-4F39-8A22-CEE9F3CAD5D3}" dt="2023-01-31T03:23:34.945" v="6381"/>
          <ac:spMkLst>
            <pc:docMk/>
            <pc:sldMk cId="3132824321" sldId="328"/>
            <ac:spMk id="24" creationId="{0368D38B-EE17-2833-8FC9-F7868E8FA387}"/>
          </ac:spMkLst>
        </pc:spChg>
        <pc:spChg chg="mod">
          <ac:chgData name="Student - Lim Kay Yuen Darryl" userId="5c4f7223-9631-4c80-8d04-c8ed1ea29cb6" providerId="ADAL" clId="{4E82012F-6075-4F39-8A22-CEE9F3CAD5D3}" dt="2023-01-31T03:23:34.945" v="6381"/>
          <ac:spMkLst>
            <pc:docMk/>
            <pc:sldMk cId="3132824321" sldId="328"/>
            <ac:spMk id="25" creationId="{8C5611B3-B9AA-4084-5499-DCD2BA6A099C}"/>
          </ac:spMkLst>
        </pc:spChg>
        <pc:spChg chg="add del mod">
          <ac:chgData name="Student - Lim Kay Yuen Darryl" userId="5c4f7223-9631-4c80-8d04-c8ed1ea29cb6" providerId="ADAL" clId="{4E82012F-6075-4F39-8A22-CEE9F3CAD5D3}" dt="2023-01-31T03:23:34.945" v="6381"/>
          <ac:spMkLst>
            <pc:docMk/>
            <pc:sldMk cId="3132824321" sldId="328"/>
            <ac:spMk id="26" creationId="{A8E04893-6799-158A-4529-79AC7D9AF1BB}"/>
          </ac:spMkLst>
        </pc:spChg>
        <pc:spChg chg="add del mod">
          <ac:chgData name="Student - Lim Kay Yuen Darryl" userId="5c4f7223-9631-4c80-8d04-c8ed1ea29cb6" providerId="ADAL" clId="{4E82012F-6075-4F39-8A22-CEE9F3CAD5D3}" dt="2023-01-31T03:23:34.945" v="6381"/>
          <ac:spMkLst>
            <pc:docMk/>
            <pc:sldMk cId="3132824321" sldId="328"/>
            <ac:spMk id="27" creationId="{9E2E933F-3108-EF96-6387-19B07C6E4932}"/>
          </ac:spMkLst>
        </pc:spChg>
        <pc:spChg chg="mod">
          <ac:chgData name="Student - Lim Kay Yuen Darryl" userId="5c4f7223-9631-4c80-8d04-c8ed1ea29cb6" providerId="ADAL" clId="{4E82012F-6075-4F39-8A22-CEE9F3CAD5D3}" dt="2023-01-31T03:23:34.945" v="6381"/>
          <ac:spMkLst>
            <pc:docMk/>
            <pc:sldMk cId="3132824321" sldId="328"/>
            <ac:spMk id="28" creationId="{3549AE0A-C36A-E4CC-F495-32CF4C4B37E7}"/>
          </ac:spMkLst>
        </pc:spChg>
        <pc:spChg chg="add mod">
          <ac:chgData name="Student - Lim Kay Yuen Darryl" userId="5c4f7223-9631-4c80-8d04-c8ed1ea29cb6" providerId="ADAL" clId="{4E82012F-6075-4F39-8A22-CEE9F3CAD5D3}" dt="2023-01-31T03:23:34.945" v="6381"/>
          <ac:spMkLst>
            <pc:docMk/>
            <pc:sldMk cId="3132824321" sldId="328"/>
            <ac:spMk id="29" creationId="{E865F9E6-479C-9CB9-E079-2D383F649F1A}"/>
          </ac:spMkLst>
        </pc:spChg>
        <pc:spChg chg="mod">
          <ac:chgData name="Student - Lim Kay Yuen Darryl" userId="5c4f7223-9631-4c80-8d04-c8ed1ea29cb6" providerId="ADAL" clId="{4E82012F-6075-4F39-8A22-CEE9F3CAD5D3}" dt="2023-01-31T03:23:34.945" v="6381"/>
          <ac:spMkLst>
            <pc:docMk/>
            <pc:sldMk cId="3132824321" sldId="328"/>
            <ac:spMk id="30" creationId="{3471310A-8129-0C48-7F04-1B71ADF956E4}"/>
          </ac:spMkLst>
        </pc:spChg>
        <pc:spChg chg="mod">
          <ac:chgData name="Student - Lim Kay Yuen Darryl" userId="5c4f7223-9631-4c80-8d04-c8ed1ea29cb6" providerId="ADAL" clId="{4E82012F-6075-4F39-8A22-CEE9F3CAD5D3}" dt="2023-01-31T03:23:34.945" v="6381"/>
          <ac:spMkLst>
            <pc:docMk/>
            <pc:sldMk cId="3132824321" sldId="328"/>
            <ac:spMk id="31" creationId="{FCA5736E-6396-03ED-CD82-C2107A0ECF90}"/>
          </ac:spMkLst>
        </pc:spChg>
        <pc:spChg chg="mod">
          <ac:chgData name="Student - Lim Kay Yuen Darryl" userId="5c4f7223-9631-4c80-8d04-c8ed1ea29cb6" providerId="ADAL" clId="{4E82012F-6075-4F39-8A22-CEE9F3CAD5D3}" dt="2023-01-31T03:23:34.945" v="6381"/>
          <ac:spMkLst>
            <pc:docMk/>
            <pc:sldMk cId="3132824321" sldId="328"/>
            <ac:spMk id="32" creationId="{443DED8F-0909-4FA2-E9D8-E9DB7757611B}"/>
          </ac:spMkLst>
        </pc:spChg>
        <pc:spChg chg="mod">
          <ac:chgData name="Student - Lim Kay Yuen Darryl" userId="5c4f7223-9631-4c80-8d04-c8ed1ea29cb6" providerId="ADAL" clId="{4E82012F-6075-4F39-8A22-CEE9F3CAD5D3}" dt="2023-01-31T03:23:34.945" v="6381"/>
          <ac:spMkLst>
            <pc:docMk/>
            <pc:sldMk cId="3132824321" sldId="328"/>
            <ac:spMk id="33" creationId="{8FC20FE6-1E3E-7BE2-B8E2-E54DEF352AC0}"/>
          </ac:spMkLst>
        </pc:spChg>
        <pc:spChg chg="mod">
          <ac:chgData name="Student - Lim Kay Yuen Darryl" userId="5c4f7223-9631-4c80-8d04-c8ed1ea29cb6" providerId="ADAL" clId="{4E82012F-6075-4F39-8A22-CEE9F3CAD5D3}" dt="2023-01-31T03:23:34.945" v="6381"/>
          <ac:spMkLst>
            <pc:docMk/>
            <pc:sldMk cId="3132824321" sldId="328"/>
            <ac:spMk id="34" creationId="{89BCD5B9-C5F5-7831-D90B-4EC31343B68A}"/>
          </ac:spMkLst>
        </pc:spChg>
        <pc:spChg chg="mod">
          <ac:chgData name="Student - Lim Kay Yuen Darryl" userId="5c4f7223-9631-4c80-8d04-c8ed1ea29cb6" providerId="ADAL" clId="{4E82012F-6075-4F39-8A22-CEE9F3CAD5D3}" dt="2023-01-31T03:23:34.945" v="6381"/>
          <ac:spMkLst>
            <pc:docMk/>
            <pc:sldMk cId="3132824321" sldId="328"/>
            <ac:spMk id="35" creationId="{32CB4F52-0D48-FFAE-170E-2B1399FA07F8}"/>
          </ac:spMkLst>
        </pc:spChg>
        <pc:spChg chg="add mod">
          <ac:chgData name="Student - Lim Kay Yuen Darryl" userId="5c4f7223-9631-4c80-8d04-c8ed1ea29cb6" providerId="ADAL" clId="{4E82012F-6075-4F39-8A22-CEE9F3CAD5D3}" dt="2023-01-31T03:23:34.945" v="6381"/>
          <ac:spMkLst>
            <pc:docMk/>
            <pc:sldMk cId="3132824321" sldId="328"/>
            <ac:spMk id="36" creationId="{21A8CB6B-21F5-08D6-C98A-916107F385A5}"/>
          </ac:spMkLst>
        </pc:spChg>
        <pc:spChg chg="mod">
          <ac:chgData name="Student - Lim Kay Yuen Darryl" userId="5c4f7223-9631-4c80-8d04-c8ed1ea29cb6" providerId="ADAL" clId="{4E82012F-6075-4F39-8A22-CEE9F3CAD5D3}" dt="2023-01-31T03:23:34.945" v="6381"/>
          <ac:spMkLst>
            <pc:docMk/>
            <pc:sldMk cId="3132824321" sldId="328"/>
            <ac:spMk id="37" creationId="{F3F08C3F-DC7A-1754-0672-F1C0C270589A}"/>
          </ac:spMkLst>
        </pc:spChg>
        <pc:spChg chg="add mod">
          <ac:chgData name="Student - Lim Kay Yuen Darryl" userId="5c4f7223-9631-4c80-8d04-c8ed1ea29cb6" providerId="ADAL" clId="{4E82012F-6075-4F39-8A22-CEE9F3CAD5D3}" dt="2023-01-31T03:23:34.945" v="6381"/>
          <ac:spMkLst>
            <pc:docMk/>
            <pc:sldMk cId="3132824321" sldId="328"/>
            <ac:spMk id="38" creationId="{42790188-150D-2631-28C5-9404AAEF9548}"/>
          </ac:spMkLst>
        </pc:spChg>
        <pc:spChg chg="mod">
          <ac:chgData name="Student - Lim Kay Yuen Darryl" userId="5c4f7223-9631-4c80-8d04-c8ed1ea29cb6" providerId="ADAL" clId="{4E82012F-6075-4F39-8A22-CEE9F3CAD5D3}" dt="2023-01-31T03:23:34.945" v="6381"/>
          <ac:spMkLst>
            <pc:docMk/>
            <pc:sldMk cId="3132824321" sldId="328"/>
            <ac:spMk id="39" creationId="{1E27C19E-4ED7-B978-FB8B-769A571A9EB6}"/>
          </ac:spMkLst>
        </pc:spChg>
        <pc:spChg chg="add mod">
          <ac:chgData name="Student - Lim Kay Yuen Darryl" userId="5c4f7223-9631-4c80-8d04-c8ed1ea29cb6" providerId="ADAL" clId="{4E82012F-6075-4F39-8A22-CEE9F3CAD5D3}" dt="2023-01-31T03:23:34.945" v="6381"/>
          <ac:spMkLst>
            <pc:docMk/>
            <pc:sldMk cId="3132824321" sldId="328"/>
            <ac:spMk id="40" creationId="{42DD05CB-2209-5A5B-6612-2769CC7155ED}"/>
          </ac:spMkLst>
        </pc:spChg>
        <pc:spChg chg="mod">
          <ac:chgData name="Student - Lim Kay Yuen Darryl" userId="5c4f7223-9631-4c80-8d04-c8ed1ea29cb6" providerId="ADAL" clId="{4E82012F-6075-4F39-8A22-CEE9F3CAD5D3}" dt="2023-01-31T03:23:34.945" v="6381"/>
          <ac:spMkLst>
            <pc:docMk/>
            <pc:sldMk cId="3132824321" sldId="328"/>
            <ac:spMk id="41" creationId="{867DF65E-9A01-5C3E-ABED-165F8C055086}"/>
          </ac:spMkLst>
        </pc:spChg>
        <pc:spChg chg="add mod">
          <ac:chgData name="Student - Lim Kay Yuen Darryl" userId="5c4f7223-9631-4c80-8d04-c8ed1ea29cb6" providerId="ADAL" clId="{4E82012F-6075-4F39-8A22-CEE9F3CAD5D3}" dt="2023-01-31T03:23:34.945" v="6381"/>
          <ac:spMkLst>
            <pc:docMk/>
            <pc:sldMk cId="3132824321" sldId="328"/>
            <ac:spMk id="42" creationId="{19BA084B-C3BC-DD6E-833F-E9C9D7BF5A63}"/>
          </ac:spMkLst>
        </pc:spChg>
        <pc:spChg chg="mod">
          <ac:chgData name="Student - Lim Kay Yuen Darryl" userId="5c4f7223-9631-4c80-8d04-c8ed1ea29cb6" providerId="ADAL" clId="{4E82012F-6075-4F39-8A22-CEE9F3CAD5D3}" dt="2023-01-31T03:23:34.945" v="6381"/>
          <ac:spMkLst>
            <pc:docMk/>
            <pc:sldMk cId="3132824321" sldId="328"/>
            <ac:spMk id="43" creationId="{4075B2E5-FB19-23F3-C35D-B53DDCA379D3}"/>
          </ac:spMkLst>
        </pc:spChg>
        <pc:spChg chg="add mod">
          <ac:chgData name="Student - Lim Kay Yuen Darryl" userId="5c4f7223-9631-4c80-8d04-c8ed1ea29cb6" providerId="ADAL" clId="{4E82012F-6075-4F39-8A22-CEE9F3CAD5D3}" dt="2023-01-31T03:23:34.945" v="6381"/>
          <ac:spMkLst>
            <pc:docMk/>
            <pc:sldMk cId="3132824321" sldId="328"/>
            <ac:spMk id="44" creationId="{74210DD9-375A-8867-1B2A-60B2B3359F4E}"/>
          </ac:spMkLst>
        </pc:spChg>
        <pc:spChg chg="mod">
          <ac:chgData name="Student - Lim Kay Yuen Darryl" userId="5c4f7223-9631-4c80-8d04-c8ed1ea29cb6" providerId="ADAL" clId="{4E82012F-6075-4F39-8A22-CEE9F3CAD5D3}" dt="2023-01-31T03:23:34.945" v="6381"/>
          <ac:spMkLst>
            <pc:docMk/>
            <pc:sldMk cId="3132824321" sldId="328"/>
            <ac:spMk id="45" creationId="{74728ADF-6991-6257-C8F7-6D0A2A3AABF6}"/>
          </ac:spMkLst>
        </pc:spChg>
        <pc:spChg chg="add mod">
          <ac:chgData name="Student - Lim Kay Yuen Darryl" userId="5c4f7223-9631-4c80-8d04-c8ed1ea29cb6" providerId="ADAL" clId="{4E82012F-6075-4F39-8A22-CEE9F3CAD5D3}" dt="2023-01-31T03:23:34.945" v="6381"/>
          <ac:spMkLst>
            <pc:docMk/>
            <pc:sldMk cId="3132824321" sldId="328"/>
            <ac:spMk id="47" creationId="{504CD54C-F470-F8BB-DBF1-FB3E2B2A03E0}"/>
          </ac:spMkLst>
        </pc:spChg>
        <pc:spChg chg="add mod ord">
          <ac:chgData name="Student - Lim Kay Yuen Darryl" userId="5c4f7223-9631-4c80-8d04-c8ed1ea29cb6" providerId="ADAL" clId="{4E82012F-6075-4F39-8A22-CEE9F3CAD5D3}" dt="2023-01-31T03:23:34.945" v="6381"/>
          <ac:spMkLst>
            <pc:docMk/>
            <pc:sldMk cId="3132824321" sldId="328"/>
            <ac:spMk id="48" creationId="{1EE100A6-3FCD-B484-43DE-483DA019CB5E}"/>
          </ac:spMkLst>
        </pc:spChg>
        <pc:spChg chg="mod">
          <ac:chgData name="Student - Lim Kay Yuen Darryl" userId="5c4f7223-9631-4c80-8d04-c8ed1ea29cb6" providerId="ADAL" clId="{4E82012F-6075-4F39-8A22-CEE9F3CAD5D3}" dt="2023-01-31T03:23:34.945" v="6381"/>
          <ac:spMkLst>
            <pc:docMk/>
            <pc:sldMk cId="3132824321" sldId="328"/>
            <ac:spMk id="49" creationId="{DDE1EF07-C06E-30AF-7579-9DB891C715C6}"/>
          </ac:spMkLst>
        </pc:spChg>
        <pc:spChg chg="mod">
          <ac:chgData name="Student - Lim Kay Yuen Darryl" userId="5c4f7223-9631-4c80-8d04-c8ed1ea29cb6" providerId="ADAL" clId="{4E82012F-6075-4F39-8A22-CEE9F3CAD5D3}" dt="2023-01-31T03:23:34.945" v="6381"/>
          <ac:spMkLst>
            <pc:docMk/>
            <pc:sldMk cId="3132824321" sldId="328"/>
            <ac:spMk id="50" creationId="{3EA06680-C6BC-7799-7613-D82D6982918D}"/>
          </ac:spMkLst>
        </pc:spChg>
        <pc:spChg chg="mod">
          <ac:chgData name="Student - Lim Kay Yuen Darryl" userId="5c4f7223-9631-4c80-8d04-c8ed1ea29cb6" providerId="ADAL" clId="{4E82012F-6075-4F39-8A22-CEE9F3CAD5D3}" dt="2023-01-31T03:23:34.945" v="6381"/>
          <ac:spMkLst>
            <pc:docMk/>
            <pc:sldMk cId="3132824321" sldId="328"/>
            <ac:spMk id="51" creationId="{A8774EB9-0C72-ACF5-4521-DA8A682FA759}"/>
          </ac:spMkLst>
        </pc:spChg>
        <pc:spChg chg="mod">
          <ac:chgData name="Student - Lim Kay Yuen Darryl" userId="5c4f7223-9631-4c80-8d04-c8ed1ea29cb6" providerId="ADAL" clId="{4E82012F-6075-4F39-8A22-CEE9F3CAD5D3}" dt="2023-01-31T03:23:34.945" v="6381"/>
          <ac:spMkLst>
            <pc:docMk/>
            <pc:sldMk cId="3132824321" sldId="328"/>
            <ac:spMk id="52" creationId="{F137F39F-C6D1-BBA5-50CE-F110F879071E}"/>
          </ac:spMkLst>
        </pc:spChg>
        <pc:spChg chg="mod">
          <ac:chgData name="Student - Lim Kay Yuen Darryl" userId="5c4f7223-9631-4c80-8d04-c8ed1ea29cb6" providerId="ADAL" clId="{4E82012F-6075-4F39-8A22-CEE9F3CAD5D3}" dt="2023-01-31T03:23:34.945" v="6381"/>
          <ac:spMkLst>
            <pc:docMk/>
            <pc:sldMk cId="3132824321" sldId="328"/>
            <ac:spMk id="53" creationId="{536340C7-5A0A-65CD-D0EC-C69ECA28ED76}"/>
          </ac:spMkLst>
        </pc:spChg>
        <pc:spChg chg="add mod">
          <ac:chgData name="Student - Lim Kay Yuen Darryl" userId="5c4f7223-9631-4c80-8d04-c8ed1ea29cb6" providerId="ADAL" clId="{4E82012F-6075-4F39-8A22-CEE9F3CAD5D3}" dt="2023-01-31T03:23:34.945" v="6381"/>
          <ac:spMkLst>
            <pc:docMk/>
            <pc:sldMk cId="3132824321" sldId="328"/>
            <ac:spMk id="54" creationId="{727CD96B-526E-11DC-594D-75C75B34464B}"/>
          </ac:spMkLst>
        </pc:spChg>
        <pc:spChg chg="add mod">
          <ac:chgData name="Student - Lim Kay Yuen Darryl" userId="5c4f7223-9631-4c80-8d04-c8ed1ea29cb6" providerId="ADAL" clId="{4E82012F-6075-4F39-8A22-CEE9F3CAD5D3}" dt="2023-01-31T07:23:05.982" v="7736" actId="20577"/>
          <ac:spMkLst>
            <pc:docMk/>
            <pc:sldMk cId="3132824321" sldId="328"/>
            <ac:spMk id="55" creationId="{045F3450-0F1B-541C-1719-C8B0506EBCCE}"/>
          </ac:spMkLst>
        </pc:spChg>
        <pc:spChg chg="add mod">
          <ac:chgData name="Student - Lim Kay Yuen Darryl" userId="5c4f7223-9631-4c80-8d04-c8ed1ea29cb6" providerId="ADAL" clId="{4E82012F-6075-4F39-8A22-CEE9F3CAD5D3}" dt="2023-01-31T03:23:34.945" v="6381"/>
          <ac:spMkLst>
            <pc:docMk/>
            <pc:sldMk cId="3132824321" sldId="328"/>
            <ac:spMk id="56" creationId="{FA5991F2-D7ED-AD8D-898D-9FF368EC18A0}"/>
          </ac:spMkLst>
        </pc:spChg>
        <pc:spChg chg="add mod">
          <ac:chgData name="Student - Lim Kay Yuen Darryl" userId="5c4f7223-9631-4c80-8d04-c8ed1ea29cb6" providerId="ADAL" clId="{4E82012F-6075-4F39-8A22-CEE9F3CAD5D3}" dt="2023-01-31T03:23:34.945" v="6381"/>
          <ac:spMkLst>
            <pc:docMk/>
            <pc:sldMk cId="3132824321" sldId="328"/>
            <ac:spMk id="57" creationId="{594BAEC0-5C1D-598D-E346-E07A2EFCA36F}"/>
          </ac:spMkLst>
        </pc:spChg>
        <pc:spChg chg="add mod">
          <ac:chgData name="Student - Lim Kay Yuen Darryl" userId="5c4f7223-9631-4c80-8d04-c8ed1ea29cb6" providerId="ADAL" clId="{4E82012F-6075-4F39-8A22-CEE9F3CAD5D3}" dt="2023-01-31T03:23:34.945" v="6381"/>
          <ac:spMkLst>
            <pc:docMk/>
            <pc:sldMk cId="3132824321" sldId="328"/>
            <ac:spMk id="58" creationId="{0C924E19-BA06-F614-3809-248CA8EDEBD2}"/>
          </ac:spMkLst>
        </pc:spChg>
        <pc:spChg chg="add mod">
          <ac:chgData name="Student - Lim Kay Yuen Darryl" userId="5c4f7223-9631-4c80-8d04-c8ed1ea29cb6" providerId="ADAL" clId="{4E82012F-6075-4F39-8A22-CEE9F3CAD5D3}" dt="2023-01-31T03:23:34.945" v="6381"/>
          <ac:spMkLst>
            <pc:docMk/>
            <pc:sldMk cId="3132824321" sldId="328"/>
            <ac:spMk id="59" creationId="{FD082239-750C-CD79-EE01-7A2B0B24B025}"/>
          </ac:spMkLst>
        </pc:spChg>
        <pc:spChg chg="add mod">
          <ac:chgData name="Student - Lim Kay Yuen Darryl" userId="5c4f7223-9631-4c80-8d04-c8ed1ea29cb6" providerId="ADAL" clId="{4E82012F-6075-4F39-8A22-CEE9F3CAD5D3}" dt="2023-01-31T03:23:34.945" v="6381"/>
          <ac:spMkLst>
            <pc:docMk/>
            <pc:sldMk cId="3132824321" sldId="328"/>
            <ac:spMk id="60" creationId="{16DF4344-E668-1834-B91E-A688F53711E3}"/>
          </ac:spMkLst>
        </pc:spChg>
        <pc:spChg chg="add mod">
          <ac:chgData name="Student - Lim Kay Yuen Darryl" userId="5c4f7223-9631-4c80-8d04-c8ed1ea29cb6" providerId="ADAL" clId="{4E82012F-6075-4F39-8A22-CEE9F3CAD5D3}" dt="2023-01-31T03:23:34.945" v="6381"/>
          <ac:spMkLst>
            <pc:docMk/>
            <pc:sldMk cId="3132824321" sldId="328"/>
            <ac:spMk id="61" creationId="{C05F73F0-8D71-D98F-8EC7-7114D4E657BD}"/>
          </ac:spMkLst>
        </pc:spChg>
        <pc:spChg chg="add mod">
          <ac:chgData name="Student - Lim Kay Yuen Darryl" userId="5c4f7223-9631-4c80-8d04-c8ed1ea29cb6" providerId="ADAL" clId="{4E82012F-6075-4F39-8A22-CEE9F3CAD5D3}" dt="2023-01-31T03:23:34.945" v="6381"/>
          <ac:spMkLst>
            <pc:docMk/>
            <pc:sldMk cId="3132824321" sldId="328"/>
            <ac:spMk id="62" creationId="{09397818-C6CC-47D8-6DA7-7AC2D0B1FD1C}"/>
          </ac:spMkLst>
        </pc:spChg>
        <pc:spChg chg="add del mod">
          <ac:chgData name="Student - Lim Kay Yuen Darryl" userId="5c4f7223-9631-4c80-8d04-c8ed1ea29cb6" providerId="ADAL" clId="{4E82012F-6075-4F39-8A22-CEE9F3CAD5D3}" dt="2023-01-25T03:45:53.840" v="5162"/>
          <ac:spMkLst>
            <pc:docMk/>
            <pc:sldMk cId="3132824321" sldId="328"/>
            <ac:spMk id="64" creationId="{83293365-36D0-C016-D0E5-4DC97E787A0A}"/>
          </ac:spMkLst>
        </pc:spChg>
        <pc:grpChg chg="mod">
          <ac:chgData name="Student - Lim Kay Yuen Darryl" userId="5c4f7223-9631-4c80-8d04-c8ed1ea29cb6" providerId="ADAL" clId="{4E82012F-6075-4F39-8A22-CEE9F3CAD5D3}" dt="2023-01-31T03:23:34.945" v="6381"/>
          <ac:grpSpMkLst>
            <pc:docMk/>
            <pc:sldMk cId="3132824321" sldId="328"/>
            <ac:grpSpMk id="6" creationId="{50A1ACCC-A67E-566E-B37E-AEC98ED62DC5}"/>
          </ac:grpSpMkLst>
        </pc:grpChg>
        <pc:graphicFrameChg chg="mod modGraphic">
          <ac:chgData name="Student - Lim Kay Yuen Darryl" userId="5c4f7223-9631-4c80-8d04-c8ed1ea29cb6" providerId="ADAL" clId="{4E82012F-6075-4F39-8A22-CEE9F3CAD5D3}" dt="2023-01-31T03:23:34.945" v="6381"/>
          <ac:graphicFrameMkLst>
            <pc:docMk/>
            <pc:sldMk cId="3132824321" sldId="328"/>
            <ac:graphicFrameMk id="46" creationId="{30415EF6-98AD-0E2C-CA39-D626A7A8EBE6}"/>
          </ac:graphicFrameMkLst>
        </pc:graphicFrameChg>
        <pc:graphicFrameChg chg="add del mod modGraphic">
          <ac:chgData name="Student - Lim Kay Yuen Darryl" userId="5c4f7223-9631-4c80-8d04-c8ed1ea29cb6" providerId="ADAL" clId="{4E82012F-6075-4F39-8A22-CEE9F3CAD5D3}" dt="2023-01-31T03:23:34.945" v="6381"/>
          <ac:graphicFrameMkLst>
            <pc:docMk/>
            <pc:sldMk cId="3132824321" sldId="328"/>
            <ac:graphicFrameMk id="63" creationId="{A9BE0695-E21A-00EF-8DF2-EC1639DE67B3}"/>
          </ac:graphicFrameMkLst>
        </pc:graphicFrameChg>
        <pc:graphicFrameChg chg="add mod">
          <ac:chgData name="Student - Lim Kay Yuen Darryl" userId="5c4f7223-9631-4c80-8d04-c8ed1ea29cb6" providerId="ADAL" clId="{4E82012F-6075-4F39-8A22-CEE9F3CAD5D3}" dt="2023-01-24T22:50:38.919" v="4996"/>
          <ac:graphicFrameMkLst>
            <pc:docMk/>
            <pc:sldMk cId="3132824321" sldId="328"/>
            <ac:graphicFrameMk id="63" creationId="{C5B764DF-6CAE-2A2C-032E-F5144929271C}"/>
          </ac:graphicFrameMkLst>
        </pc:graphicFrameChg>
        <pc:picChg chg="add del mod">
          <ac:chgData name="Student - Lim Kay Yuen Darryl" userId="5c4f7223-9631-4c80-8d04-c8ed1ea29cb6" providerId="ADAL" clId="{4E82012F-6075-4F39-8A22-CEE9F3CAD5D3}" dt="2023-01-31T07:18:29.762" v="7661" actId="478"/>
          <ac:picMkLst>
            <pc:docMk/>
            <pc:sldMk cId="3132824321" sldId="328"/>
            <ac:picMk id="5" creationId="{BF390C22-7A31-DFDB-001F-D98AB2921AF4}"/>
          </ac:picMkLst>
        </pc:picChg>
      </pc:sldChg>
      <pc:sldChg chg="modSp">
        <pc:chgData name="Student - Lim Kay Yuen Darryl" userId="5c4f7223-9631-4c80-8d04-c8ed1ea29cb6" providerId="ADAL" clId="{4E82012F-6075-4F39-8A22-CEE9F3CAD5D3}" dt="2023-01-31T03:23:34.945" v="6381"/>
        <pc:sldMkLst>
          <pc:docMk/>
          <pc:sldMk cId="498658040" sldId="329"/>
        </pc:sldMkLst>
        <pc:spChg chg="mod">
          <ac:chgData name="Student - Lim Kay Yuen Darryl" userId="5c4f7223-9631-4c80-8d04-c8ed1ea29cb6" providerId="ADAL" clId="{4E82012F-6075-4F39-8A22-CEE9F3CAD5D3}" dt="2023-01-31T03:23:34.945" v="6381"/>
          <ac:spMkLst>
            <pc:docMk/>
            <pc:sldMk cId="498658040" sldId="329"/>
            <ac:spMk id="2" creationId="{101A98DA-C92B-061B-1983-DFD581D18D46}"/>
          </ac:spMkLst>
        </pc:spChg>
        <pc:spChg chg="mod">
          <ac:chgData name="Student - Lim Kay Yuen Darryl" userId="5c4f7223-9631-4c80-8d04-c8ed1ea29cb6" providerId="ADAL" clId="{4E82012F-6075-4F39-8A22-CEE9F3CAD5D3}" dt="2023-01-31T03:23:34.945" v="6381"/>
          <ac:spMkLst>
            <pc:docMk/>
            <pc:sldMk cId="498658040" sldId="329"/>
            <ac:spMk id="3" creationId="{34252E85-61D9-5B1C-EB94-1B6AC1DF4F91}"/>
          </ac:spMkLst>
        </pc:spChg>
        <pc:spChg chg="mod">
          <ac:chgData name="Student - Lim Kay Yuen Darryl" userId="5c4f7223-9631-4c80-8d04-c8ed1ea29cb6" providerId="ADAL" clId="{4E82012F-6075-4F39-8A22-CEE9F3CAD5D3}" dt="2023-01-31T03:23:34.945" v="6381"/>
          <ac:spMkLst>
            <pc:docMk/>
            <pc:sldMk cId="498658040" sldId="329"/>
            <ac:spMk id="4" creationId="{A162FD1B-7205-0F01-774A-AC4B3B3C0AF1}"/>
          </ac:spMkLst>
        </pc:spChg>
        <pc:spChg chg="mod">
          <ac:chgData name="Student - Lim Kay Yuen Darryl" userId="5c4f7223-9631-4c80-8d04-c8ed1ea29cb6" providerId="ADAL" clId="{4E82012F-6075-4F39-8A22-CEE9F3CAD5D3}" dt="2023-01-31T03:23:34.945" v="6381"/>
          <ac:spMkLst>
            <pc:docMk/>
            <pc:sldMk cId="498658040" sldId="329"/>
            <ac:spMk id="11" creationId="{C0C36AE2-F2D5-D4FB-A667-9993DDD2C1E7}"/>
          </ac:spMkLst>
        </pc:spChg>
        <pc:spChg chg="mod">
          <ac:chgData name="Student - Lim Kay Yuen Darryl" userId="5c4f7223-9631-4c80-8d04-c8ed1ea29cb6" providerId="ADAL" clId="{4E82012F-6075-4F39-8A22-CEE9F3CAD5D3}" dt="2023-01-31T03:23:34.945" v="6381"/>
          <ac:spMkLst>
            <pc:docMk/>
            <pc:sldMk cId="498658040" sldId="329"/>
            <ac:spMk id="12" creationId="{B926B8F9-A878-210E-B2E2-CBFDED9954DD}"/>
          </ac:spMkLst>
        </pc:spChg>
        <pc:spChg chg="mod">
          <ac:chgData name="Student - Lim Kay Yuen Darryl" userId="5c4f7223-9631-4c80-8d04-c8ed1ea29cb6" providerId="ADAL" clId="{4E82012F-6075-4F39-8A22-CEE9F3CAD5D3}" dt="2023-01-31T03:23:34.945" v="6381"/>
          <ac:spMkLst>
            <pc:docMk/>
            <pc:sldMk cId="498658040" sldId="329"/>
            <ac:spMk id="13" creationId="{13688829-A71F-EC93-F95D-ADAD3307BB98}"/>
          </ac:spMkLst>
        </pc:spChg>
        <pc:spChg chg="mod">
          <ac:chgData name="Student - Lim Kay Yuen Darryl" userId="5c4f7223-9631-4c80-8d04-c8ed1ea29cb6" providerId="ADAL" clId="{4E82012F-6075-4F39-8A22-CEE9F3CAD5D3}" dt="2023-01-31T03:23:34.945" v="6381"/>
          <ac:spMkLst>
            <pc:docMk/>
            <pc:sldMk cId="498658040" sldId="329"/>
            <ac:spMk id="14" creationId="{53A924E7-D6CE-0DA7-445F-445E14EBAF5A}"/>
          </ac:spMkLst>
        </pc:spChg>
        <pc:picChg chg="mod">
          <ac:chgData name="Student - Lim Kay Yuen Darryl" userId="5c4f7223-9631-4c80-8d04-c8ed1ea29cb6" providerId="ADAL" clId="{4E82012F-6075-4F39-8A22-CEE9F3CAD5D3}" dt="2023-01-31T03:23:34.945" v="6381"/>
          <ac:picMkLst>
            <pc:docMk/>
            <pc:sldMk cId="498658040" sldId="329"/>
            <ac:picMk id="3074" creationId="{1EF16F2E-C305-C76F-963E-9900D18619A8}"/>
          </ac:picMkLst>
        </pc:picChg>
        <pc:picChg chg="mod">
          <ac:chgData name="Student - Lim Kay Yuen Darryl" userId="5c4f7223-9631-4c80-8d04-c8ed1ea29cb6" providerId="ADAL" clId="{4E82012F-6075-4F39-8A22-CEE9F3CAD5D3}" dt="2023-01-31T03:23:34.945" v="6381"/>
          <ac:picMkLst>
            <pc:docMk/>
            <pc:sldMk cId="498658040" sldId="329"/>
            <ac:picMk id="3076" creationId="{1F5E926C-CBEC-AFD4-2DF8-75A4FE7E5608}"/>
          </ac:picMkLst>
        </pc:picChg>
      </pc:sldChg>
      <pc:sldChg chg="modSp mod ord">
        <pc:chgData name="Student - Lim Kay Yuen Darryl" userId="5c4f7223-9631-4c80-8d04-c8ed1ea29cb6" providerId="ADAL" clId="{4E82012F-6075-4F39-8A22-CEE9F3CAD5D3}" dt="2023-01-31T03:33:05.299" v="6612"/>
        <pc:sldMkLst>
          <pc:docMk/>
          <pc:sldMk cId="1039207953" sldId="330"/>
        </pc:sldMkLst>
        <pc:spChg chg="mod">
          <ac:chgData name="Student - Lim Kay Yuen Darryl" userId="5c4f7223-9631-4c80-8d04-c8ed1ea29cb6" providerId="ADAL" clId="{4E82012F-6075-4F39-8A22-CEE9F3CAD5D3}" dt="2023-01-31T03:23:34.945" v="6381"/>
          <ac:spMkLst>
            <pc:docMk/>
            <pc:sldMk cId="1039207953" sldId="330"/>
            <ac:spMk id="2" creationId="{CC10CCB9-11FF-C446-936F-4A52C3294C00}"/>
          </ac:spMkLst>
        </pc:spChg>
        <pc:spChg chg="mod">
          <ac:chgData name="Student - Lim Kay Yuen Darryl" userId="5c4f7223-9631-4c80-8d04-c8ed1ea29cb6" providerId="ADAL" clId="{4E82012F-6075-4F39-8A22-CEE9F3CAD5D3}" dt="2023-01-31T03:23:34.945" v="6381"/>
          <ac:spMkLst>
            <pc:docMk/>
            <pc:sldMk cId="1039207953" sldId="330"/>
            <ac:spMk id="4" creationId="{3FEF74CA-4ADC-2C3B-3F7B-55A9BE60F3F5}"/>
          </ac:spMkLst>
        </pc:spChg>
        <pc:spChg chg="mod">
          <ac:chgData name="Student - Lim Kay Yuen Darryl" userId="5c4f7223-9631-4c80-8d04-c8ed1ea29cb6" providerId="ADAL" clId="{4E82012F-6075-4F39-8A22-CEE9F3CAD5D3}" dt="2023-01-31T03:23:34.945" v="6381"/>
          <ac:spMkLst>
            <pc:docMk/>
            <pc:sldMk cId="1039207953" sldId="330"/>
            <ac:spMk id="5" creationId="{6F5E62F5-D322-A86E-CB2D-5ECFA673196B}"/>
          </ac:spMkLst>
        </pc:spChg>
        <pc:spChg chg="mod">
          <ac:chgData name="Student - Lim Kay Yuen Darryl" userId="5c4f7223-9631-4c80-8d04-c8ed1ea29cb6" providerId="ADAL" clId="{4E82012F-6075-4F39-8A22-CEE9F3CAD5D3}" dt="2023-01-31T03:23:34.945" v="6381"/>
          <ac:spMkLst>
            <pc:docMk/>
            <pc:sldMk cId="1039207953" sldId="330"/>
            <ac:spMk id="6" creationId="{B29CE774-6349-8456-3832-E4986E54B96A}"/>
          </ac:spMkLst>
        </pc:spChg>
        <pc:spChg chg="mod">
          <ac:chgData name="Student - Lim Kay Yuen Darryl" userId="5c4f7223-9631-4c80-8d04-c8ed1ea29cb6" providerId="ADAL" clId="{4E82012F-6075-4F39-8A22-CEE9F3CAD5D3}" dt="2023-01-31T03:32:44.380" v="6608" actId="20577"/>
          <ac:spMkLst>
            <pc:docMk/>
            <pc:sldMk cId="1039207953" sldId="330"/>
            <ac:spMk id="7" creationId="{C9441F26-3170-EBBA-3DA4-16C30AF2E369}"/>
          </ac:spMkLst>
        </pc:spChg>
        <pc:spChg chg="mod">
          <ac:chgData name="Student - Lim Kay Yuen Darryl" userId="5c4f7223-9631-4c80-8d04-c8ed1ea29cb6" providerId="ADAL" clId="{4E82012F-6075-4F39-8A22-CEE9F3CAD5D3}" dt="2023-01-31T03:32:41.294" v="6607"/>
          <ac:spMkLst>
            <pc:docMk/>
            <pc:sldMk cId="1039207953" sldId="330"/>
            <ac:spMk id="8" creationId="{CEE91409-F5A3-093A-E66E-0D7775897B27}"/>
          </ac:spMkLst>
        </pc:spChg>
        <pc:spChg chg="mod">
          <ac:chgData name="Student - Lim Kay Yuen Darryl" userId="5c4f7223-9631-4c80-8d04-c8ed1ea29cb6" providerId="ADAL" clId="{4E82012F-6075-4F39-8A22-CEE9F3CAD5D3}" dt="2023-01-31T03:23:34.945" v="6381"/>
          <ac:spMkLst>
            <pc:docMk/>
            <pc:sldMk cId="1039207953" sldId="330"/>
            <ac:spMk id="9" creationId="{39643242-B9B4-122E-6DFC-A1FA9BD810AC}"/>
          </ac:spMkLst>
        </pc:spChg>
        <pc:spChg chg="mod">
          <ac:chgData name="Student - Lim Kay Yuen Darryl" userId="5c4f7223-9631-4c80-8d04-c8ed1ea29cb6" providerId="ADAL" clId="{4E82012F-6075-4F39-8A22-CEE9F3CAD5D3}" dt="2023-01-31T03:23:34.945" v="6381"/>
          <ac:spMkLst>
            <pc:docMk/>
            <pc:sldMk cId="1039207953" sldId="330"/>
            <ac:spMk id="10" creationId="{0727941C-2CC7-8260-B32D-62EA17871BC3}"/>
          </ac:spMkLst>
        </pc:spChg>
      </pc:sldChg>
      <pc:sldChg chg="addSp delSp modSp mod modNotesTx">
        <pc:chgData name="Student - Lim Kay Yuen Darryl" userId="5c4f7223-9631-4c80-8d04-c8ed1ea29cb6" providerId="ADAL" clId="{4E82012F-6075-4F39-8A22-CEE9F3CAD5D3}" dt="2023-01-31T20:39:56.469" v="9124" actId="20577"/>
        <pc:sldMkLst>
          <pc:docMk/>
          <pc:sldMk cId="1367226485" sldId="331"/>
        </pc:sldMkLst>
        <pc:spChg chg="mod">
          <ac:chgData name="Student - Lim Kay Yuen Darryl" userId="5c4f7223-9631-4c80-8d04-c8ed1ea29cb6" providerId="ADAL" clId="{4E82012F-6075-4F39-8A22-CEE9F3CAD5D3}" dt="2023-01-31T03:23:34.945" v="6381"/>
          <ac:spMkLst>
            <pc:docMk/>
            <pc:sldMk cId="1367226485" sldId="331"/>
            <ac:spMk id="4" creationId="{713BCBCC-7EF3-ECF3-DFDC-9BD0FA2CBC98}"/>
          </ac:spMkLst>
        </pc:spChg>
        <pc:spChg chg="add del mod">
          <ac:chgData name="Student - Lim Kay Yuen Darryl" userId="5c4f7223-9631-4c80-8d04-c8ed1ea29cb6" providerId="ADAL" clId="{4E82012F-6075-4F39-8A22-CEE9F3CAD5D3}" dt="2023-01-20T06:32:07.334" v="4578" actId="478"/>
          <ac:spMkLst>
            <pc:docMk/>
            <pc:sldMk cId="1367226485" sldId="331"/>
            <ac:spMk id="5" creationId="{1EF2EE14-23CE-B359-F397-3C92DD830DBB}"/>
          </ac:spMkLst>
        </pc:spChg>
        <pc:spChg chg="add del mod">
          <ac:chgData name="Student - Lim Kay Yuen Darryl" userId="5c4f7223-9631-4c80-8d04-c8ed1ea29cb6" providerId="ADAL" clId="{4E82012F-6075-4F39-8A22-CEE9F3CAD5D3}" dt="2023-01-31T06:13:43.925" v="7536" actId="478"/>
          <ac:spMkLst>
            <pc:docMk/>
            <pc:sldMk cId="1367226485" sldId="331"/>
            <ac:spMk id="6" creationId="{F51C5A57-DEAB-D264-6689-5A99A09E252D}"/>
          </ac:spMkLst>
        </pc:spChg>
        <pc:spChg chg="add del mod ord">
          <ac:chgData name="Student - Lim Kay Yuen Darryl" userId="5c4f7223-9631-4c80-8d04-c8ed1ea29cb6" providerId="ADAL" clId="{4E82012F-6075-4F39-8A22-CEE9F3CAD5D3}" dt="2023-01-31T06:11:11.042" v="7481" actId="478"/>
          <ac:spMkLst>
            <pc:docMk/>
            <pc:sldMk cId="1367226485" sldId="331"/>
            <ac:spMk id="7" creationId="{FEE55FB9-A02E-6997-D26D-A9523732CB05}"/>
          </ac:spMkLst>
        </pc:spChg>
        <pc:spChg chg="add del mod ord">
          <ac:chgData name="Student - Lim Kay Yuen Darryl" userId="5c4f7223-9631-4c80-8d04-c8ed1ea29cb6" providerId="ADAL" clId="{4E82012F-6075-4F39-8A22-CEE9F3CAD5D3}" dt="2023-01-31T06:13:43.925" v="7536" actId="478"/>
          <ac:spMkLst>
            <pc:docMk/>
            <pc:sldMk cId="1367226485" sldId="331"/>
            <ac:spMk id="8" creationId="{8C29A0FB-5140-5DEE-B52A-2912F1B2879A}"/>
          </ac:spMkLst>
        </pc:spChg>
        <pc:spChg chg="mod">
          <ac:chgData name="Student - Lim Kay Yuen Darryl" userId="5c4f7223-9631-4c80-8d04-c8ed1ea29cb6" providerId="ADAL" clId="{4E82012F-6075-4F39-8A22-CEE9F3CAD5D3}" dt="2023-01-31T03:23:34.945" v="6381"/>
          <ac:spMkLst>
            <pc:docMk/>
            <pc:sldMk cId="1367226485" sldId="331"/>
            <ac:spMk id="9" creationId="{57567DA8-55A6-85A5-6ADA-D18D585F951E}"/>
          </ac:spMkLst>
        </pc:spChg>
        <pc:spChg chg="mod">
          <ac:chgData name="Student - Lim Kay Yuen Darryl" userId="5c4f7223-9631-4c80-8d04-c8ed1ea29cb6" providerId="ADAL" clId="{4E82012F-6075-4F39-8A22-CEE9F3CAD5D3}" dt="2023-01-31T20:39:56.469" v="9124" actId="20577"/>
          <ac:spMkLst>
            <pc:docMk/>
            <pc:sldMk cId="1367226485" sldId="331"/>
            <ac:spMk id="10" creationId="{E332C4B9-B42A-124E-C765-4C7231D88AC4}"/>
          </ac:spMkLst>
        </pc:spChg>
        <pc:spChg chg="mod">
          <ac:chgData name="Student - Lim Kay Yuen Darryl" userId="5c4f7223-9631-4c80-8d04-c8ed1ea29cb6" providerId="ADAL" clId="{4E82012F-6075-4F39-8A22-CEE9F3CAD5D3}" dt="2023-01-31T06:13:05.021" v="7529" actId="403"/>
          <ac:spMkLst>
            <pc:docMk/>
            <pc:sldMk cId="1367226485" sldId="331"/>
            <ac:spMk id="11" creationId="{97EF68E1-6619-B47C-0E40-53F746397453}"/>
          </ac:spMkLst>
        </pc:spChg>
        <pc:spChg chg="del mod">
          <ac:chgData name="Student - Lim Kay Yuen Darryl" userId="5c4f7223-9631-4c80-8d04-c8ed1ea29cb6" providerId="ADAL" clId="{4E82012F-6075-4F39-8A22-CEE9F3CAD5D3}" dt="2023-01-20T06:32:15.868" v="4582" actId="478"/>
          <ac:spMkLst>
            <pc:docMk/>
            <pc:sldMk cId="1367226485" sldId="331"/>
            <ac:spMk id="11" creationId="{DAA7AAC8-30B2-D726-C7F4-4FF77737EC32}"/>
          </ac:spMkLst>
        </pc:spChg>
        <pc:spChg chg="add mod">
          <ac:chgData name="Student - Lim Kay Yuen Darryl" userId="5c4f7223-9631-4c80-8d04-c8ed1ea29cb6" providerId="ADAL" clId="{4E82012F-6075-4F39-8A22-CEE9F3CAD5D3}" dt="2023-01-31T06:14:04.600" v="7545" actId="14100"/>
          <ac:spMkLst>
            <pc:docMk/>
            <pc:sldMk cId="1367226485" sldId="331"/>
            <ac:spMk id="13" creationId="{427D8490-BE11-C2E5-5A4C-0F081E329799}"/>
          </ac:spMkLst>
        </pc:spChg>
        <pc:spChg chg="add mod">
          <ac:chgData name="Student - Lim Kay Yuen Darryl" userId="5c4f7223-9631-4c80-8d04-c8ed1ea29cb6" providerId="ADAL" clId="{4E82012F-6075-4F39-8A22-CEE9F3CAD5D3}" dt="2023-01-31T06:27:29.242" v="7554" actId="1076"/>
          <ac:spMkLst>
            <pc:docMk/>
            <pc:sldMk cId="1367226485" sldId="331"/>
            <ac:spMk id="14" creationId="{A8CEA89D-3EA4-6CB5-F7FA-65E8F4819009}"/>
          </ac:spMkLst>
        </pc:spChg>
        <pc:spChg chg="del">
          <ac:chgData name="Student - Lim Kay Yuen Darryl" userId="5c4f7223-9631-4c80-8d04-c8ed1ea29cb6" providerId="ADAL" clId="{4E82012F-6075-4F39-8A22-CEE9F3CAD5D3}" dt="2023-01-20T06:32:30.417" v="4589" actId="478"/>
          <ac:spMkLst>
            <pc:docMk/>
            <pc:sldMk cId="1367226485" sldId="331"/>
            <ac:spMk id="16" creationId="{A0CBD6FE-538C-C88A-8356-BCF1A256818F}"/>
          </ac:spMkLst>
        </pc:spChg>
        <pc:grpChg chg="add mod">
          <ac:chgData name="Student - Lim Kay Yuen Darryl" userId="5c4f7223-9631-4c80-8d04-c8ed1ea29cb6" providerId="ADAL" clId="{4E82012F-6075-4F39-8A22-CEE9F3CAD5D3}" dt="2023-01-31T06:14:28.104" v="7550" actId="1076"/>
          <ac:grpSpMkLst>
            <pc:docMk/>
            <pc:sldMk cId="1367226485" sldId="331"/>
            <ac:grpSpMk id="5" creationId="{A3E4BF1F-26F8-B116-E1D5-2D09E5B7B26E}"/>
          </ac:grpSpMkLst>
        </pc:grpChg>
        <pc:graphicFrameChg chg="add del mod">
          <ac:chgData name="Student - Lim Kay Yuen Darryl" userId="5c4f7223-9631-4c80-8d04-c8ed1ea29cb6" providerId="ADAL" clId="{4E82012F-6075-4F39-8A22-CEE9F3CAD5D3}" dt="2023-01-31T06:11:09.641" v="7480" actId="478"/>
          <ac:graphicFrameMkLst>
            <pc:docMk/>
            <pc:sldMk cId="1367226485" sldId="331"/>
            <ac:graphicFrameMk id="2" creationId="{F0932723-AFE9-BB27-12E6-2CF6BCA632ED}"/>
          </ac:graphicFrameMkLst>
        </pc:graphicFrameChg>
        <pc:graphicFrameChg chg="add del mod modGraphic">
          <ac:chgData name="Student - Lim Kay Yuen Darryl" userId="5c4f7223-9631-4c80-8d04-c8ed1ea29cb6" providerId="ADAL" clId="{4E82012F-6075-4F39-8A22-CEE9F3CAD5D3}" dt="2023-01-20T06:36:15.838" v="4659" actId="478"/>
          <ac:graphicFrameMkLst>
            <pc:docMk/>
            <pc:sldMk cId="1367226485" sldId="331"/>
            <ac:graphicFrameMk id="3" creationId="{758C3C40-D116-E300-45CE-2E319C120FC1}"/>
          </ac:graphicFrameMkLst>
        </pc:graphicFrameChg>
        <pc:graphicFrameChg chg="mod">
          <ac:chgData name="Student - Lim Kay Yuen Darryl" userId="5c4f7223-9631-4c80-8d04-c8ed1ea29cb6" providerId="ADAL" clId="{4E82012F-6075-4F39-8A22-CEE9F3CAD5D3}" dt="2023-01-31T06:14:29.735" v="7551" actId="1076"/>
          <ac:graphicFrameMkLst>
            <pc:docMk/>
            <pc:sldMk cId="1367226485" sldId="331"/>
            <ac:graphicFrameMk id="9" creationId="{5AC5B348-6602-1097-649E-6CED5711B855}"/>
          </ac:graphicFrameMkLst>
        </pc:graphicFrameChg>
        <pc:graphicFrameChg chg="add mod modGraphic">
          <ac:chgData name="Student - Lim Kay Yuen Darryl" userId="5c4f7223-9631-4c80-8d04-c8ed1ea29cb6" providerId="ADAL" clId="{4E82012F-6075-4F39-8A22-CEE9F3CAD5D3}" dt="2023-01-31T06:34:45.258" v="7587" actId="1076"/>
          <ac:graphicFrameMkLst>
            <pc:docMk/>
            <pc:sldMk cId="1367226485" sldId="331"/>
            <ac:graphicFrameMk id="12" creationId="{758C3C40-D116-E300-45CE-2E319C120FC1}"/>
          </ac:graphicFrameMkLst>
        </pc:graphicFrameChg>
      </pc:sldChg>
      <pc:sldChg chg="addSp delSp modSp mod ord modNotes">
        <pc:chgData name="Student - Lim Kay Yuen Darryl" userId="5c4f7223-9631-4c80-8d04-c8ed1ea29cb6" providerId="ADAL" clId="{4E82012F-6075-4F39-8A22-CEE9F3CAD5D3}" dt="2023-01-31T07:23:52.792" v="7740" actId="14100"/>
        <pc:sldMkLst>
          <pc:docMk/>
          <pc:sldMk cId="1600003998" sldId="332"/>
        </pc:sldMkLst>
        <pc:spChg chg="add del mod">
          <ac:chgData name="Student - Lim Kay Yuen Darryl" userId="5c4f7223-9631-4c80-8d04-c8ed1ea29cb6" providerId="ADAL" clId="{4E82012F-6075-4F39-8A22-CEE9F3CAD5D3}" dt="2023-01-28T20:39:22.917" v="5999"/>
          <ac:spMkLst>
            <pc:docMk/>
            <pc:sldMk cId="1600003998" sldId="332"/>
            <ac:spMk id="2" creationId="{956CA5CE-AF8E-1D25-7F5A-C06078E37514}"/>
          </ac:spMkLst>
        </pc:spChg>
        <pc:spChg chg="add del mod">
          <ac:chgData name="Student - Lim Kay Yuen Darryl" userId="5c4f7223-9631-4c80-8d04-c8ed1ea29cb6" providerId="ADAL" clId="{4E82012F-6075-4F39-8A22-CEE9F3CAD5D3}" dt="2023-01-29T08:08:57.350" v="6234" actId="478"/>
          <ac:spMkLst>
            <pc:docMk/>
            <pc:sldMk cId="1600003998" sldId="332"/>
            <ac:spMk id="2" creationId="{9E160C3A-D807-0CC7-8466-3C46ABD3FD40}"/>
          </ac:spMkLst>
        </pc:spChg>
        <pc:spChg chg="add mod">
          <ac:chgData name="Student - Lim Kay Yuen Darryl" userId="5c4f7223-9631-4c80-8d04-c8ed1ea29cb6" providerId="ADAL" clId="{4E82012F-6075-4F39-8A22-CEE9F3CAD5D3}" dt="2023-01-31T03:23:34.945" v="6381"/>
          <ac:spMkLst>
            <pc:docMk/>
            <pc:sldMk cId="1600003998" sldId="332"/>
            <ac:spMk id="3" creationId="{2477D58C-B48F-BD09-8834-82E44148A9DF}"/>
          </ac:spMkLst>
        </pc:spChg>
        <pc:spChg chg="add del mod">
          <ac:chgData name="Student - Lim Kay Yuen Darryl" userId="5c4f7223-9631-4c80-8d04-c8ed1ea29cb6" providerId="ADAL" clId="{4E82012F-6075-4F39-8A22-CEE9F3CAD5D3}" dt="2023-01-28T20:38:59.884" v="5936"/>
          <ac:spMkLst>
            <pc:docMk/>
            <pc:sldMk cId="1600003998" sldId="332"/>
            <ac:spMk id="3" creationId="{44EDBA62-6ACE-E7A9-9166-77E8BEC7C51E}"/>
          </ac:spMkLst>
        </pc:spChg>
        <pc:spChg chg="mod">
          <ac:chgData name="Student - Lim Kay Yuen Darryl" userId="5c4f7223-9631-4c80-8d04-c8ed1ea29cb6" providerId="ADAL" clId="{4E82012F-6075-4F39-8A22-CEE9F3CAD5D3}" dt="2023-01-31T03:23:34.945" v="6381"/>
          <ac:spMkLst>
            <pc:docMk/>
            <pc:sldMk cId="1600003998" sldId="332"/>
            <ac:spMk id="4" creationId="{BF7D7783-CD4E-7837-F17C-8F05673F3C00}"/>
          </ac:spMkLst>
        </pc:spChg>
        <pc:spChg chg="mod">
          <ac:chgData name="Student - Lim Kay Yuen Darryl" userId="5c4f7223-9631-4c80-8d04-c8ed1ea29cb6" providerId="ADAL" clId="{4E82012F-6075-4F39-8A22-CEE9F3CAD5D3}" dt="2023-01-31T03:23:34.945" v="6381"/>
          <ac:spMkLst>
            <pc:docMk/>
            <pc:sldMk cId="1600003998" sldId="332"/>
            <ac:spMk id="5" creationId="{6EE0CAB9-9DCD-0E51-10E2-E7D25F3BE2C4}"/>
          </ac:spMkLst>
        </pc:spChg>
        <pc:spChg chg="add mod">
          <ac:chgData name="Student - Lim Kay Yuen Darryl" userId="5c4f7223-9631-4c80-8d04-c8ed1ea29cb6" providerId="ADAL" clId="{4E82012F-6075-4F39-8A22-CEE9F3CAD5D3}" dt="2023-01-31T03:23:34.945" v="6381"/>
          <ac:spMkLst>
            <pc:docMk/>
            <pc:sldMk cId="1600003998" sldId="332"/>
            <ac:spMk id="6" creationId="{86B81022-0BCD-A071-C6B3-3CE3C191DC5D}"/>
          </ac:spMkLst>
        </pc:spChg>
        <pc:spChg chg="add mod">
          <ac:chgData name="Student - Lim Kay Yuen Darryl" userId="5c4f7223-9631-4c80-8d04-c8ed1ea29cb6" providerId="ADAL" clId="{4E82012F-6075-4F39-8A22-CEE9F3CAD5D3}" dt="2023-01-31T03:23:34.945" v="6381"/>
          <ac:spMkLst>
            <pc:docMk/>
            <pc:sldMk cId="1600003998" sldId="332"/>
            <ac:spMk id="8" creationId="{4518AE40-7270-D3A9-8CE1-4948ABAF9A71}"/>
          </ac:spMkLst>
        </pc:spChg>
        <pc:spChg chg="add del mod">
          <ac:chgData name="Student - Lim Kay Yuen Darryl" userId="5c4f7223-9631-4c80-8d04-c8ed1ea29cb6" providerId="ADAL" clId="{4E82012F-6075-4F39-8A22-CEE9F3CAD5D3}" dt="2023-01-31T03:23:34.945" v="6381"/>
          <ac:spMkLst>
            <pc:docMk/>
            <pc:sldMk cId="1600003998" sldId="332"/>
            <ac:spMk id="9" creationId="{17E3D9E5-1318-5F9D-57C1-6435381A152F}"/>
          </ac:spMkLst>
        </pc:spChg>
        <pc:spChg chg="add mod">
          <ac:chgData name="Student - Lim Kay Yuen Darryl" userId="5c4f7223-9631-4c80-8d04-c8ed1ea29cb6" providerId="ADAL" clId="{4E82012F-6075-4F39-8A22-CEE9F3CAD5D3}" dt="2023-01-31T03:23:34.945" v="6381"/>
          <ac:spMkLst>
            <pc:docMk/>
            <pc:sldMk cId="1600003998" sldId="332"/>
            <ac:spMk id="10" creationId="{E41E43CF-1134-B155-11AE-6EE3D3840439}"/>
          </ac:spMkLst>
        </pc:spChg>
        <pc:spChg chg="add mod">
          <ac:chgData name="Student - Lim Kay Yuen Darryl" userId="5c4f7223-9631-4c80-8d04-c8ed1ea29cb6" providerId="ADAL" clId="{4E82012F-6075-4F39-8A22-CEE9F3CAD5D3}" dt="2023-01-31T03:23:34.945" v="6381"/>
          <ac:spMkLst>
            <pc:docMk/>
            <pc:sldMk cId="1600003998" sldId="332"/>
            <ac:spMk id="11" creationId="{BDAE7608-E899-5198-86FC-4E527F377BFF}"/>
          </ac:spMkLst>
        </pc:spChg>
        <pc:spChg chg="add mod">
          <ac:chgData name="Student - Lim Kay Yuen Darryl" userId="5c4f7223-9631-4c80-8d04-c8ed1ea29cb6" providerId="ADAL" clId="{4E82012F-6075-4F39-8A22-CEE9F3CAD5D3}" dt="2023-01-31T03:23:34.945" v="6381"/>
          <ac:spMkLst>
            <pc:docMk/>
            <pc:sldMk cId="1600003998" sldId="332"/>
            <ac:spMk id="12" creationId="{61D6880E-BD11-71EF-F5E6-6F4F59EEB5F4}"/>
          </ac:spMkLst>
        </pc:spChg>
        <pc:spChg chg="add mod">
          <ac:chgData name="Student - Lim Kay Yuen Darryl" userId="5c4f7223-9631-4c80-8d04-c8ed1ea29cb6" providerId="ADAL" clId="{4E82012F-6075-4F39-8A22-CEE9F3CAD5D3}" dt="2023-01-31T03:23:34.945" v="6381"/>
          <ac:spMkLst>
            <pc:docMk/>
            <pc:sldMk cId="1600003998" sldId="332"/>
            <ac:spMk id="13" creationId="{AFEB436E-17FE-C7A6-CCF5-0B689FF1584E}"/>
          </ac:spMkLst>
        </pc:spChg>
        <pc:spChg chg="mod">
          <ac:chgData name="Student - Lim Kay Yuen Darryl" userId="5c4f7223-9631-4c80-8d04-c8ed1ea29cb6" providerId="ADAL" clId="{4E82012F-6075-4F39-8A22-CEE9F3CAD5D3}" dt="2023-01-31T03:23:34.945" v="6381"/>
          <ac:spMkLst>
            <pc:docMk/>
            <pc:sldMk cId="1600003998" sldId="332"/>
            <ac:spMk id="82" creationId="{929A5E46-822B-D669-CDA1-2BA48C9A309A}"/>
          </ac:spMkLst>
        </pc:spChg>
        <pc:spChg chg="mod">
          <ac:chgData name="Student - Lim Kay Yuen Darryl" userId="5c4f7223-9631-4c80-8d04-c8ed1ea29cb6" providerId="ADAL" clId="{4E82012F-6075-4F39-8A22-CEE9F3CAD5D3}" dt="2023-01-31T03:23:34.945" v="6381"/>
          <ac:spMkLst>
            <pc:docMk/>
            <pc:sldMk cId="1600003998" sldId="332"/>
            <ac:spMk id="84" creationId="{1D975DFC-0E77-B87C-C8E1-B3AE2F55DAF2}"/>
          </ac:spMkLst>
        </pc:spChg>
        <pc:spChg chg="mod">
          <ac:chgData name="Student - Lim Kay Yuen Darryl" userId="5c4f7223-9631-4c80-8d04-c8ed1ea29cb6" providerId="ADAL" clId="{4E82012F-6075-4F39-8A22-CEE9F3CAD5D3}" dt="2023-01-31T03:23:34.945" v="6381"/>
          <ac:spMkLst>
            <pc:docMk/>
            <pc:sldMk cId="1600003998" sldId="332"/>
            <ac:spMk id="86" creationId="{EC81FE14-F098-A3C9-557D-5FD56B208278}"/>
          </ac:spMkLst>
        </pc:spChg>
        <pc:spChg chg="mod">
          <ac:chgData name="Student - Lim Kay Yuen Darryl" userId="5c4f7223-9631-4c80-8d04-c8ed1ea29cb6" providerId="ADAL" clId="{4E82012F-6075-4F39-8A22-CEE9F3CAD5D3}" dt="2023-01-31T03:23:34.945" v="6381"/>
          <ac:spMkLst>
            <pc:docMk/>
            <pc:sldMk cId="1600003998" sldId="332"/>
            <ac:spMk id="87" creationId="{51E08369-0C30-EDAF-51E8-B62ED03ED8CB}"/>
          </ac:spMkLst>
        </pc:spChg>
        <pc:spChg chg="mod">
          <ac:chgData name="Student - Lim Kay Yuen Darryl" userId="5c4f7223-9631-4c80-8d04-c8ed1ea29cb6" providerId="ADAL" clId="{4E82012F-6075-4F39-8A22-CEE9F3CAD5D3}" dt="2023-01-31T03:23:34.945" v="6381"/>
          <ac:spMkLst>
            <pc:docMk/>
            <pc:sldMk cId="1600003998" sldId="332"/>
            <ac:spMk id="88" creationId="{08ED2864-97C7-6F89-84CF-FAC6CF444786}"/>
          </ac:spMkLst>
        </pc:spChg>
        <pc:spChg chg="mod">
          <ac:chgData name="Student - Lim Kay Yuen Darryl" userId="5c4f7223-9631-4c80-8d04-c8ed1ea29cb6" providerId="ADAL" clId="{4E82012F-6075-4F39-8A22-CEE9F3CAD5D3}" dt="2023-01-31T03:23:34.945" v="6381"/>
          <ac:spMkLst>
            <pc:docMk/>
            <pc:sldMk cId="1600003998" sldId="332"/>
            <ac:spMk id="89" creationId="{F050B593-E8F5-7C97-1D28-4FB7278D24FB}"/>
          </ac:spMkLst>
        </pc:spChg>
        <pc:spChg chg="mod">
          <ac:chgData name="Student - Lim Kay Yuen Darryl" userId="5c4f7223-9631-4c80-8d04-c8ed1ea29cb6" providerId="ADAL" clId="{4E82012F-6075-4F39-8A22-CEE9F3CAD5D3}" dt="2023-01-31T03:23:34.945" v="6381"/>
          <ac:spMkLst>
            <pc:docMk/>
            <pc:sldMk cId="1600003998" sldId="332"/>
            <ac:spMk id="90" creationId="{C08C8D89-A0F2-DE09-497D-1499C5A76E82}"/>
          </ac:spMkLst>
        </pc:spChg>
        <pc:spChg chg="mod">
          <ac:chgData name="Student - Lim Kay Yuen Darryl" userId="5c4f7223-9631-4c80-8d04-c8ed1ea29cb6" providerId="ADAL" clId="{4E82012F-6075-4F39-8A22-CEE9F3CAD5D3}" dt="2023-01-31T03:23:34.945" v="6381"/>
          <ac:spMkLst>
            <pc:docMk/>
            <pc:sldMk cId="1600003998" sldId="332"/>
            <ac:spMk id="91" creationId="{722E71A0-0D57-18C3-2A99-89F40CA387D1}"/>
          </ac:spMkLst>
        </pc:spChg>
        <pc:spChg chg="mod">
          <ac:chgData name="Student - Lim Kay Yuen Darryl" userId="5c4f7223-9631-4c80-8d04-c8ed1ea29cb6" providerId="ADAL" clId="{4E82012F-6075-4F39-8A22-CEE9F3CAD5D3}" dt="2023-01-31T03:23:34.945" v="6381"/>
          <ac:spMkLst>
            <pc:docMk/>
            <pc:sldMk cId="1600003998" sldId="332"/>
            <ac:spMk id="92" creationId="{C3971190-4F97-9873-7E31-70B09984E650}"/>
          </ac:spMkLst>
        </pc:spChg>
        <pc:spChg chg="mod">
          <ac:chgData name="Student - Lim Kay Yuen Darryl" userId="5c4f7223-9631-4c80-8d04-c8ed1ea29cb6" providerId="ADAL" clId="{4E82012F-6075-4F39-8A22-CEE9F3CAD5D3}" dt="2023-01-31T03:23:34.945" v="6381"/>
          <ac:spMkLst>
            <pc:docMk/>
            <pc:sldMk cId="1600003998" sldId="332"/>
            <ac:spMk id="93" creationId="{F75893D7-A275-A18E-2A6A-D197DF6CF0C3}"/>
          </ac:spMkLst>
        </pc:spChg>
        <pc:spChg chg="mod">
          <ac:chgData name="Student - Lim Kay Yuen Darryl" userId="5c4f7223-9631-4c80-8d04-c8ed1ea29cb6" providerId="ADAL" clId="{4E82012F-6075-4F39-8A22-CEE9F3CAD5D3}" dt="2023-01-31T03:23:34.945" v="6381"/>
          <ac:spMkLst>
            <pc:docMk/>
            <pc:sldMk cId="1600003998" sldId="332"/>
            <ac:spMk id="95" creationId="{AAB9A00C-4E70-0340-E2D4-6E740FF00906}"/>
          </ac:spMkLst>
        </pc:spChg>
        <pc:spChg chg="mod">
          <ac:chgData name="Student - Lim Kay Yuen Darryl" userId="5c4f7223-9631-4c80-8d04-c8ed1ea29cb6" providerId="ADAL" clId="{4E82012F-6075-4F39-8A22-CEE9F3CAD5D3}" dt="2023-01-31T03:23:34.945" v="6381"/>
          <ac:spMkLst>
            <pc:docMk/>
            <pc:sldMk cId="1600003998" sldId="332"/>
            <ac:spMk id="100" creationId="{4963C17A-BD87-F3C4-7B17-F965E90CC8F6}"/>
          </ac:spMkLst>
        </pc:spChg>
        <pc:spChg chg="mod">
          <ac:chgData name="Student - Lim Kay Yuen Darryl" userId="5c4f7223-9631-4c80-8d04-c8ed1ea29cb6" providerId="ADAL" clId="{4E82012F-6075-4F39-8A22-CEE9F3CAD5D3}" dt="2023-01-31T03:23:34.945" v="6381"/>
          <ac:spMkLst>
            <pc:docMk/>
            <pc:sldMk cId="1600003998" sldId="332"/>
            <ac:spMk id="102" creationId="{4C3C0982-C17D-0FCC-5D35-4B681BC306C6}"/>
          </ac:spMkLst>
        </pc:spChg>
        <pc:spChg chg="mod">
          <ac:chgData name="Student - Lim Kay Yuen Darryl" userId="5c4f7223-9631-4c80-8d04-c8ed1ea29cb6" providerId="ADAL" clId="{4E82012F-6075-4F39-8A22-CEE9F3CAD5D3}" dt="2023-01-31T03:23:34.945" v="6381"/>
          <ac:spMkLst>
            <pc:docMk/>
            <pc:sldMk cId="1600003998" sldId="332"/>
            <ac:spMk id="103" creationId="{11A1BE12-47B3-AEBB-E786-707E05EC259D}"/>
          </ac:spMkLst>
        </pc:spChg>
        <pc:spChg chg="mod">
          <ac:chgData name="Student - Lim Kay Yuen Darryl" userId="5c4f7223-9631-4c80-8d04-c8ed1ea29cb6" providerId="ADAL" clId="{4E82012F-6075-4F39-8A22-CEE9F3CAD5D3}" dt="2023-01-31T03:23:34.945" v="6381"/>
          <ac:spMkLst>
            <pc:docMk/>
            <pc:sldMk cId="1600003998" sldId="332"/>
            <ac:spMk id="107" creationId="{83B091B6-2FD8-B7EE-98DB-7FE16B772514}"/>
          </ac:spMkLst>
        </pc:spChg>
        <pc:spChg chg="mod">
          <ac:chgData name="Student - Lim Kay Yuen Darryl" userId="5c4f7223-9631-4c80-8d04-c8ed1ea29cb6" providerId="ADAL" clId="{4E82012F-6075-4F39-8A22-CEE9F3CAD5D3}" dt="2023-01-31T03:23:34.945" v="6381"/>
          <ac:spMkLst>
            <pc:docMk/>
            <pc:sldMk cId="1600003998" sldId="332"/>
            <ac:spMk id="108" creationId="{8C7E08C5-169B-4945-3798-2CEB0D668DC1}"/>
          </ac:spMkLst>
        </pc:spChg>
        <pc:spChg chg="mod">
          <ac:chgData name="Student - Lim Kay Yuen Darryl" userId="5c4f7223-9631-4c80-8d04-c8ed1ea29cb6" providerId="ADAL" clId="{4E82012F-6075-4F39-8A22-CEE9F3CAD5D3}" dt="2023-01-31T03:23:34.945" v="6381"/>
          <ac:spMkLst>
            <pc:docMk/>
            <pc:sldMk cId="1600003998" sldId="332"/>
            <ac:spMk id="109" creationId="{D7AEA7D7-A698-9CA3-5311-6FB989F4F212}"/>
          </ac:spMkLst>
        </pc:spChg>
        <pc:spChg chg="mod">
          <ac:chgData name="Student - Lim Kay Yuen Darryl" userId="5c4f7223-9631-4c80-8d04-c8ed1ea29cb6" providerId="ADAL" clId="{4E82012F-6075-4F39-8A22-CEE9F3CAD5D3}" dt="2023-01-31T03:23:34.945" v="6381"/>
          <ac:spMkLst>
            <pc:docMk/>
            <pc:sldMk cId="1600003998" sldId="332"/>
            <ac:spMk id="114" creationId="{2131E525-606F-BC01-842D-013ACD9ABB41}"/>
          </ac:spMkLst>
        </pc:spChg>
        <pc:spChg chg="mod">
          <ac:chgData name="Student - Lim Kay Yuen Darryl" userId="5c4f7223-9631-4c80-8d04-c8ed1ea29cb6" providerId="ADAL" clId="{4E82012F-6075-4F39-8A22-CEE9F3CAD5D3}" dt="2023-01-31T03:23:34.945" v="6381"/>
          <ac:spMkLst>
            <pc:docMk/>
            <pc:sldMk cId="1600003998" sldId="332"/>
            <ac:spMk id="115" creationId="{37E80C5D-AF48-E566-47EA-DDEF9D72088D}"/>
          </ac:spMkLst>
        </pc:spChg>
        <pc:spChg chg="mod">
          <ac:chgData name="Student - Lim Kay Yuen Darryl" userId="5c4f7223-9631-4c80-8d04-c8ed1ea29cb6" providerId="ADAL" clId="{4E82012F-6075-4F39-8A22-CEE9F3CAD5D3}" dt="2023-01-31T03:23:34.945" v="6381"/>
          <ac:spMkLst>
            <pc:docMk/>
            <pc:sldMk cId="1600003998" sldId="332"/>
            <ac:spMk id="116" creationId="{CA39289B-BC55-FE1C-72AB-10335AA77417}"/>
          </ac:spMkLst>
        </pc:spChg>
        <pc:spChg chg="mod">
          <ac:chgData name="Student - Lim Kay Yuen Darryl" userId="5c4f7223-9631-4c80-8d04-c8ed1ea29cb6" providerId="ADAL" clId="{4E82012F-6075-4F39-8A22-CEE9F3CAD5D3}" dt="2023-01-31T03:23:34.945" v="6381"/>
          <ac:spMkLst>
            <pc:docMk/>
            <pc:sldMk cId="1600003998" sldId="332"/>
            <ac:spMk id="118" creationId="{201A14B1-79C8-33EF-9662-5BA7780003D1}"/>
          </ac:spMkLst>
        </pc:spChg>
        <pc:spChg chg="mod">
          <ac:chgData name="Student - Lim Kay Yuen Darryl" userId="5c4f7223-9631-4c80-8d04-c8ed1ea29cb6" providerId="ADAL" clId="{4E82012F-6075-4F39-8A22-CEE9F3CAD5D3}" dt="2023-01-31T03:23:34.945" v="6381"/>
          <ac:spMkLst>
            <pc:docMk/>
            <pc:sldMk cId="1600003998" sldId="332"/>
            <ac:spMk id="119" creationId="{D23A8C06-9E24-9511-876B-A1AB14078A54}"/>
          </ac:spMkLst>
        </pc:spChg>
        <pc:spChg chg="mod">
          <ac:chgData name="Student - Lim Kay Yuen Darryl" userId="5c4f7223-9631-4c80-8d04-c8ed1ea29cb6" providerId="ADAL" clId="{4E82012F-6075-4F39-8A22-CEE9F3CAD5D3}" dt="2023-01-31T03:23:34.945" v="6381"/>
          <ac:spMkLst>
            <pc:docMk/>
            <pc:sldMk cId="1600003998" sldId="332"/>
            <ac:spMk id="120" creationId="{5992C89C-4AD4-55A2-BDDE-08725BEB2FFC}"/>
          </ac:spMkLst>
        </pc:spChg>
        <pc:spChg chg="mod">
          <ac:chgData name="Student - Lim Kay Yuen Darryl" userId="5c4f7223-9631-4c80-8d04-c8ed1ea29cb6" providerId="ADAL" clId="{4E82012F-6075-4F39-8A22-CEE9F3CAD5D3}" dt="2023-01-31T03:23:34.945" v="6381"/>
          <ac:spMkLst>
            <pc:docMk/>
            <pc:sldMk cId="1600003998" sldId="332"/>
            <ac:spMk id="121" creationId="{BB0DFB2E-B57D-642A-80D1-9507EB66647A}"/>
          </ac:spMkLst>
        </pc:spChg>
        <pc:spChg chg="mod">
          <ac:chgData name="Student - Lim Kay Yuen Darryl" userId="5c4f7223-9631-4c80-8d04-c8ed1ea29cb6" providerId="ADAL" clId="{4E82012F-6075-4F39-8A22-CEE9F3CAD5D3}" dt="2023-01-31T03:23:34.945" v="6381"/>
          <ac:spMkLst>
            <pc:docMk/>
            <pc:sldMk cId="1600003998" sldId="332"/>
            <ac:spMk id="122" creationId="{550FA508-8C60-7580-A289-27D5381ADCEA}"/>
          </ac:spMkLst>
        </pc:spChg>
        <pc:spChg chg="mod">
          <ac:chgData name="Student - Lim Kay Yuen Darryl" userId="5c4f7223-9631-4c80-8d04-c8ed1ea29cb6" providerId="ADAL" clId="{4E82012F-6075-4F39-8A22-CEE9F3CAD5D3}" dt="2023-01-31T03:23:34.945" v="6381"/>
          <ac:spMkLst>
            <pc:docMk/>
            <pc:sldMk cId="1600003998" sldId="332"/>
            <ac:spMk id="4111" creationId="{462547A2-4268-5C93-4E3F-0762EF43538D}"/>
          </ac:spMkLst>
        </pc:spChg>
        <pc:picChg chg="mod">
          <ac:chgData name="Student - Lim Kay Yuen Darryl" userId="5c4f7223-9631-4c80-8d04-c8ed1ea29cb6" providerId="ADAL" clId="{4E82012F-6075-4F39-8A22-CEE9F3CAD5D3}" dt="2023-01-31T03:23:34.945" v="6381"/>
          <ac:picMkLst>
            <pc:docMk/>
            <pc:sldMk cId="1600003998" sldId="332"/>
            <ac:picMk id="111" creationId="{577F9B00-E04A-73A8-5EBE-EA9772E37A9E}"/>
          </ac:picMkLst>
        </pc:picChg>
        <pc:picChg chg="mod">
          <ac:chgData name="Student - Lim Kay Yuen Darryl" userId="5c4f7223-9631-4c80-8d04-c8ed1ea29cb6" providerId="ADAL" clId="{4E82012F-6075-4F39-8A22-CEE9F3CAD5D3}" dt="2023-01-31T03:23:34.945" v="6381"/>
          <ac:picMkLst>
            <pc:docMk/>
            <pc:sldMk cId="1600003998" sldId="332"/>
            <ac:picMk id="113" creationId="{E9AF22B6-29AF-4A7C-3539-325D16569FD8}"/>
          </ac:picMkLst>
        </pc:picChg>
        <pc:picChg chg="mod">
          <ac:chgData name="Student - Lim Kay Yuen Darryl" userId="5c4f7223-9631-4c80-8d04-c8ed1ea29cb6" providerId="ADAL" clId="{4E82012F-6075-4F39-8A22-CEE9F3CAD5D3}" dt="2023-01-31T03:23:34.945" v="6381"/>
          <ac:picMkLst>
            <pc:docMk/>
            <pc:sldMk cId="1600003998" sldId="332"/>
            <ac:picMk id="4100" creationId="{07967C5D-FCF0-9896-ADC0-4F2B1816A6B7}"/>
          </ac:picMkLst>
        </pc:picChg>
        <pc:picChg chg="mod">
          <ac:chgData name="Student - Lim Kay Yuen Darryl" userId="5c4f7223-9631-4c80-8d04-c8ed1ea29cb6" providerId="ADAL" clId="{4E82012F-6075-4F39-8A22-CEE9F3CAD5D3}" dt="2023-01-31T03:23:34.945" v="6381"/>
          <ac:picMkLst>
            <pc:docMk/>
            <pc:sldMk cId="1600003998" sldId="332"/>
            <ac:picMk id="4102" creationId="{0DEFD2AE-F97A-63BF-ADFA-9A146FABF44D}"/>
          </ac:picMkLst>
        </pc:picChg>
        <pc:picChg chg="mod">
          <ac:chgData name="Student - Lim Kay Yuen Darryl" userId="5c4f7223-9631-4c80-8d04-c8ed1ea29cb6" providerId="ADAL" clId="{4E82012F-6075-4F39-8A22-CEE9F3CAD5D3}" dt="2023-01-31T03:23:34.945" v="6381"/>
          <ac:picMkLst>
            <pc:docMk/>
            <pc:sldMk cId="1600003998" sldId="332"/>
            <ac:picMk id="4104" creationId="{C2019699-44A1-E1B1-DC45-4C905246DED9}"/>
          </ac:picMkLst>
        </pc:picChg>
        <pc:picChg chg="mod">
          <ac:chgData name="Student - Lim Kay Yuen Darryl" userId="5c4f7223-9631-4c80-8d04-c8ed1ea29cb6" providerId="ADAL" clId="{4E82012F-6075-4F39-8A22-CEE9F3CAD5D3}" dt="2023-01-31T03:23:34.945" v="6381"/>
          <ac:picMkLst>
            <pc:docMk/>
            <pc:sldMk cId="1600003998" sldId="332"/>
            <ac:picMk id="4106" creationId="{D38904EF-2A58-81CA-A0DF-1E11424F8CDA}"/>
          </ac:picMkLst>
        </pc:picChg>
        <pc:picChg chg="mod">
          <ac:chgData name="Student - Lim Kay Yuen Darryl" userId="5c4f7223-9631-4c80-8d04-c8ed1ea29cb6" providerId="ADAL" clId="{4E82012F-6075-4F39-8A22-CEE9F3CAD5D3}" dt="2023-01-31T03:23:34.945" v="6381"/>
          <ac:picMkLst>
            <pc:docMk/>
            <pc:sldMk cId="1600003998" sldId="332"/>
            <ac:picMk id="4108" creationId="{1B38F756-9F7F-2479-46CA-4E4D389E9146}"/>
          </ac:picMkLst>
        </pc:picChg>
        <pc:picChg chg="mod">
          <ac:chgData name="Student - Lim Kay Yuen Darryl" userId="5c4f7223-9631-4c80-8d04-c8ed1ea29cb6" providerId="ADAL" clId="{4E82012F-6075-4F39-8A22-CEE9F3CAD5D3}" dt="2023-01-31T03:23:34.945" v="6381"/>
          <ac:picMkLst>
            <pc:docMk/>
            <pc:sldMk cId="1600003998" sldId="332"/>
            <ac:picMk id="4110" creationId="{277ADE46-75CC-030F-7BBE-883620320650}"/>
          </ac:picMkLst>
        </pc:picChg>
        <pc:picChg chg="mod">
          <ac:chgData name="Student - Lim Kay Yuen Darryl" userId="5c4f7223-9631-4c80-8d04-c8ed1ea29cb6" providerId="ADAL" clId="{4E82012F-6075-4F39-8A22-CEE9F3CAD5D3}" dt="2023-01-31T07:23:44.940" v="7738" actId="14100"/>
          <ac:picMkLst>
            <pc:docMk/>
            <pc:sldMk cId="1600003998" sldId="332"/>
            <ac:picMk id="4112" creationId="{44D36A6E-5FBB-3623-029C-70D62A69AF4F}"/>
          </ac:picMkLst>
        </pc:picChg>
        <pc:picChg chg="mod">
          <ac:chgData name="Student - Lim Kay Yuen Darryl" userId="5c4f7223-9631-4c80-8d04-c8ed1ea29cb6" providerId="ADAL" clId="{4E82012F-6075-4F39-8A22-CEE9F3CAD5D3}" dt="2023-01-31T07:23:52.792" v="7740" actId="14100"/>
          <ac:picMkLst>
            <pc:docMk/>
            <pc:sldMk cId="1600003998" sldId="332"/>
            <ac:picMk id="4114" creationId="{D7EBCAF1-D964-24F0-C90B-E72F65D0E0E6}"/>
          </ac:picMkLst>
        </pc:picChg>
        <pc:picChg chg="mod">
          <ac:chgData name="Student - Lim Kay Yuen Darryl" userId="5c4f7223-9631-4c80-8d04-c8ed1ea29cb6" providerId="ADAL" clId="{4E82012F-6075-4F39-8A22-CEE9F3CAD5D3}" dt="2023-01-31T03:23:34.945" v="6381"/>
          <ac:picMkLst>
            <pc:docMk/>
            <pc:sldMk cId="1600003998" sldId="332"/>
            <ac:picMk id="4116" creationId="{D09BBD1C-27BB-6F44-5045-CB76BFFD028F}"/>
          </ac:picMkLst>
        </pc:picChg>
        <pc:picChg chg="mod">
          <ac:chgData name="Student - Lim Kay Yuen Darryl" userId="5c4f7223-9631-4c80-8d04-c8ed1ea29cb6" providerId="ADAL" clId="{4E82012F-6075-4F39-8A22-CEE9F3CAD5D3}" dt="2023-01-31T03:23:34.945" v="6381"/>
          <ac:picMkLst>
            <pc:docMk/>
            <pc:sldMk cId="1600003998" sldId="332"/>
            <ac:picMk id="4118" creationId="{FC319C56-8B81-DF86-F7A5-C4AF328A3B76}"/>
          </ac:picMkLst>
        </pc:picChg>
        <pc:picChg chg="mod">
          <ac:chgData name="Student - Lim Kay Yuen Darryl" userId="5c4f7223-9631-4c80-8d04-c8ed1ea29cb6" providerId="ADAL" clId="{4E82012F-6075-4F39-8A22-CEE9F3CAD5D3}" dt="2023-01-31T03:23:34.945" v="6381"/>
          <ac:picMkLst>
            <pc:docMk/>
            <pc:sldMk cId="1600003998" sldId="332"/>
            <ac:picMk id="4120" creationId="{7738FDEF-D5F4-888F-578A-D384463D690F}"/>
          </ac:picMkLst>
        </pc:picChg>
        <pc:picChg chg="mod">
          <ac:chgData name="Student - Lim Kay Yuen Darryl" userId="5c4f7223-9631-4c80-8d04-c8ed1ea29cb6" providerId="ADAL" clId="{4E82012F-6075-4F39-8A22-CEE9F3CAD5D3}" dt="2023-01-31T03:23:34.945" v="6381"/>
          <ac:picMkLst>
            <pc:docMk/>
            <pc:sldMk cId="1600003998" sldId="332"/>
            <ac:picMk id="4122" creationId="{A13CCD71-C04A-8146-3703-D79EC70CE4D9}"/>
          </ac:picMkLst>
        </pc:picChg>
        <pc:cxnChg chg="add del">
          <ac:chgData name="Student - Lim Kay Yuen Darryl" userId="5c4f7223-9631-4c80-8d04-c8ed1ea29cb6" providerId="ADAL" clId="{4E82012F-6075-4F39-8A22-CEE9F3CAD5D3}" dt="2023-01-19T18:08:41.581" v="3234" actId="478"/>
          <ac:cxnSpMkLst>
            <pc:docMk/>
            <pc:sldMk cId="1600003998" sldId="332"/>
            <ac:cxnSpMk id="3" creationId="{B149B8A6-90B3-B995-6E93-E94DAB07C8FE}"/>
          </ac:cxnSpMkLst>
        </pc:cxnChg>
        <pc:cxnChg chg="add mod">
          <ac:chgData name="Student - Lim Kay Yuen Darryl" userId="5c4f7223-9631-4c80-8d04-c8ed1ea29cb6" providerId="ADAL" clId="{4E82012F-6075-4F39-8A22-CEE9F3CAD5D3}" dt="2023-01-31T03:23:34.945" v="6381"/>
          <ac:cxnSpMkLst>
            <pc:docMk/>
            <pc:sldMk cId="1600003998" sldId="332"/>
            <ac:cxnSpMk id="7" creationId="{4C62F2A0-9BAD-E1B9-90CE-935C2FD768EC}"/>
          </ac:cxnSpMkLst>
        </pc:cxnChg>
        <pc:cxnChg chg="mod">
          <ac:chgData name="Student - Lim Kay Yuen Darryl" userId="5c4f7223-9631-4c80-8d04-c8ed1ea29cb6" providerId="ADAL" clId="{4E82012F-6075-4F39-8A22-CEE9F3CAD5D3}" dt="2023-01-31T03:23:34.945" v="6381"/>
          <ac:cxnSpMkLst>
            <pc:docMk/>
            <pc:sldMk cId="1600003998" sldId="332"/>
            <ac:cxnSpMk id="124" creationId="{595CA982-70E0-9A97-7D96-0B0B8FEB2681}"/>
          </ac:cxnSpMkLst>
        </pc:cxnChg>
        <pc:cxnChg chg="mod">
          <ac:chgData name="Student - Lim Kay Yuen Darryl" userId="5c4f7223-9631-4c80-8d04-c8ed1ea29cb6" providerId="ADAL" clId="{4E82012F-6075-4F39-8A22-CEE9F3CAD5D3}" dt="2023-01-31T03:23:34.945" v="6381"/>
          <ac:cxnSpMkLst>
            <pc:docMk/>
            <pc:sldMk cId="1600003998" sldId="332"/>
            <ac:cxnSpMk id="4103" creationId="{950513C5-D5CA-D411-F0F6-946D522AA269}"/>
          </ac:cxnSpMkLst>
        </pc:cxnChg>
        <pc:cxnChg chg="mod">
          <ac:chgData name="Student - Lim Kay Yuen Darryl" userId="5c4f7223-9631-4c80-8d04-c8ed1ea29cb6" providerId="ADAL" clId="{4E82012F-6075-4F39-8A22-CEE9F3CAD5D3}" dt="2023-01-31T03:23:34.945" v="6381"/>
          <ac:cxnSpMkLst>
            <pc:docMk/>
            <pc:sldMk cId="1600003998" sldId="332"/>
            <ac:cxnSpMk id="4105" creationId="{D6063F2D-F174-07B1-C848-8F0B30F4361C}"/>
          </ac:cxnSpMkLst>
        </pc:cxnChg>
        <pc:cxnChg chg="mod">
          <ac:chgData name="Student - Lim Kay Yuen Darryl" userId="5c4f7223-9631-4c80-8d04-c8ed1ea29cb6" providerId="ADAL" clId="{4E82012F-6075-4F39-8A22-CEE9F3CAD5D3}" dt="2023-01-31T03:23:34.945" v="6381"/>
          <ac:cxnSpMkLst>
            <pc:docMk/>
            <pc:sldMk cId="1600003998" sldId="332"/>
            <ac:cxnSpMk id="4107" creationId="{A3A98C31-1564-5B2B-1E83-D8D9FF7DCA4C}"/>
          </ac:cxnSpMkLst>
        </pc:cxnChg>
        <pc:cxnChg chg="mod">
          <ac:chgData name="Student - Lim Kay Yuen Darryl" userId="5c4f7223-9631-4c80-8d04-c8ed1ea29cb6" providerId="ADAL" clId="{4E82012F-6075-4F39-8A22-CEE9F3CAD5D3}" dt="2023-01-31T03:23:34.945" v="6381"/>
          <ac:cxnSpMkLst>
            <pc:docMk/>
            <pc:sldMk cId="1600003998" sldId="332"/>
            <ac:cxnSpMk id="4109" creationId="{09574171-180D-3D3C-A0FA-0A93C652E4E5}"/>
          </ac:cxnSpMkLst>
        </pc:cxnChg>
      </pc:sldChg>
      <pc:sldChg chg="addSp delSp modSp mod modAnim modNotes modNotesTx">
        <pc:chgData name="Student - Lim Kay Yuen Darryl" userId="5c4f7223-9631-4c80-8d04-c8ed1ea29cb6" providerId="ADAL" clId="{4E82012F-6075-4F39-8A22-CEE9F3CAD5D3}" dt="2023-01-31T20:41:42.812" v="9136" actId="20577"/>
        <pc:sldMkLst>
          <pc:docMk/>
          <pc:sldMk cId="2710638041" sldId="333"/>
        </pc:sldMkLst>
        <pc:spChg chg="add del mod">
          <ac:chgData name="Student - Lim Kay Yuen Darryl" userId="5c4f7223-9631-4c80-8d04-c8ed1ea29cb6" providerId="ADAL" clId="{4E82012F-6075-4F39-8A22-CEE9F3CAD5D3}" dt="2023-01-31T06:02:04.343" v="7357" actId="478"/>
          <ac:spMkLst>
            <pc:docMk/>
            <pc:sldMk cId="2710638041" sldId="333"/>
            <ac:spMk id="2" creationId="{3E4719FF-8171-665A-14F0-02E7A5E67772}"/>
          </ac:spMkLst>
        </pc:spChg>
        <pc:spChg chg="add mod">
          <ac:chgData name="Student - Lim Kay Yuen Darryl" userId="5c4f7223-9631-4c80-8d04-c8ed1ea29cb6" providerId="ADAL" clId="{4E82012F-6075-4F39-8A22-CEE9F3CAD5D3}" dt="2023-01-31T07:39:06.657" v="8395" actId="164"/>
          <ac:spMkLst>
            <pc:docMk/>
            <pc:sldMk cId="2710638041" sldId="333"/>
            <ac:spMk id="3" creationId="{80E31A46-F913-7DE0-A91E-90FEC5106DE1}"/>
          </ac:spMkLst>
        </pc:spChg>
        <pc:spChg chg="del mod">
          <ac:chgData name="Student - Lim Kay Yuen Darryl" userId="5c4f7223-9631-4c80-8d04-c8ed1ea29cb6" providerId="ADAL" clId="{4E82012F-6075-4F39-8A22-CEE9F3CAD5D3}" dt="2023-01-31T03:34:23.079" v="6704" actId="478"/>
          <ac:spMkLst>
            <pc:docMk/>
            <pc:sldMk cId="2710638041" sldId="333"/>
            <ac:spMk id="3" creationId="{E7C3383F-0C28-DBBC-905E-62B3E85C12F7}"/>
          </ac:spMkLst>
        </pc:spChg>
        <pc:spChg chg="mod">
          <ac:chgData name="Student - Lim Kay Yuen Darryl" userId="5c4f7223-9631-4c80-8d04-c8ed1ea29cb6" providerId="ADAL" clId="{4E82012F-6075-4F39-8A22-CEE9F3CAD5D3}" dt="2023-01-31T03:23:34.945" v="6381"/>
          <ac:spMkLst>
            <pc:docMk/>
            <pc:sldMk cId="2710638041" sldId="333"/>
            <ac:spMk id="4" creationId="{713BCBCC-7EF3-ECF3-DFDC-9BD0FA2CBC98}"/>
          </ac:spMkLst>
        </pc:spChg>
        <pc:spChg chg="add mod">
          <ac:chgData name="Student - Lim Kay Yuen Darryl" userId="5c4f7223-9631-4c80-8d04-c8ed1ea29cb6" providerId="ADAL" clId="{4E82012F-6075-4F39-8A22-CEE9F3CAD5D3}" dt="2023-01-31T20:30:17.990" v="8889" actId="1076"/>
          <ac:spMkLst>
            <pc:docMk/>
            <pc:sldMk cId="2710638041" sldId="333"/>
            <ac:spMk id="5" creationId="{86CBB6BC-3AD0-421E-28A8-06F4FE8F8848}"/>
          </ac:spMkLst>
        </pc:spChg>
        <pc:spChg chg="add mod">
          <ac:chgData name="Student - Lim Kay Yuen Darryl" userId="5c4f7223-9631-4c80-8d04-c8ed1ea29cb6" providerId="ADAL" clId="{4E82012F-6075-4F39-8A22-CEE9F3CAD5D3}" dt="2023-01-31T07:39:06.657" v="8395" actId="164"/>
          <ac:spMkLst>
            <pc:docMk/>
            <pc:sldMk cId="2710638041" sldId="333"/>
            <ac:spMk id="7" creationId="{9A0A9ACD-A13E-D6FE-0993-ECCCCD7A9B2F}"/>
          </ac:spMkLst>
        </pc:spChg>
        <pc:spChg chg="mod">
          <ac:chgData name="Student - Lim Kay Yuen Darryl" userId="5c4f7223-9631-4c80-8d04-c8ed1ea29cb6" providerId="ADAL" clId="{4E82012F-6075-4F39-8A22-CEE9F3CAD5D3}" dt="2023-01-31T03:23:34.945" v="6381"/>
          <ac:spMkLst>
            <pc:docMk/>
            <pc:sldMk cId="2710638041" sldId="333"/>
            <ac:spMk id="9" creationId="{57567DA8-55A6-85A5-6ADA-D18D585F951E}"/>
          </ac:spMkLst>
        </pc:spChg>
        <pc:spChg chg="mod">
          <ac:chgData name="Student - Lim Kay Yuen Darryl" userId="5c4f7223-9631-4c80-8d04-c8ed1ea29cb6" providerId="ADAL" clId="{4E82012F-6075-4F39-8A22-CEE9F3CAD5D3}" dt="2023-01-31T20:41:42.812" v="9136" actId="20577"/>
          <ac:spMkLst>
            <pc:docMk/>
            <pc:sldMk cId="2710638041" sldId="333"/>
            <ac:spMk id="10" creationId="{E332C4B9-B42A-124E-C765-4C7231D88AC4}"/>
          </ac:spMkLst>
        </pc:spChg>
        <pc:spChg chg="mod">
          <ac:chgData name="Student - Lim Kay Yuen Darryl" userId="5c4f7223-9631-4c80-8d04-c8ed1ea29cb6" providerId="ADAL" clId="{4E82012F-6075-4F39-8A22-CEE9F3CAD5D3}" dt="2023-01-31T03:23:34.945" v="6381"/>
          <ac:spMkLst>
            <pc:docMk/>
            <pc:sldMk cId="2710638041" sldId="333"/>
            <ac:spMk id="11" creationId="{DAA7AAC8-30B2-D726-C7F4-4FF77737EC32}"/>
          </ac:spMkLst>
        </pc:spChg>
        <pc:spChg chg="mod">
          <ac:chgData name="Student - Lim Kay Yuen Darryl" userId="5c4f7223-9631-4c80-8d04-c8ed1ea29cb6" providerId="ADAL" clId="{4E82012F-6075-4F39-8A22-CEE9F3CAD5D3}" dt="2023-01-31T20:32:20.789" v="9003" actId="1036"/>
          <ac:spMkLst>
            <pc:docMk/>
            <pc:sldMk cId="2710638041" sldId="333"/>
            <ac:spMk id="12" creationId="{433D2BD5-4D78-1614-47EA-CE8DFD9717A0}"/>
          </ac:spMkLst>
        </pc:spChg>
        <pc:spChg chg="mod">
          <ac:chgData name="Student - Lim Kay Yuen Darryl" userId="5c4f7223-9631-4c80-8d04-c8ed1ea29cb6" providerId="ADAL" clId="{4E82012F-6075-4F39-8A22-CEE9F3CAD5D3}" dt="2023-01-31T20:32:20.789" v="9003" actId="1036"/>
          <ac:spMkLst>
            <pc:docMk/>
            <pc:sldMk cId="2710638041" sldId="333"/>
            <ac:spMk id="13" creationId="{27546920-091B-7E1B-910D-8166E6EADF30}"/>
          </ac:spMkLst>
        </pc:spChg>
        <pc:spChg chg="mod">
          <ac:chgData name="Student - Lim Kay Yuen Darryl" userId="5c4f7223-9631-4c80-8d04-c8ed1ea29cb6" providerId="ADAL" clId="{4E82012F-6075-4F39-8A22-CEE9F3CAD5D3}" dt="2023-01-31T20:32:20.789" v="9003" actId="1036"/>
          <ac:spMkLst>
            <pc:docMk/>
            <pc:sldMk cId="2710638041" sldId="333"/>
            <ac:spMk id="14" creationId="{1A1671AC-173B-EC4B-96BE-4FA99EC9624B}"/>
          </ac:spMkLst>
        </pc:spChg>
        <pc:spChg chg="mod">
          <ac:chgData name="Student - Lim Kay Yuen Darryl" userId="5c4f7223-9631-4c80-8d04-c8ed1ea29cb6" providerId="ADAL" clId="{4E82012F-6075-4F39-8A22-CEE9F3CAD5D3}" dt="2023-01-31T20:32:20.789" v="9003" actId="1036"/>
          <ac:spMkLst>
            <pc:docMk/>
            <pc:sldMk cId="2710638041" sldId="333"/>
            <ac:spMk id="15" creationId="{1218B13F-F08C-2C2B-E87F-FBC7274F6D3C}"/>
          </ac:spMkLst>
        </pc:spChg>
        <pc:spChg chg="mod">
          <ac:chgData name="Student - Lim Kay Yuen Darryl" userId="5c4f7223-9631-4c80-8d04-c8ed1ea29cb6" providerId="ADAL" clId="{4E82012F-6075-4F39-8A22-CEE9F3CAD5D3}" dt="2023-01-31T20:32:20.789" v="9003" actId="1036"/>
          <ac:spMkLst>
            <pc:docMk/>
            <pc:sldMk cId="2710638041" sldId="333"/>
            <ac:spMk id="17" creationId="{93B4A4F8-4980-2265-CBE4-EB5DFBC307D4}"/>
          </ac:spMkLst>
        </pc:spChg>
        <pc:spChg chg="mod">
          <ac:chgData name="Student - Lim Kay Yuen Darryl" userId="5c4f7223-9631-4c80-8d04-c8ed1ea29cb6" providerId="ADAL" clId="{4E82012F-6075-4F39-8A22-CEE9F3CAD5D3}" dt="2023-01-31T20:32:20.789" v="9003" actId="1036"/>
          <ac:spMkLst>
            <pc:docMk/>
            <pc:sldMk cId="2710638041" sldId="333"/>
            <ac:spMk id="18" creationId="{05B04DFF-557D-10AE-AD4D-CAD92AEF9AA5}"/>
          </ac:spMkLst>
        </pc:spChg>
        <pc:spChg chg="mod">
          <ac:chgData name="Student - Lim Kay Yuen Darryl" userId="5c4f7223-9631-4c80-8d04-c8ed1ea29cb6" providerId="ADAL" clId="{4E82012F-6075-4F39-8A22-CEE9F3CAD5D3}" dt="2023-01-31T20:32:20.789" v="9003" actId="1036"/>
          <ac:spMkLst>
            <pc:docMk/>
            <pc:sldMk cId="2710638041" sldId="333"/>
            <ac:spMk id="19" creationId="{E938E744-D3EF-3EFD-0A6C-D86C70E752EA}"/>
          </ac:spMkLst>
        </pc:spChg>
        <pc:spChg chg="mod">
          <ac:chgData name="Student - Lim Kay Yuen Darryl" userId="5c4f7223-9631-4c80-8d04-c8ed1ea29cb6" providerId="ADAL" clId="{4E82012F-6075-4F39-8A22-CEE9F3CAD5D3}" dt="2023-01-31T20:32:20.789" v="9003" actId="1036"/>
          <ac:spMkLst>
            <pc:docMk/>
            <pc:sldMk cId="2710638041" sldId="333"/>
            <ac:spMk id="20" creationId="{49031580-3706-1146-8BA0-7DF35FB7BB25}"/>
          </ac:spMkLst>
        </pc:spChg>
        <pc:spChg chg="mod">
          <ac:chgData name="Student - Lim Kay Yuen Darryl" userId="5c4f7223-9631-4c80-8d04-c8ed1ea29cb6" providerId="ADAL" clId="{4E82012F-6075-4F39-8A22-CEE9F3CAD5D3}" dt="2023-01-31T20:32:20.789" v="9003" actId="1036"/>
          <ac:spMkLst>
            <pc:docMk/>
            <pc:sldMk cId="2710638041" sldId="333"/>
            <ac:spMk id="21" creationId="{1F52C859-7759-AC03-0CDB-D4528E786A2C}"/>
          </ac:spMkLst>
        </pc:spChg>
        <pc:spChg chg="mod">
          <ac:chgData name="Student - Lim Kay Yuen Darryl" userId="5c4f7223-9631-4c80-8d04-c8ed1ea29cb6" providerId="ADAL" clId="{4E82012F-6075-4F39-8A22-CEE9F3CAD5D3}" dt="2023-01-31T20:32:20.789" v="9003" actId="1036"/>
          <ac:spMkLst>
            <pc:docMk/>
            <pc:sldMk cId="2710638041" sldId="333"/>
            <ac:spMk id="22" creationId="{8525B46E-0563-C7B3-D0B7-3F1D49299E86}"/>
          </ac:spMkLst>
        </pc:spChg>
        <pc:spChg chg="mod">
          <ac:chgData name="Student - Lim Kay Yuen Darryl" userId="5c4f7223-9631-4c80-8d04-c8ed1ea29cb6" providerId="ADAL" clId="{4E82012F-6075-4F39-8A22-CEE9F3CAD5D3}" dt="2023-01-31T20:32:20.789" v="9003" actId="1036"/>
          <ac:spMkLst>
            <pc:docMk/>
            <pc:sldMk cId="2710638041" sldId="333"/>
            <ac:spMk id="23" creationId="{8CF9EA4C-6FAB-CA7A-0656-DDC469FD68F0}"/>
          </ac:spMkLst>
        </pc:spChg>
        <pc:spChg chg="mod">
          <ac:chgData name="Student - Lim Kay Yuen Darryl" userId="5c4f7223-9631-4c80-8d04-c8ed1ea29cb6" providerId="ADAL" clId="{4E82012F-6075-4F39-8A22-CEE9F3CAD5D3}" dt="2023-01-31T20:32:20.789" v="9003" actId="1036"/>
          <ac:spMkLst>
            <pc:docMk/>
            <pc:sldMk cId="2710638041" sldId="333"/>
            <ac:spMk id="24" creationId="{02DD3905-6CAE-D31B-4CC9-D0B312EFA710}"/>
          </ac:spMkLst>
        </pc:spChg>
        <pc:spChg chg="mod">
          <ac:chgData name="Student - Lim Kay Yuen Darryl" userId="5c4f7223-9631-4c80-8d04-c8ed1ea29cb6" providerId="ADAL" clId="{4E82012F-6075-4F39-8A22-CEE9F3CAD5D3}" dt="2023-01-31T20:32:20.789" v="9003" actId="1036"/>
          <ac:spMkLst>
            <pc:docMk/>
            <pc:sldMk cId="2710638041" sldId="333"/>
            <ac:spMk id="25" creationId="{22F2F662-3127-6956-087B-0579170FDDDC}"/>
          </ac:spMkLst>
        </pc:spChg>
        <pc:spChg chg="del mod">
          <ac:chgData name="Student - Lim Kay Yuen Darryl" userId="5c4f7223-9631-4c80-8d04-c8ed1ea29cb6" providerId="ADAL" clId="{4E82012F-6075-4F39-8A22-CEE9F3CAD5D3}" dt="2023-01-31T03:34:20.809" v="6703" actId="478"/>
          <ac:spMkLst>
            <pc:docMk/>
            <pc:sldMk cId="2710638041" sldId="333"/>
            <ac:spMk id="27" creationId="{4DE7A504-7E59-2598-0A79-14AEEBB7AD5A}"/>
          </ac:spMkLst>
        </pc:spChg>
        <pc:spChg chg="del mod">
          <ac:chgData name="Student - Lim Kay Yuen Darryl" userId="5c4f7223-9631-4c80-8d04-c8ed1ea29cb6" providerId="ADAL" clId="{4E82012F-6075-4F39-8A22-CEE9F3CAD5D3}" dt="2023-01-31T07:38:01.194" v="8383" actId="478"/>
          <ac:spMkLst>
            <pc:docMk/>
            <pc:sldMk cId="2710638041" sldId="333"/>
            <ac:spMk id="28" creationId="{1D52B095-9439-7F90-560C-12FA14C15A54}"/>
          </ac:spMkLst>
        </pc:spChg>
        <pc:spChg chg="mod">
          <ac:chgData name="Student - Lim Kay Yuen Darryl" userId="5c4f7223-9631-4c80-8d04-c8ed1ea29cb6" providerId="ADAL" clId="{4E82012F-6075-4F39-8A22-CEE9F3CAD5D3}" dt="2023-01-31T07:39:06.657" v="8395" actId="164"/>
          <ac:spMkLst>
            <pc:docMk/>
            <pc:sldMk cId="2710638041" sldId="333"/>
            <ac:spMk id="29" creationId="{AF06A999-C455-A5BB-5E0F-E46387959FB6}"/>
          </ac:spMkLst>
        </pc:spChg>
        <pc:spChg chg="mod">
          <ac:chgData name="Student - Lim Kay Yuen Darryl" userId="5c4f7223-9631-4c80-8d04-c8ed1ea29cb6" providerId="ADAL" clId="{4E82012F-6075-4F39-8A22-CEE9F3CAD5D3}" dt="2023-01-31T07:38:12.183" v="8386" actId="1076"/>
          <ac:spMkLst>
            <pc:docMk/>
            <pc:sldMk cId="2710638041" sldId="333"/>
            <ac:spMk id="30" creationId="{D4C3B1D8-7EAD-7D04-D665-924118158F17}"/>
          </ac:spMkLst>
        </pc:spChg>
        <pc:spChg chg="mod">
          <ac:chgData name="Student - Lim Kay Yuen Darryl" userId="5c4f7223-9631-4c80-8d04-c8ed1ea29cb6" providerId="ADAL" clId="{4E82012F-6075-4F39-8A22-CEE9F3CAD5D3}" dt="2023-01-31T07:37:57.565" v="8381"/>
          <ac:spMkLst>
            <pc:docMk/>
            <pc:sldMk cId="2710638041" sldId="333"/>
            <ac:spMk id="44" creationId="{AAE4178E-7D28-9834-16EF-5B19F9C61FA0}"/>
          </ac:spMkLst>
        </pc:spChg>
        <pc:spChg chg="mod">
          <ac:chgData name="Student - Lim Kay Yuen Darryl" userId="5c4f7223-9631-4c80-8d04-c8ed1ea29cb6" providerId="ADAL" clId="{4E82012F-6075-4F39-8A22-CEE9F3CAD5D3}" dt="2023-01-31T07:37:57.565" v="8381"/>
          <ac:spMkLst>
            <pc:docMk/>
            <pc:sldMk cId="2710638041" sldId="333"/>
            <ac:spMk id="45" creationId="{A83849C2-DF89-0F03-DBFC-C9734FD37417}"/>
          </ac:spMkLst>
        </pc:spChg>
        <pc:spChg chg="add mod">
          <ac:chgData name="Student - Lim Kay Yuen Darryl" userId="5c4f7223-9631-4c80-8d04-c8ed1ea29cb6" providerId="ADAL" clId="{4E82012F-6075-4F39-8A22-CEE9F3CAD5D3}" dt="2023-01-31T07:39:22.176" v="8449" actId="1035"/>
          <ac:spMkLst>
            <pc:docMk/>
            <pc:sldMk cId="2710638041" sldId="333"/>
            <ac:spMk id="46" creationId="{D1EA9F8D-36BB-545F-21B6-E63BCE1538C9}"/>
          </ac:spMkLst>
        </pc:spChg>
        <pc:grpChg chg="add mod ord">
          <ac:chgData name="Student - Lim Kay Yuen Darryl" userId="5c4f7223-9631-4c80-8d04-c8ed1ea29cb6" providerId="ADAL" clId="{4E82012F-6075-4F39-8A22-CEE9F3CAD5D3}" dt="2023-01-31T07:38:07.630" v="8385" actId="14100"/>
          <ac:grpSpMkLst>
            <pc:docMk/>
            <pc:sldMk cId="2710638041" sldId="333"/>
            <ac:grpSpMk id="43" creationId="{8893E62D-18A5-E6DD-A046-EA6C2C542D61}"/>
          </ac:grpSpMkLst>
        </pc:grpChg>
        <pc:grpChg chg="add mod">
          <ac:chgData name="Student - Lim Kay Yuen Darryl" userId="5c4f7223-9631-4c80-8d04-c8ed1ea29cb6" providerId="ADAL" clId="{4E82012F-6075-4F39-8A22-CEE9F3CAD5D3}" dt="2023-01-31T07:39:10.236" v="8417" actId="1035"/>
          <ac:grpSpMkLst>
            <pc:docMk/>
            <pc:sldMk cId="2710638041" sldId="333"/>
            <ac:grpSpMk id="53" creationId="{13CFC8A0-1FD9-8BDF-55C5-948647228390}"/>
          </ac:grpSpMkLst>
        </pc:grpChg>
        <pc:graphicFrameChg chg="mod">
          <ac:chgData name="Student - Lim Kay Yuen Darryl" userId="5c4f7223-9631-4c80-8d04-c8ed1ea29cb6" providerId="ADAL" clId="{4E82012F-6075-4F39-8A22-CEE9F3CAD5D3}" dt="2023-01-31T20:31:41.920" v="8890" actId="167"/>
          <ac:graphicFrameMkLst>
            <pc:docMk/>
            <pc:sldMk cId="2710638041" sldId="333"/>
            <ac:graphicFrameMk id="2" creationId="{6FB9B82C-2ADB-AAA8-A700-12381CB5A0D6}"/>
          </ac:graphicFrameMkLst>
        </pc:graphicFrameChg>
        <pc:graphicFrameChg chg="del mod">
          <ac:chgData name="Student - Lim Kay Yuen Darryl" userId="5c4f7223-9631-4c80-8d04-c8ed1ea29cb6" providerId="ADAL" clId="{4E82012F-6075-4F39-8A22-CEE9F3CAD5D3}" dt="2023-01-31T06:53:59.488" v="7639" actId="21"/>
          <ac:graphicFrameMkLst>
            <pc:docMk/>
            <pc:sldMk cId="2710638041" sldId="333"/>
            <ac:graphicFrameMk id="5" creationId="{085CB623-1E5A-066C-32EA-3C31D9FA5D80}"/>
          </ac:graphicFrameMkLst>
        </pc:graphicFrameChg>
        <pc:cxnChg chg="add mod">
          <ac:chgData name="Student - Lim Kay Yuen Darryl" userId="5c4f7223-9631-4c80-8d04-c8ed1ea29cb6" providerId="ADAL" clId="{4E82012F-6075-4F39-8A22-CEE9F3CAD5D3}" dt="2023-01-31T07:39:06.657" v="8395" actId="164"/>
          <ac:cxnSpMkLst>
            <pc:docMk/>
            <pc:sldMk cId="2710638041" sldId="333"/>
            <ac:cxnSpMk id="8" creationId="{84BC4E40-A28B-9ACC-5B30-28D1B27540D2}"/>
          </ac:cxnSpMkLst>
        </pc:cxnChg>
        <pc:cxnChg chg="add del mod">
          <ac:chgData name="Student - Lim Kay Yuen Darryl" userId="5c4f7223-9631-4c80-8d04-c8ed1ea29cb6" providerId="ADAL" clId="{4E82012F-6075-4F39-8A22-CEE9F3CAD5D3}" dt="2023-01-31T06:05:25.064" v="7462" actId="478"/>
          <ac:cxnSpMkLst>
            <pc:docMk/>
            <pc:sldMk cId="2710638041" sldId="333"/>
            <ac:cxnSpMk id="35" creationId="{C93AEFE2-8A9B-AEFB-E751-35E888D40976}"/>
          </ac:cxnSpMkLst>
        </pc:cxnChg>
        <pc:cxnChg chg="add mod">
          <ac:chgData name="Student - Lim Kay Yuen Darryl" userId="5c4f7223-9631-4c80-8d04-c8ed1ea29cb6" providerId="ADAL" clId="{4E82012F-6075-4F39-8A22-CEE9F3CAD5D3}" dt="2023-01-31T07:39:06.657" v="8395" actId="164"/>
          <ac:cxnSpMkLst>
            <pc:docMk/>
            <pc:sldMk cId="2710638041" sldId="333"/>
            <ac:cxnSpMk id="38" creationId="{6E3D3C6E-E7DE-18D7-D545-E1A4A5E64E9B}"/>
          </ac:cxnSpMkLst>
        </pc:cxnChg>
      </pc:sldChg>
      <pc:sldChg chg="addSp delSp modSp mod addAnim delAnim modAnim modNotes modNotesTx">
        <pc:chgData name="Student - Lim Kay Yuen Darryl" userId="5c4f7223-9631-4c80-8d04-c8ed1ea29cb6" providerId="ADAL" clId="{4E82012F-6075-4F39-8A22-CEE9F3CAD5D3}" dt="2023-01-31T07:37:51.163" v="8380" actId="1035"/>
        <pc:sldMkLst>
          <pc:docMk/>
          <pc:sldMk cId="2647392918" sldId="334"/>
        </pc:sldMkLst>
        <pc:spChg chg="mod">
          <ac:chgData name="Student - Lim Kay Yuen Darryl" userId="5c4f7223-9631-4c80-8d04-c8ed1ea29cb6" providerId="ADAL" clId="{4E82012F-6075-4F39-8A22-CEE9F3CAD5D3}" dt="2023-01-31T07:35:34.620" v="8268" actId="164"/>
          <ac:spMkLst>
            <pc:docMk/>
            <pc:sldMk cId="2647392918" sldId="334"/>
            <ac:spMk id="2" creationId="{C3E952C0-A152-FD1A-0F81-7CBA9415319C}"/>
          </ac:spMkLst>
        </pc:spChg>
        <pc:spChg chg="mod">
          <ac:chgData name="Student - Lim Kay Yuen Darryl" userId="5c4f7223-9631-4c80-8d04-c8ed1ea29cb6" providerId="ADAL" clId="{4E82012F-6075-4F39-8A22-CEE9F3CAD5D3}" dt="2023-01-31T07:35:48.248" v="8287" actId="20577"/>
          <ac:spMkLst>
            <pc:docMk/>
            <pc:sldMk cId="2647392918" sldId="334"/>
            <ac:spMk id="3" creationId="{1C6FA3D5-013B-3397-F47F-A3E13C96016A}"/>
          </ac:spMkLst>
        </pc:spChg>
        <pc:spChg chg="mod">
          <ac:chgData name="Student - Lim Kay Yuen Darryl" userId="5c4f7223-9631-4c80-8d04-c8ed1ea29cb6" providerId="ADAL" clId="{4E82012F-6075-4F39-8A22-CEE9F3CAD5D3}" dt="2023-01-31T03:23:34.945" v="6381"/>
          <ac:spMkLst>
            <pc:docMk/>
            <pc:sldMk cId="2647392918" sldId="334"/>
            <ac:spMk id="4" creationId="{713BCBCC-7EF3-ECF3-DFDC-9BD0FA2CBC98}"/>
          </ac:spMkLst>
        </pc:spChg>
        <pc:spChg chg="mod">
          <ac:chgData name="Student - Lim Kay Yuen Darryl" userId="5c4f7223-9631-4c80-8d04-c8ed1ea29cb6" providerId="ADAL" clId="{4E82012F-6075-4F39-8A22-CEE9F3CAD5D3}" dt="2023-01-31T03:23:34.945" v="6381"/>
          <ac:spMkLst>
            <pc:docMk/>
            <pc:sldMk cId="2647392918" sldId="334"/>
            <ac:spMk id="9" creationId="{57567DA8-55A6-85A5-6ADA-D18D585F951E}"/>
          </ac:spMkLst>
        </pc:spChg>
        <pc:spChg chg="mod">
          <ac:chgData name="Student - Lim Kay Yuen Darryl" userId="5c4f7223-9631-4c80-8d04-c8ed1ea29cb6" providerId="ADAL" clId="{4E82012F-6075-4F39-8A22-CEE9F3CAD5D3}" dt="2023-01-31T03:23:34.945" v="6381"/>
          <ac:spMkLst>
            <pc:docMk/>
            <pc:sldMk cId="2647392918" sldId="334"/>
            <ac:spMk id="10" creationId="{E332C4B9-B42A-124E-C765-4C7231D88AC4}"/>
          </ac:spMkLst>
        </pc:spChg>
        <pc:spChg chg="mod ord">
          <ac:chgData name="Student - Lim Kay Yuen Darryl" userId="5c4f7223-9631-4c80-8d04-c8ed1ea29cb6" providerId="ADAL" clId="{4E82012F-6075-4F39-8A22-CEE9F3CAD5D3}" dt="2023-01-31T07:26:19.264" v="7909" actId="164"/>
          <ac:spMkLst>
            <pc:docMk/>
            <pc:sldMk cId="2647392918" sldId="334"/>
            <ac:spMk id="11" creationId="{D4BD7317-BE6E-E619-130F-7B60A91D95C8}"/>
          </ac:spMkLst>
        </pc:spChg>
        <pc:spChg chg="del mod">
          <ac:chgData name="Student - Lim Kay Yuen Darryl" userId="5c4f7223-9631-4c80-8d04-c8ed1ea29cb6" providerId="ADAL" clId="{4E82012F-6075-4F39-8A22-CEE9F3CAD5D3}" dt="2023-01-31T07:28:09.350" v="7998" actId="478"/>
          <ac:spMkLst>
            <pc:docMk/>
            <pc:sldMk cId="2647392918" sldId="334"/>
            <ac:spMk id="11" creationId="{DAA7AAC8-30B2-D726-C7F4-4FF77737EC32}"/>
          </ac:spMkLst>
        </pc:spChg>
        <pc:spChg chg="del mod">
          <ac:chgData name="Student - Lim Kay Yuen Darryl" userId="5c4f7223-9631-4c80-8d04-c8ed1ea29cb6" providerId="ADAL" clId="{4E82012F-6075-4F39-8A22-CEE9F3CAD5D3}" dt="2023-01-31T07:31:34.218" v="8139" actId="478"/>
          <ac:spMkLst>
            <pc:docMk/>
            <pc:sldMk cId="2647392918" sldId="334"/>
            <ac:spMk id="12" creationId="{9AA56EEF-CC48-CC44-ACF6-961C89EFC316}"/>
          </ac:spMkLst>
        </pc:spChg>
        <pc:spChg chg="mod">
          <ac:chgData name="Student - Lim Kay Yuen Darryl" userId="5c4f7223-9631-4c80-8d04-c8ed1ea29cb6" providerId="ADAL" clId="{4E82012F-6075-4F39-8A22-CEE9F3CAD5D3}" dt="2023-01-31T07:36:18.897" v="8313" actId="1035"/>
          <ac:spMkLst>
            <pc:docMk/>
            <pc:sldMk cId="2647392918" sldId="334"/>
            <ac:spMk id="14" creationId="{D875587F-2645-7484-27B5-514683B33AB5}"/>
          </ac:spMkLst>
        </pc:spChg>
        <pc:spChg chg="mod ord">
          <ac:chgData name="Student - Lim Kay Yuen Darryl" userId="5c4f7223-9631-4c80-8d04-c8ed1ea29cb6" providerId="ADAL" clId="{4E82012F-6075-4F39-8A22-CEE9F3CAD5D3}" dt="2023-01-31T07:26:19.264" v="7909" actId="164"/>
          <ac:spMkLst>
            <pc:docMk/>
            <pc:sldMk cId="2647392918" sldId="334"/>
            <ac:spMk id="15" creationId="{D9B77886-D58E-EEAF-2C59-203687B9CE95}"/>
          </ac:spMkLst>
        </pc:spChg>
        <pc:spChg chg="mod">
          <ac:chgData name="Student - Lim Kay Yuen Darryl" userId="5c4f7223-9631-4c80-8d04-c8ed1ea29cb6" providerId="ADAL" clId="{4E82012F-6075-4F39-8A22-CEE9F3CAD5D3}" dt="2023-01-31T07:35:54.583" v="8288" actId="6549"/>
          <ac:spMkLst>
            <pc:docMk/>
            <pc:sldMk cId="2647392918" sldId="334"/>
            <ac:spMk id="17" creationId="{0FC9B25C-6FC4-C9A5-1C62-915F62CDB839}"/>
          </ac:spMkLst>
        </pc:spChg>
        <pc:spChg chg="mod">
          <ac:chgData name="Student - Lim Kay Yuen Darryl" userId="5c4f7223-9631-4c80-8d04-c8ed1ea29cb6" providerId="ADAL" clId="{4E82012F-6075-4F39-8A22-CEE9F3CAD5D3}" dt="2023-01-31T07:29:11.721" v="8006" actId="164"/>
          <ac:spMkLst>
            <pc:docMk/>
            <pc:sldMk cId="2647392918" sldId="334"/>
            <ac:spMk id="23" creationId="{8327E1A4-D3D2-67C4-43B1-AACDC15A9AE0}"/>
          </ac:spMkLst>
        </pc:spChg>
        <pc:spChg chg="mod">
          <ac:chgData name="Student - Lim Kay Yuen Darryl" userId="5c4f7223-9631-4c80-8d04-c8ed1ea29cb6" providerId="ADAL" clId="{4E82012F-6075-4F39-8A22-CEE9F3CAD5D3}" dt="2023-01-31T07:29:11.721" v="8006" actId="164"/>
          <ac:spMkLst>
            <pc:docMk/>
            <pc:sldMk cId="2647392918" sldId="334"/>
            <ac:spMk id="27" creationId="{A9D15965-2418-041C-FB13-36FBB4BB7807}"/>
          </ac:spMkLst>
        </pc:spChg>
        <pc:spChg chg="mod">
          <ac:chgData name="Student - Lim Kay Yuen Darryl" userId="5c4f7223-9631-4c80-8d04-c8ed1ea29cb6" providerId="ADAL" clId="{4E82012F-6075-4F39-8A22-CEE9F3CAD5D3}" dt="2023-01-31T07:29:11.721" v="8006" actId="164"/>
          <ac:spMkLst>
            <pc:docMk/>
            <pc:sldMk cId="2647392918" sldId="334"/>
            <ac:spMk id="28" creationId="{75D352A6-5845-1D05-470F-26F7766E6528}"/>
          </ac:spMkLst>
        </pc:spChg>
        <pc:spChg chg="del mod">
          <ac:chgData name="Student - Lim Kay Yuen Darryl" userId="5c4f7223-9631-4c80-8d04-c8ed1ea29cb6" providerId="ADAL" clId="{4E82012F-6075-4F39-8A22-CEE9F3CAD5D3}" dt="2023-01-31T07:27:05.621" v="7987" actId="478"/>
          <ac:spMkLst>
            <pc:docMk/>
            <pc:sldMk cId="2647392918" sldId="334"/>
            <ac:spMk id="28" creationId="{FF74385B-E90A-E208-DF37-CF34C4C6D2B3}"/>
          </ac:spMkLst>
        </pc:spChg>
        <pc:spChg chg="del mod">
          <ac:chgData name="Student - Lim Kay Yuen Darryl" userId="5c4f7223-9631-4c80-8d04-c8ed1ea29cb6" providerId="ADAL" clId="{4E82012F-6075-4F39-8A22-CEE9F3CAD5D3}" dt="2023-01-31T07:27:03.064" v="7986" actId="478"/>
          <ac:spMkLst>
            <pc:docMk/>
            <pc:sldMk cId="2647392918" sldId="334"/>
            <ac:spMk id="29" creationId="{1AAE992E-89DE-16F3-B3A4-935B441ACB49}"/>
          </ac:spMkLst>
        </pc:spChg>
        <pc:spChg chg="mod">
          <ac:chgData name="Student - Lim Kay Yuen Darryl" userId="5c4f7223-9631-4c80-8d04-c8ed1ea29cb6" providerId="ADAL" clId="{4E82012F-6075-4F39-8A22-CEE9F3CAD5D3}" dt="2023-01-31T07:29:11.721" v="8006" actId="164"/>
          <ac:spMkLst>
            <pc:docMk/>
            <pc:sldMk cId="2647392918" sldId="334"/>
            <ac:spMk id="29" creationId="{9EC8BBAF-205F-B781-33CA-BADFD0E0D2C0}"/>
          </ac:spMkLst>
        </pc:spChg>
        <pc:spChg chg="del mod">
          <ac:chgData name="Student - Lim Kay Yuen Darryl" userId="5c4f7223-9631-4c80-8d04-c8ed1ea29cb6" providerId="ADAL" clId="{4E82012F-6075-4F39-8A22-CEE9F3CAD5D3}" dt="2023-01-31T07:26:49.007" v="7984" actId="478"/>
          <ac:spMkLst>
            <pc:docMk/>
            <pc:sldMk cId="2647392918" sldId="334"/>
            <ac:spMk id="30" creationId="{40E49A3B-B2AB-CA85-BB45-313ECA50E690}"/>
          </ac:spMkLst>
        </pc:spChg>
        <pc:spChg chg="mod">
          <ac:chgData name="Student - Lim Kay Yuen Darryl" userId="5c4f7223-9631-4c80-8d04-c8ed1ea29cb6" providerId="ADAL" clId="{4E82012F-6075-4F39-8A22-CEE9F3CAD5D3}" dt="2023-01-31T07:29:11.721" v="8006" actId="164"/>
          <ac:spMkLst>
            <pc:docMk/>
            <pc:sldMk cId="2647392918" sldId="334"/>
            <ac:spMk id="30" creationId="{5B01796C-F088-6507-CCFF-BEB1805B33D7}"/>
          </ac:spMkLst>
        </pc:spChg>
        <pc:spChg chg="mod">
          <ac:chgData name="Student - Lim Kay Yuen Darryl" userId="5c4f7223-9631-4c80-8d04-c8ed1ea29cb6" providerId="ADAL" clId="{4E82012F-6075-4F39-8A22-CEE9F3CAD5D3}" dt="2023-01-31T07:29:11.721" v="8006" actId="164"/>
          <ac:spMkLst>
            <pc:docMk/>
            <pc:sldMk cId="2647392918" sldId="334"/>
            <ac:spMk id="31" creationId="{06515AAC-CA07-AEF7-0BA2-4320E6CF837F}"/>
          </ac:spMkLst>
        </pc:spChg>
        <pc:spChg chg="mod">
          <ac:chgData name="Student - Lim Kay Yuen Darryl" userId="5c4f7223-9631-4c80-8d04-c8ed1ea29cb6" providerId="ADAL" clId="{4E82012F-6075-4F39-8A22-CEE9F3CAD5D3}" dt="2023-01-31T07:29:11.721" v="8006" actId="164"/>
          <ac:spMkLst>
            <pc:docMk/>
            <pc:sldMk cId="2647392918" sldId="334"/>
            <ac:spMk id="32" creationId="{A332A712-6DFE-B1FB-0B42-AFA18E8037DF}"/>
          </ac:spMkLst>
        </pc:spChg>
        <pc:spChg chg="del mod">
          <ac:chgData name="Student - Lim Kay Yuen Darryl" userId="5c4f7223-9631-4c80-8d04-c8ed1ea29cb6" providerId="ADAL" clId="{4E82012F-6075-4F39-8A22-CEE9F3CAD5D3}" dt="2023-01-31T07:27:09.627" v="7989" actId="478"/>
          <ac:spMkLst>
            <pc:docMk/>
            <pc:sldMk cId="2647392918" sldId="334"/>
            <ac:spMk id="39" creationId="{BA2EC637-2921-4249-A48E-C8F8763ED54E}"/>
          </ac:spMkLst>
        </pc:spChg>
        <pc:spChg chg="mod">
          <ac:chgData name="Student - Lim Kay Yuen Darryl" userId="5c4f7223-9631-4c80-8d04-c8ed1ea29cb6" providerId="ADAL" clId="{4E82012F-6075-4F39-8A22-CEE9F3CAD5D3}" dt="2023-01-31T07:29:11.721" v="8006" actId="164"/>
          <ac:spMkLst>
            <pc:docMk/>
            <pc:sldMk cId="2647392918" sldId="334"/>
            <ac:spMk id="39" creationId="{FCC41E05-53B4-F8E4-2147-5293EE15822E}"/>
          </ac:spMkLst>
        </pc:spChg>
        <pc:spChg chg="del mod">
          <ac:chgData name="Student - Lim Kay Yuen Darryl" userId="5c4f7223-9631-4c80-8d04-c8ed1ea29cb6" providerId="ADAL" clId="{4E82012F-6075-4F39-8A22-CEE9F3CAD5D3}" dt="2023-01-31T07:27:10.362" v="7990" actId="478"/>
          <ac:spMkLst>
            <pc:docMk/>
            <pc:sldMk cId="2647392918" sldId="334"/>
            <ac:spMk id="40" creationId="{09926AF6-4A16-6FFD-81C3-E0E4D8D70567}"/>
          </ac:spMkLst>
        </pc:spChg>
        <pc:spChg chg="mod">
          <ac:chgData name="Student - Lim Kay Yuen Darryl" userId="5c4f7223-9631-4c80-8d04-c8ed1ea29cb6" providerId="ADAL" clId="{4E82012F-6075-4F39-8A22-CEE9F3CAD5D3}" dt="2023-01-31T07:29:11.721" v="8006" actId="164"/>
          <ac:spMkLst>
            <pc:docMk/>
            <pc:sldMk cId="2647392918" sldId="334"/>
            <ac:spMk id="40" creationId="{EC2AF8BC-6AF0-68A5-1E28-364A6E179A0B}"/>
          </ac:spMkLst>
        </pc:spChg>
        <pc:spChg chg="mod">
          <ac:chgData name="Student - Lim Kay Yuen Darryl" userId="5c4f7223-9631-4c80-8d04-c8ed1ea29cb6" providerId="ADAL" clId="{4E82012F-6075-4F39-8A22-CEE9F3CAD5D3}" dt="2023-01-31T07:29:11.721" v="8006" actId="164"/>
          <ac:spMkLst>
            <pc:docMk/>
            <pc:sldMk cId="2647392918" sldId="334"/>
            <ac:spMk id="41" creationId="{C09419C1-D986-01CC-5C7B-CCB7B60AD62B}"/>
          </ac:spMkLst>
        </pc:spChg>
        <pc:spChg chg="del mod">
          <ac:chgData name="Student - Lim Kay Yuen Darryl" userId="5c4f7223-9631-4c80-8d04-c8ed1ea29cb6" providerId="ADAL" clId="{4E82012F-6075-4F39-8A22-CEE9F3CAD5D3}" dt="2023-01-31T07:27:12.971" v="7991" actId="478"/>
          <ac:spMkLst>
            <pc:docMk/>
            <pc:sldMk cId="2647392918" sldId="334"/>
            <ac:spMk id="41" creationId="{D240D8AF-0B38-E60F-F84C-450214F65DC8}"/>
          </ac:spMkLst>
        </pc:spChg>
        <pc:spChg chg="mod">
          <ac:chgData name="Student - Lim Kay Yuen Darryl" userId="5c4f7223-9631-4c80-8d04-c8ed1ea29cb6" providerId="ADAL" clId="{4E82012F-6075-4F39-8A22-CEE9F3CAD5D3}" dt="2023-01-31T07:29:11.721" v="8006" actId="164"/>
          <ac:spMkLst>
            <pc:docMk/>
            <pc:sldMk cId="2647392918" sldId="334"/>
            <ac:spMk id="43" creationId="{C8B67A80-E11F-0385-3A02-193164FBB5B5}"/>
          </ac:spMkLst>
        </pc:spChg>
        <pc:spChg chg="mod">
          <ac:chgData name="Student - Lim Kay Yuen Darryl" userId="5c4f7223-9631-4c80-8d04-c8ed1ea29cb6" providerId="ADAL" clId="{4E82012F-6075-4F39-8A22-CEE9F3CAD5D3}" dt="2023-01-31T07:29:11.721" v="8006" actId="164"/>
          <ac:spMkLst>
            <pc:docMk/>
            <pc:sldMk cId="2647392918" sldId="334"/>
            <ac:spMk id="44" creationId="{50FD012D-6615-7C3B-03F5-F871006D4277}"/>
          </ac:spMkLst>
        </pc:spChg>
        <pc:spChg chg="mod">
          <ac:chgData name="Student - Lim Kay Yuen Darryl" userId="5c4f7223-9631-4c80-8d04-c8ed1ea29cb6" providerId="ADAL" clId="{4E82012F-6075-4F39-8A22-CEE9F3CAD5D3}" dt="2023-01-31T07:29:11.721" v="8006" actId="164"/>
          <ac:spMkLst>
            <pc:docMk/>
            <pc:sldMk cId="2647392918" sldId="334"/>
            <ac:spMk id="45" creationId="{D6C0AF30-C2CD-87F4-71DC-F0EE9735C432}"/>
          </ac:spMkLst>
        </pc:spChg>
        <pc:spChg chg="del mod">
          <ac:chgData name="Student - Lim Kay Yuen Darryl" userId="5c4f7223-9631-4c80-8d04-c8ed1ea29cb6" providerId="ADAL" clId="{4E82012F-6075-4F39-8A22-CEE9F3CAD5D3}" dt="2023-01-31T07:27:08.635" v="7988" actId="478"/>
          <ac:spMkLst>
            <pc:docMk/>
            <pc:sldMk cId="2647392918" sldId="334"/>
            <ac:spMk id="52" creationId="{1600681C-A3F3-A753-A573-D941A2677C78}"/>
          </ac:spMkLst>
        </pc:spChg>
        <pc:spChg chg="mod">
          <ac:chgData name="Student - Lim Kay Yuen Darryl" userId="5c4f7223-9631-4c80-8d04-c8ed1ea29cb6" providerId="ADAL" clId="{4E82012F-6075-4F39-8A22-CEE9F3CAD5D3}" dt="2023-01-31T07:29:55.079" v="8036" actId="1076"/>
          <ac:spMkLst>
            <pc:docMk/>
            <pc:sldMk cId="2647392918" sldId="334"/>
            <ac:spMk id="56" creationId="{18E87697-903B-4411-8749-CB84F38013FE}"/>
          </ac:spMkLst>
        </pc:spChg>
        <pc:spChg chg="mod">
          <ac:chgData name="Student - Lim Kay Yuen Darryl" userId="5c4f7223-9631-4c80-8d04-c8ed1ea29cb6" providerId="ADAL" clId="{4E82012F-6075-4F39-8A22-CEE9F3CAD5D3}" dt="2023-01-31T07:28:46.214" v="8005" actId="1076"/>
          <ac:spMkLst>
            <pc:docMk/>
            <pc:sldMk cId="2647392918" sldId="334"/>
            <ac:spMk id="57" creationId="{A65778DF-0DA8-4826-BCB9-33E1D8ECAAE1}"/>
          </ac:spMkLst>
        </pc:spChg>
        <pc:spChg chg="mod">
          <ac:chgData name="Student - Lim Kay Yuen Darryl" userId="5c4f7223-9631-4c80-8d04-c8ed1ea29cb6" providerId="ADAL" clId="{4E82012F-6075-4F39-8A22-CEE9F3CAD5D3}" dt="2023-01-31T07:33:09.565" v="8161" actId="1076"/>
          <ac:spMkLst>
            <pc:docMk/>
            <pc:sldMk cId="2647392918" sldId="334"/>
            <ac:spMk id="61" creationId="{7AE17314-8AB7-EBCE-5290-657F583E27F1}"/>
          </ac:spMkLst>
        </pc:spChg>
        <pc:spChg chg="mod">
          <ac:chgData name="Student - Lim Kay Yuen Darryl" userId="5c4f7223-9631-4c80-8d04-c8ed1ea29cb6" providerId="ADAL" clId="{4E82012F-6075-4F39-8A22-CEE9F3CAD5D3}" dt="2023-01-31T07:32:58.332" v="8157" actId="207"/>
          <ac:spMkLst>
            <pc:docMk/>
            <pc:sldMk cId="2647392918" sldId="334"/>
            <ac:spMk id="62" creationId="{5ACB5255-E486-6AC2-91DB-808A6EA123F3}"/>
          </ac:spMkLst>
        </pc:spChg>
        <pc:spChg chg="add del mod">
          <ac:chgData name="Student - Lim Kay Yuen Darryl" userId="5c4f7223-9631-4c80-8d04-c8ed1ea29cb6" providerId="ADAL" clId="{4E82012F-6075-4F39-8A22-CEE9F3CAD5D3}" dt="2023-01-31T07:34:32.244" v="8232" actId="478"/>
          <ac:spMkLst>
            <pc:docMk/>
            <pc:sldMk cId="2647392918" sldId="334"/>
            <ac:spMk id="63" creationId="{C58A545C-F913-104C-4A41-5C40DE6C8E45}"/>
          </ac:spMkLst>
        </pc:spChg>
        <pc:spChg chg="add del mod">
          <ac:chgData name="Student - Lim Kay Yuen Darryl" userId="5c4f7223-9631-4c80-8d04-c8ed1ea29cb6" providerId="ADAL" clId="{4E82012F-6075-4F39-8A22-CEE9F3CAD5D3}" dt="2023-01-31T07:34:34.686" v="8233" actId="478"/>
          <ac:spMkLst>
            <pc:docMk/>
            <pc:sldMk cId="2647392918" sldId="334"/>
            <ac:spMk id="65" creationId="{8FA37173-29CB-1331-38C0-E0F51A9CCD77}"/>
          </ac:spMkLst>
        </pc:spChg>
        <pc:spChg chg="add del">
          <ac:chgData name="Student - Lim Kay Yuen Darryl" userId="5c4f7223-9631-4c80-8d04-c8ed1ea29cb6" providerId="ADAL" clId="{4E82012F-6075-4F39-8A22-CEE9F3CAD5D3}" dt="2023-01-31T07:36:36.546" v="8315" actId="478"/>
          <ac:spMkLst>
            <pc:docMk/>
            <pc:sldMk cId="2647392918" sldId="334"/>
            <ac:spMk id="69" creationId="{62E7A3A9-0ACD-B490-44F2-9ED41757B5E9}"/>
          </ac:spMkLst>
        </pc:spChg>
        <pc:spChg chg="add del mod">
          <ac:chgData name="Student - Lim Kay Yuen Darryl" userId="5c4f7223-9631-4c80-8d04-c8ed1ea29cb6" providerId="ADAL" clId="{4E82012F-6075-4F39-8A22-CEE9F3CAD5D3}" dt="2023-01-31T07:37:12.115" v="8341" actId="478"/>
          <ac:spMkLst>
            <pc:docMk/>
            <pc:sldMk cId="2647392918" sldId="334"/>
            <ac:spMk id="70" creationId="{D8CF0FF0-CDC0-12EA-3432-1E1A2FB08E8A}"/>
          </ac:spMkLst>
        </pc:spChg>
        <pc:spChg chg="add mod">
          <ac:chgData name="Student - Lim Kay Yuen Darryl" userId="5c4f7223-9631-4c80-8d04-c8ed1ea29cb6" providerId="ADAL" clId="{4E82012F-6075-4F39-8A22-CEE9F3CAD5D3}" dt="2023-01-31T07:37:51.163" v="8380" actId="1035"/>
          <ac:spMkLst>
            <pc:docMk/>
            <pc:sldMk cId="2647392918" sldId="334"/>
            <ac:spMk id="71" creationId="{7B63A7DD-806E-33C3-23AD-E2796ACE7404}"/>
          </ac:spMkLst>
        </pc:spChg>
        <pc:grpChg chg="add mod ord">
          <ac:chgData name="Student - Lim Kay Yuen Darryl" userId="5c4f7223-9631-4c80-8d04-c8ed1ea29cb6" providerId="ADAL" clId="{4E82012F-6075-4F39-8A22-CEE9F3CAD5D3}" dt="2023-01-31T07:29:11.721" v="8006" actId="164"/>
          <ac:grpSpMkLst>
            <pc:docMk/>
            <pc:sldMk cId="2647392918" sldId="334"/>
            <ac:grpSpMk id="19" creationId="{47A0D60D-DF16-1D1A-7AC1-690699FC7278}"/>
          </ac:grpSpMkLst>
        </pc:grpChg>
        <pc:grpChg chg="add mod">
          <ac:chgData name="Student - Lim Kay Yuen Darryl" userId="5c4f7223-9631-4c80-8d04-c8ed1ea29cb6" providerId="ADAL" clId="{4E82012F-6075-4F39-8A22-CEE9F3CAD5D3}" dt="2023-01-31T07:29:13.930" v="8022" actId="1036"/>
          <ac:grpSpMkLst>
            <pc:docMk/>
            <pc:sldMk cId="2647392918" sldId="334"/>
            <ac:grpSpMk id="25" creationId="{DBB87DAE-4D60-F3E8-9E31-5A1AE83FC4B4}"/>
          </ac:grpSpMkLst>
        </pc:grpChg>
        <pc:grpChg chg="add mod">
          <ac:chgData name="Student - Lim Kay Yuen Darryl" userId="5c4f7223-9631-4c80-8d04-c8ed1ea29cb6" providerId="ADAL" clId="{4E82012F-6075-4F39-8A22-CEE9F3CAD5D3}" dt="2023-01-31T07:30:11.101" v="8077" actId="1035"/>
          <ac:grpSpMkLst>
            <pc:docMk/>
            <pc:sldMk cId="2647392918" sldId="334"/>
            <ac:grpSpMk id="55" creationId="{30BAC6E7-E5B2-D287-9754-97D5F4D83228}"/>
          </ac:grpSpMkLst>
        </pc:grpChg>
        <pc:grpChg chg="mod">
          <ac:chgData name="Student - Lim Kay Yuen Darryl" userId="5c4f7223-9631-4c80-8d04-c8ed1ea29cb6" providerId="ADAL" clId="{4E82012F-6075-4F39-8A22-CEE9F3CAD5D3}" dt="2023-01-31T07:31:15.412" v="8134" actId="1037"/>
          <ac:grpSpMkLst>
            <pc:docMk/>
            <pc:sldMk cId="2647392918" sldId="334"/>
            <ac:grpSpMk id="59" creationId="{DBB87DAE-4D60-F3E8-9E31-5A1AE83FC4B4}"/>
          </ac:grpSpMkLst>
        </pc:grpChg>
        <pc:grpChg chg="add del mod ord">
          <ac:chgData name="Student - Lim Kay Yuen Darryl" userId="5c4f7223-9631-4c80-8d04-c8ed1ea29cb6" providerId="ADAL" clId="{4E82012F-6075-4F39-8A22-CEE9F3CAD5D3}" dt="2023-01-31T07:33:23.977" v="8172" actId="14100"/>
          <ac:grpSpMkLst>
            <pc:docMk/>
            <pc:sldMk cId="2647392918" sldId="334"/>
            <ac:grpSpMk id="60" creationId="{1F339AFA-7B4E-BB44-5541-5E3F9FC84B9F}"/>
          </ac:grpSpMkLst>
        </pc:grpChg>
        <pc:grpChg chg="add del mod">
          <ac:chgData name="Student - Lim Kay Yuen Darryl" userId="5c4f7223-9631-4c80-8d04-c8ed1ea29cb6" providerId="ADAL" clId="{4E82012F-6075-4F39-8A22-CEE9F3CAD5D3}" dt="2023-01-31T07:34:49.027" v="8262" actId="165"/>
          <ac:grpSpMkLst>
            <pc:docMk/>
            <pc:sldMk cId="2647392918" sldId="334"/>
            <ac:grpSpMk id="64" creationId="{D6C120E5-C3DA-A672-3BC5-7D652CABF27D}"/>
          </ac:grpSpMkLst>
        </pc:grpChg>
        <pc:grpChg chg="add mod">
          <ac:chgData name="Student - Lim Kay Yuen Darryl" userId="5c4f7223-9631-4c80-8d04-c8ed1ea29cb6" providerId="ADAL" clId="{4E82012F-6075-4F39-8A22-CEE9F3CAD5D3}" dt="2023-01-31T07:36:09.357" v="8301" actId="1036"/>
          <ac:grpSpMkLst>
            <pc:docMk/>
            <pc:sldMk cId="2647392918" sldId="334"/>
            <ac:grpSpMk id="68" creationId="{58E49F69-2788-1D94-64E2-362DC1AD04E7}"/>
          </ac:grpSpMkLst>
        </pc:grpChg>
        <pc:graphicFrameChg chg="mod">
          <ac:chgData name="Student - Lim Kay Yuen Darryl" userId="5c4f7223-9631-4c80-8d04-c8ed1ea29cb6" providerId="ADAL" clId="{4E82012F-6075-4F39-8A22-CEE9F3CAD5D3}" dt="2023-01-31T07:30:54.167" v="8108" actId="167"/>
          <ac:graphicFrameMkLst>
            <pc:docMk/>
            <pc:sldMk cId="2647392918" sldId="334"/>
            <ac:graphicFrameMk id="9" creationId="{54090D9A-B1D4-2733-EAF9-1A039EF219E0}"/>
          </ac:graphicFrameMkLst>
        </pc:graphicFrameChg>
        <pc:graphicFrameChg chg="add mod">
          <ac:chgData name="Student - Lim Kay Yuen Darryl" userId="5c4f7223-9631-4c80-8d04-c8ed1ea29cb6" providerId="ADAL" clId="{4E82012F-6075-4F39-8A22-CEE9F3CAD5D3}" dt="2023-01-31T07:29:25.134" v="8025" actId="403"/>
          <ac:graphicFrameMkLst>
            <pc:docMk/>
            <pc:sldMk cId="2647392918" sldId="334"/>
            <ac:graphicFrameMk id="16" creationId="{54090D9A-B1D4-2733-EAF9-1A039EF219E0}"/>
          </ac:graphicFrameMkLst>
        </pc:graphicFrameChg>
        <pc:picChg chg="del mod ord">
          <ac:chgData name="Student - Lim Kay Yuen Darryl" userId="5c4f7223-9631-4c80-8d04-c8ed1ea29cb6" providerId="ADAL" clId="{4E82012F-6075-4F39-8A22-CEE9F3CAD5D3}" dt="2023-01-31T05:11:28.507" v="6958" actId="478"/>
          <ac:picMkLst>
            <pc:docMk/>
            <pc:sldMk cId="2647392918" sldId="334"/>
            <ac:picMk id="43" creationId="{07CAF1E1-82E7-B011-C735-7C2A26DE1B31}"/>
          </ac:picMkLst>
        </pc:picChg>
        <pc:picChg chg="del mod">
          <ac:chgData name="Student - Lim Kay Yuen Darryl" userId="5c4f7223-9631-4c80-8d04-c8ed1ea29cb6" providerId="ADAL" clId="{4E82012F-6075-4F39-8A22-CEE9F3CAD5D3}" dt="2023-01-31T07:27:55.001" v="7994" actId="478"/>
          <ac:picMkLst>
            <pc:docMk/>
            <pc:sldMk cId="2647392918" sldId="334"/>
            <ac:picMk id="58" creationId="{1E03E98C-6E7F-7BDC-AD69-0AED89C4126E}"/>
          </ac:picMkLst>
        </pc:picChg>
        <pc:cxnChg chg="mod topLvl">
          <ac:chgData name="Student - Lim Kay Yuen Darryl" userId="5c4f7223-9631-4c80-8d04-c8ed1ea29cb6" providerId="ADAL" clId="{4E82012F-6075-4F39-8A22-CEE9F3CAD5D3}" dt="2023-01-31T07:35:34.620" v="8268" actId="164"/>
          <ac:cxnSpMkLst>
            <pc:docMk/>
            <pc:sldMk cId="2647392918" sldId="334"/>
            <ac:cxnSpMk id="8" creationId="{37FF1CC2-F350-3AE7-EBF1-B4C1DD38532E}"/>
          </ac:cxnSpMkLst>
        </pc:cxnChg>
        <pc:cxnChg chg="mod topLvl">
          <ac:chgData name="Student - Lim Kay Yuen Darryl" userId="5c4f7223-9631-4c80-8d04-c8ed1ea29cb6" providerId="ADAL" clId="{4E82012F-6075-4F39-8A22-CEE9F3CAD5D3}" dt="2023-01-31T07:35:34.620" v="8268" actId="164"/>
          <ac:cxnSpMkLst>
            <pc:docMk/>
            <pc:sldMk cId="2647392918" sldId="334"/>
            <ac:cxnSpMk id="21" creationId="{AAC7510D-D1AD-D2CE-B405-C5994E83690B}"/>
          </ac:cxnSpMkLst>
        </pc:cxnChg>
      </pc:sldChg>
      <pc:sldChg chg="new del">
        <pc:chgData name="Student - Lim Kay Yuen Darryl" userId="5c4f7223-9631-4c80-8d04-c8ed1ea29cb6" providerId="ADAL" clId="{4E82012F-6075-4F39-8A22-CEE9F3CAD5D3}" dt="2023-01-19T18:32:12.633" v="3963" actId="680"/>
        <pc:sldMkLst>
          <pc:docMk/>
          <pc:sldMk cId="1962411838" sldId="335"/>
        </pc:sldMkLst>
      </pc:sldChg>
      <pc:sldChg chg="addSp delSp modSp new mod modShow modNotesTx">
        <pc:chgData name="Student - Lim Kay Yuen Darryl" userId="5c4f7223-9631-4c80-8d04-c8ed1ea29cb6" providerId="ADAL" clId="{4E82012F-6075-4F39-8A22-CEE9F3CAD5D3}" dt="2023-02-01T02:33:02.097" v="9139" actId="729"/>
        <pc:sldMkLst>
          <pc:docMk/>
          <pc:sldMk cId="3922688333" sldId="335"/>
        </pc:sldMkLst>
        <pc:spChg chg="del">
          <ac:chgData name="Student - Lim Kay Yuen Darryl" userId="5c4f7223-9631-4c80-8d04-c8ed1ea29cb6" providerId="ADAL" clId="{4E82012F-6075-4F39-8A22-CEE9F3CAD5D3}" dt="2023-01-19T18:33:57.060" v="3966" actId="478"/>
          <ac:spMkLst>
            <pc:docMk/>
            <pc:sldMk cId="3922688333" sldId="335"/>
            <ac:spMk id="2" creationId="{E29C1676-18F4-A766-7DEF-E394579F9E56}"/>
          </ac:spMkLst>
        </pc:spChg>
        <pc:spChg chg="del">
          <ac:chgData name="Student - Lim Kay Yuen Darryl" userId="5c4f7223-9631-4c80-8d04-c8ed1ea29cb6" providerId="ADAL" clId="{4E82012F-6075-4F39-8A22-CEE9F3CAD5D3}" dt="2023-01-19T18:34:00.351" v="3967" actId="478"/>
          <ac:spMkLst>
            <pc:docMk/>
            <pc:sldMk cId="3922688333" sldId="335"/>
            <ac:spMk id="3" creationId="{9DE490AA-B49C-06A5-3411-AED7172B61DD}"/>
          </ac:spMkLst>
        </pc:spChg>
        <pc:spChg chg="mod">
          <ac:chgData name="Student - Lim Kay Yuen Darryl" userId="5c4f7223-9631-4c80-8d04-c8ed1ea29cb6" providerId="ADAL" clId="{4E82012F-6075-4F39-8A22-CEE9F3CAD5D3}" dt="2023-01-31T03:23:34.945" v="6381"/>
          <ac:spMkLst>
            <pc:docMk/>
            <pc:sldMk cId="3922688333" sldId="335"/>
            <ac:spMk id="4" creationId="{B9C6AC82-1F88-46AC-0F1D-8DCC68FE3F81}"/>
          </ac:spMkLst>
        </pc:spChg>
        <pc:spChg chg="add mod">
          <ac:chgData name="Student - Lim Kay Yuen Darryl" userId="5c4f7223-9631-4c80-8d04-c8ed1ea29cb6" providerId="ADAL" clId="{4E82012F-6075-4F39-8A22-CEE9F3CAD5D3}" dt="2023-01-31T03:23:34.945" v="6381"/>
          <ac:spMkLst>
            <pc:docMk/>
            <pc:sldMk cId="3922688333" sldId="335"/>
            <ac:spMk id="5" creationId="{184A4CE8-17E7-BE81-2B1D-E305112CCFA3}"/>
          </ac:spMkLst>
        </pc:spChg>
        <pc:spChg chg="add mod">
          <ac:chgData name="Student - Lim Kay Yuen Darryl" userId="5c4f7223-9631-4c80-8d04-c8ed1ea29cb6" providerId="ADAL" clId="{4E82012F-6075-4F39-8A22-CEE9F3CAD5D3}" dt="2023-01-31T03:23:34.945" v="6381"/>
          <ac:spMkLst>
            <pc:docMk/>
            <pc:sldMk cId="3922688333" sldId="335"/>
            <ac:spMk id="6" creationId="{1EBAD2BD-4D91-EF75-7996-73D3100BED74}"/>
          </ac:spMkLst>
        </pc:spChg>
        <pc:graphicFrameChg chg="mod">
          <ac:chgData name="Student - Lim Kay Yuen Darryl" userId="5c4f7223-9631-4c80-8d04-c8ed1ea29cb6" providerId="ADAL" clId="{4E82012F-6075-4F39-8A22-CEE9F3CAD5D3}" dt="2023-01-31T03:23:34.945" v="6381"/>
          <ac:graphicFrameMkLst>
            <pc:docMk/>
            <pc:sldMk cId="3922688333" sldId="335"/>
            <ac:graphicFrameMk id="12" creationId="{7D55A5BF-C029-3218-3955-E8995720BA6A}"/>
          </ac:graphicFrameMkLst>
        </pc:graphicFrameChg>
      </pc:sldChg>
      <pc:sldChg chg="modSp">
        <pc:chgData name="Student - Lim Kay Yuen Darryl" userId="5c4f7223-9631-4c80-8d04-c8ed1ea29cb6" providerId="ADAL" clId="{4E82012F-6075-4F39-8A22-CEE9F3CAD5D3}" dt="2023-01-31T03:23:34.945" v="6381"/>
        <pc:sldMkLst>
          <pc:docMk/>
          <pc:sldMk cId="1158434839" sldId="336"/>
        </pc:sldMkLst>
        <pc:spChg chg="mod">
          <ac:chgData name="Student - Lim Kay Yuen Darryl" userId="5c4f7223-9631-4c80-8d04-c8ed1ea29cb6" providerId="ADAL" clId="{4E82012F-6075-4F39-8A22-CEE9F3CAD5D3}" dt="2023-01-31T03:23:34.945" v="6381"/>
          <ac:spMkLst>
            <pc:docMk/>
            <pc:sldMk cId="1158434839" sldId="336"/>
            <ac:spMk id="3" creationId="{0A37726A-3C40-5124-9E4A-ED8AF456140E}"/>
          </ac:spMkLst>
        </pc:spChg>
        <pc:spChg chg="mod">
          <ac:chgData name="Student - Lim Kay Yuen Darryl" userId="5c4f7223-9631-4c80-8d04-c8ed1ea29cb6" providerId="ADAL" clId="{4E82012F-6075-4F39-8A22-CEE9F3CAD5D3}" dt="2023-01-31T03:23:34.945" v="6381"/>
          <ac:spMkLst>
            <pc:docMk/>
            <pc:sldMk cId="1158434839" sldId="336"/>
            <ac:spMk id="4" creationId="{713BCBCC-7EF3-ECF3-DFDC-9BD0FA2CBC98}"/>
          </ac:spMkLst>
        </pc:spChg>
        <pc:spChg chg="mod">
          <ac:chgData name="Student - Lim Kay Yuen Darryl" userId="5c4f7223-9631-4c80-8d04-c8ed1ea29cb6" providerId="ADAL" clId="{4E82012F-6075-4F39-8A22-CEE9F3CAD5D3}" dt="2023-01-31T03:23:34.945" v="6381"/>
          <ac:spMkLst>
            <pc:docMk/>
            <pc:sldMk cId="1158434839" sldId="336"/>
            <ac:spMk id="9" creationId="{57567DA8-55A6-85A5-6ADA-D18D585F951E}"/>
          </ac:spMkLst>
        </pc:spChg>
        <pc:spChg chg="mod">
          <ac:chgData name="Student - Lim Kay Yuen Darryl" userId="5c4f7223-9631-4c80-8d04-c8ed1ea29cb6" providerId="ADAL" clId="{4E82012F-6075-4F39-8A22-CEE9F3CAD5D3}" dt="2023-01-31T03:23:34.945" v="6381"/>
          <ac:spMkLst>
            <pc:docMk/>
            <pc:sldMk cId="1158434839" sldId="336"/>
            <ac:spMk id="10" creationId="{E332C4B9-B42A-124E-C765-4C7231D88AC4}"/>
          </ac:spMkLst>
        </pc:spChg>
      </pc:sldChg>
      <pc:sldChg chg="addSp delSp modSp mod delAnim modNotesTx">
        <pc:chgData name="Student - Lim Kay Yuen Darryl" userId="5c4f7223-9631-4c80-8d04-c8ed1ea29cb6" providerId="ADAL" clId="{4E82012F-6075-4F39-8A22-CEE9F3CAD5D3}" dt="2023-01-31T05:55:06.097" v="7232" actId="20577"/>
        <pc:sldMkLst>
          <pc:docMk/>
          <pc:sldMk cId="3085069513" sldId="337"/>
        </pc:sldMkLst>
        <pc:spChg chg="add mod">
          <ac:chgData name="Student - Lim Kay Yuen Darryl" userId="5c4f7223-9631-4c80-8d04-c8ed1ea29cb6" providerId="ADAL" clId="{4E82012F-6075-4F39-8A22-CEE9F3CAD5D3}" dt="2023-01-31T03:23:34.945" v="6381"/>
          <ac:spMkLst>
            <pc:docMk/>
            <pc:sldMk cId="3085069513" sldId="337"/>
            <ac:spMk id="2" creationId="{BF34A759-901A-1C87-087B-B88722D498C1}"/>
          </ac:spMkLst>
        </pc:spChg>
        <pc:spChg chg="mod">
          <ac:chgData name="Student - Lim Kay Yuen Darryl" userId="5c4f7223-9631-4c80-8d04-c8ed1ea29cb6" providerId="ADAL" clId="{4E82012F-6075-4F39-8A22-CEE9F3CAD5D3}" dt="2023-01-31T03:23:34.945" v="6381"/>
          <ac:spMkLst>
            <pc:docMk/>
            <pc:sldMk cId="3085069513" sldId="337"/>
            <ac:spMk id="4" creationId="{713BCBCC-7EF3-ECF3-DFDC-9BD0FA2CBC98}"/>
          </ac:spMkLst>
        </pc:spChg>
        <pc:spChg chg="mod">
          <ac:chgData name="Student - Lim Kay Yuen Darryl" userId="5c4f7223-9631-4c80-8d04-c8ed1ea29cb6" providerId="ADAL" clId="{4E82012F-6075-4F39-8A22-CEE9F3CAD5D3}" dt="2023-01-31T03:23:34.945" v="6381"/>
          <ac:spMkLst>
            <pc:docMk/>
            <pc:sldMk cId="3085069513" sldId="337"/>
            <ac:spMk id="5" creationId="{9473183A-9CD5-CE24-601A-1FC89AA54662}"/>
          </ac:spMkLst>
        </pc:spChg>
        <pc:spChg chg="mod">
          <ac:chgData name="Student - Lim Kay Yuen Darryl" userId="5c4f7223-9631-4c80-8d04-c8ed1ea29cb6" providerId="ADAL" clId="{4E82012F-6075-4F39-8A22-CEE9F3CAD5D3}" dt="2023-01-31T03:23:34.945" v="6381"/>
          <ac:spMkLst>
            <pc:docMk/>
            <pc:sldMk cId="3085069513" sldId="337"/>
            <ac:spMk id="6" creationId="{08E7C4A4-5E2B-9022-7251-0A137C569D3F}"/>
          </ac:spMkLst>
        </pc:spChg>
        <pc:spChg chg="mod">
          <ac:chgData name="Student - Lim Kay Yuen Darryl" userId="5c4f7223-9631-4c80-8d04-c8ed1ea29cb6" providerId="ADAL" clId="{4E82012F-6075-4F39-8A22-CEE9F3CAD5D3}" dt="2023-01-31T03:23:34.945" v="6381"/>
          <ac:spMkLst>
            <pc:docMk/>
            <pc:sldMk cId="3085069513" sldId="337"/>
            <ac:spMk id="7" creationId="{2966241E-D993-CD0B-C27C-021EA491FAF9}"/>
          </ac:spMkLst>
        </pc:spChg>
        <pc:spChg chg="mod">
          <ac:chgData name="Student - Lim Kay Yuen Darryl" userId="5c4f7223-9631-4c80-8d04-c8ed1ea29cb6" providerId="ADAL" clId="{4E82012F-6075-4F39-8A22-CEE9F3CAD5D3}" dt="2023-01-31T03:23:34.945" v="6381"/>
          <ac:spMkLst>
            <pc:docMk/>
            <pc:sldMk cId="3085069513" sldId="337"/>
            <ac:spMk id="9" creationId="{57567DA8-55A6-85A5-6ADA-D18D585F951E}"/>
          </ac:spMkLst>
        </pc:spChg>
        <pc:spChg chg="mod">
          <ac:chgData name="Student - Lim Kay Yuen Darryl" userId="5c4f7223-9631-4c80-8d04-c8ed1ea29cb6" providerId="ADAL" clId="{4E82012F-6075-4F39-8A22-CEE9F3CAD5D3}" dt="2023-01-31T03:23:34.945" v="6381"/>
          <ac:spMkLst>
            <pc:docMk/>
            <pc:sldMk cId="3085069513" sldId="337"/>
            <ac:spMk id="10" creationId="{E332C4B9-B42A-124E-C765-4C7231D88AC4}"/>
          </ac:spMkLst>
        </pc:spChg>
        <pc:spChg chg="mod">
          <ac:chgData name="Student - Lim Kay Yuen Darryl" userId="5c4f7223-9631-4c80-8d04-c8ed1ea29cb6" providerId="ADAL" clId="{4E82012F-6075-4F39-8A22-CEE9F3CAD5D3}" dt="2023-01-31T03:23:34.945" v="6381"/>
          <ac:spMkLst>
            <pc:docMk/>
            <pc:sldMk cId="3085069513" sldId="337"/>
            <ac:spMk id="11" creationId="{45200E1C-8BEF-3521-F598-5946AB2FFC3E}"/>
          </ac:spMkLst>
        </pc:spChg>
        <pc:spChg chg="mod">
          <ac:chgData name="Student - Lim Kay Yuen Darryl" userId="5c4f7223-9631-4c80-8d04-c8ed1ea29cb6" providerId="ADAL" clId="{4E82012F-6075-4F39-8A22-CEE9F3CAD5D3}" dt="2023-01-31T03:23:34.945" v="6381"/>
          <ac:spMkLst>
            <pc:docMk/>
            <pc:sldMk cId="3085069513" sldId="337"/>
            <ac:spMk id="12" creationId="{E03D3D50-1EA6-AD30-EA13-F18326B72053}"/>
          </ac:spMkLst>
        </pc:spChg>
        <pc:spChg chg="mod">
          <ac:chgData name="Student - Lim Kay Yuen Darryl" userId="5c4f7223-9631-4c80-8d04-c8ed1ea29cb6" providerId="ADAL" clId="{4E82012F-6075-4F39-8A22-CEE9F3CAD5D3}" dt="2023-01-31T03:23:34.945" v="6381"/>
          <ac:spMkLst>
            <pc:docMk/>
            <pc:sldMk cId="3085069513" sldId="337"/>
            <ac:spMk id="13" creationId="{4191B469-31F2-2363-3518-DA5910F60B1A}"/>
          </ac:spMkLst>
        </pc:spChg>
        <pc:spChg chg="mod">
          <ac:chgData name="Student - Lim Kay Yuen Darryl" userId="5c4f7223-9631-4c80-8d04-c8ed1ea29cb6" providerId="ADAL" clId="{4E82012F-6075-4F39-8A22-CEE9F3CAD5D3}" dt="2023-01-31T03:23:34.945" v="6381"/>
          <ac:spMkLst>
            <pc:docMk/>
            <pc:sldMk cId="3085069513" sldId="337"/>
            <ac:spMk id="14" creationId="{E85617D2-8CC6-C18F-7846-DF999109418C}"/>
          </ac:spMkLst>
        </pc:spChg>
        <pc:spChg chg="del">
          <ac:chgData name="Student - Lim Kay Yuen Darryl" userId="5c4f7223-9631-4c80-8d04-c8ed1ea29cb6" providerId="ADAL" clId="{4E82012F-6075-4F39-8A22-CEE9F3CAD5D3}" dt="2023-01-20T07:17:59.019" v="4668" actId="478"/>
          <ac:spMkLst>
            <pc:docMk/>
            <pc:sldMk cId="3085069513" sldId="337"/>
            <ac:spMk id="16" creationId="{478A2E00-3113-718F-DCE2-53F5BFB3BE83}"/>
          </ac:spMkLst>
        </pc:spChg>
      </pc:sldChg>
      <pc:sldChg chg="addSp delSp modSp new mod modShow">
        <pc:chgData name="Student - Lim Kay Yuen Darryl" userId="5c4f7223-9631-4c80-8d04-c8ed1ea29cb6" providerId="ADAL" clId="{4E82012F-6075-4F39-8A22-CEE9F3CAD5D3}" dt="2023-01-31T03:23:34.945" v="6381"/>
        <pc:sldMkLst>
          <pc:docMk/>
          <pc:sldMk cId="864047301" sldId="338"/>
        </pc:sldMkLst>
        <pc:spChg chg="del">
          <ac:chgData name="Student - Lim Kay Yuen Darryl" userId="5c4f7223-9631-4c80-8d04-c8ed1ea29cb6" providerId="ADAL" clId="{4E82012F-6075-4F39-8A22-CEE9F3CAD5D3}" dt="2023-01-20T04:58:59.612" v="4282" actId="478"/>
          <ac:spMkLst>
            <pc:docMk/>
            <pc:sldMk cId="864047301" sldId="338"/>
            <ac:spMk id="2" creationId="{91F1F6FD-C593-6121-BE5A-44ED7641CB8B}"/>
          </ac:spMkLst>
        </pc:spChg>
        <pc:spChg chg="del">
          <ac:chgData name="Student - Lim Kay Yuen Darryl" userId="5c4f7223-9631-4c80-8d04-c8ed1ea29cb6" providerId="ADAL" clId="{4E82012F-6075-4F39-8A22-CEE9F3CAD5D3}" dt="2023-01-20T04:59:01.798" v="4283" actId="478"/>
          <ac:spMkLst>
            <pc:docMk/>
            <pc:sldMk cId="864047301" sldId="338"/>
            <ac:spMk id="3" creationId="{1573DE01-129D-C216-9C1F-A7BDBF64D883}"/>
          </ac:spMkLst>
        </pc:spChg>
        <pc:spChg chg="del">
          <ac:chgData name="Student - Lim Kay Yuen Darryl" userId="5c4f7223-9631-4c80-8d04-c8ed1ea29cb6" providerId="ADAL" clId="{4E82012F-6075-4F39-8A22-CEE9F3CAD5D3}" dt="2023-01-20T04:59:03.773" v="4284" actId="478"/>
          <ac:spMkLst>
            <pc:docMk/>
            <pc:sldMk cId="864047301" sldId="338"/>
            <ac:spMk id="4" creationId="{6A1DC53E-FED3-BB18-F815-242596A28526}"/>
          </ac:spMkLst>
        </pc:spChg>
        <pc:spChg chg="mod">
          <ac:chgData name="Student - Lim Kay Yuen Darryl" userId="5c4f7223-9631-4c80-8d04-c8ed1ea29cb6" providerId="ADAL" clId="{4E82012F-6075-4F39-8A22-CEE9F3CAD5D3}" dt="2023-01-31T03:23:34.945" v="6381"/>
          <ac:spMkLst>
            <pc:docMk/>
            <pc:sldMk cId="864047301" sldId="338"/>
            <ac:spMk id="5" creationId="{19E9CBE5-3CC9-3C0C-3AB1-2346443E590C}"/>
          </ac:spMkLst>
        </pc:spChg>
        <pc:spChg chg="add del">
          <ac:chgData name="Student - Lim Kay Yuen Darryl" userId="5c4f7223-9631-4c80-8d04-c8ed1ea29cb6" providerId="ADAL" clId="{4E82012F-6075-4F39-8A22-CEE9F3CAD5D3}" dt="2023-01-20T04:29:14.603" v="4235" actId="22"/>
          <ac:spMkLst>
            <pc:docMk/>
            <pc:sldMk cId="864047301" sldId="338"/>
            <ac:spMk id="7" creationId="{92DD8B79-8457-E9F7-6B4D-3765FC13C564}"/>
          </ac:spMkLst>
        </pc:spChg>
        <pc:spChg chg="add mod">
          <ac:chgData name="Student - Lim Kay Yuen Darryl" userId="5c4f7223-9631-4c80-8d04-c8ed1ea29cb6" providerId="ADAL" clId="{4E82012F-6075-4F39-8A22-CEE9F3CAD5D3}" dt="2023-01-31T03:23:34.945" v="6381"/>
          <ac:spMkLst>
            <pc:docMk/>
            <pc:sldMk cId="864047301" sldId="338"/>
            <ac:spMk id="8" creationId="{B4FC3069-C7EC-B8EC-2853-5FC938B522F4}"/>
          </ac:spMkLst>
        </pc:spChg>
        <pc:spChg chg="add mod">
          <ac:chgData name="Student - Lim Kay Yuen Darryl" userId="5c4f7223-9631-4c80-8d04-c8ed1ea29cb6" providerId="ADAL" clId="{4E82012F-6075-4F39-8A22-CEE9F3CAD5D3}" dt="2023-01-31T03:23:34.945" v="6381"/>
          <ac:spMkLst>
            <pc:docMk/>
            <pc:sldMk cId="864047301" sldId="338"/>
            <ac:spMk id="9" creationId="{B63B7AC3-879A-FAA1-6BC2-F5CCAED02818}"/>
          </ac:spMkLst>
        </pc:spChg>
        <pc:graphicFrameChg chg="mod">
          <ac:chgData name="Student - Lim Kay Yuen Darryl" userId="5c4f7223-9631-4c80-8d04-c8ed1ea29cb6" providerId="ADAL" clId="{4E82012F-6075-4F39-8A22-CEE9F3CAD5D3}" dt="2023-01-31T03:23:34.945" v="6381"/>
          <ac:graphicFrameMkLst>
            <pc:docMk/>
            <pc:sldMk cId="864047301" sldId="338"/>
            <ac:graphicFrameMk id="2" creationId="{4BBF5397-63B2-8583-B08D-4BC44D54EA4E}"/>
          </ac:graphicFrameMkLst>
        </pc:graphicFrameChg>
      </pc:sldChg>
      <pc:sldChg chg="modSp modNotesTx">
        <pc:chgData name="Student - Lim Kay Yuen Darryl" userId="5c4f7223-9631-4c80-8d04-c8ed1ea29cb6" providerId="ADAL" clId="{4E82012F-6075-4F39-8A22-CEE9F3CAD5D3}" dt="2023-01-31T03:33:46.086" v="6659" actId="20577"/>
        <pc:sldMkLst>
          <pc:docMk/>
          <pc:sldMk cId="3233305546" sldId="339"/>
        </pc:sldMkLst>
        <pc:spChg chg="mod">
          <ac:chgData name="Student - Lim Kay Yuen Darryl" userId="5c4f7223-9631-4c80-8d04-c8ed1ea29cb6" providerId="ADAL" clId="{4E82012F-6075-4F39-8A22-CEE9F3CAD5D3}" dt="2023-01-31T03:23:34.945" v="6381"/>
          <ac:spMkLst>
            <pc:docMk/>
            <pc:sldMk cId="3233305546" sldId="339"/>
            <ac:spMk id="2" creationId="{22C97898-1751-4469-C5BE-3D8C710A35A2}"/>
          </ac:spMkLst>
        </pc:spChg>
        <pc:spChg chg="mod">
          <ac:chgData name="Student - Lim Kay Yuen Darryl" userId="5c4f7223-9631-4c80-8d04-c8ed1ea29cb6" providerId="ADAL" clId="{4E82012F-6075-4F39-8A22-CEE9F3CAD5D3}" dt="2023-01-31T03:23:34.945" v="6381"/>
          <ac:spMkLst>
            <pc:docMk/>
            <pc:sldMk cId="3233305546" sldId="339"/>
            <ac:spMk id="4" creationId="{713BCBCC-7EF3-ECF3-DFDC-9BD0FA2CBC98}"/>
          </ac:spMkLst>
        </pc:spChg>
        <pc:spChg chg="mod">
          <ac:chgData name="Student - Lim Kay Yuen Darryl" userId="5c4f7223-9631-4c80-8d04-c8ed1ea29cb6" providerId="ADAL" clId="{4E82012F-6075-4F39-8A22-CEE9F3CAD5D3}" dt="2023-01-31T03:23:34.945" v="6381"/>
          <ac:spMkLst>
            <pc:docMk/>
            <pc:sldMk cId="3233305546" sldId="339"/>
            <ac:spMk id="5" creationId="{2C81B9C0-4CFC-F71A-64BC-F4ACB635A6C2}"/>
          </ac:spMkLst>
        </pc:spChg>
        <pc:spChg chg="mod">
          <ac:chgData name="Student - Lim Kay Yuen Darryl" userId="5c4f7223-9631-4c80-8d04-c8ed1ea29cb6" providerId="ADAL" clId="{4E82012F-6075-4F39-8A22-CEE9F3CAD5D3}" dt="2023-01-31T03:23:34.945" v="6381"/>
          <ac:spMkLst>
            <pc:docMk/>
            <pc:sldMk cId="3233305546" sldId="339"/>
            <ac:spMk id="6" creationId="{2A8E1299-BFAA-7754-BBED-8DD3BCD08520}"/>
          </ac:spMkLst>
        </pc:spChg>
        <pc:spChg chg="mod">
          <ac:chgData name="Student - Lim Kay Yuen Darryl" userId="5c4f7223-9631-4c80-8d04-c8ed1ea29cb6" providerId="ADAL" clId="{4E82012F-6075-4F39-8A22-CEE9F3CAD5D3}" dt="2023-01-31T03:23:34.945" v="6381"/>
          <ac:spMkLst>
            <pc:docMk/>
            <pc:sldMk cId="3233305546" sldId="339"/>
            <ac:spMk id="7" creationId="{69181CC5-3537-016F-310D-80E1BECCACA2}"/>
          </ac:spMkLst>
        </pc:spChg>
        <pc:spChg chg="mod">
          <ac:chgData name="Student - Lim Kay Yuen Darryl" userId="5c4f7223-9631-4c80-8d04-c8ed1ea29cb6" providerId="ADAL" clId="{4E82012F-6075-4F39-8A22-CEE9F3CAD5D3}" dt="2023-01-31T03:23:34.945" v="6381"/>
          <ac:spMkLst>
            <pc:docMk/>
            <pc:sldMk cId="3233305546" sldId="339"/>
            <ac:spMk id="8" creationId="{B5283A72-0DEA-2F36-D721-711CD52947C7}"/>
          </ac:spMkLst>
        </pc:spChg>
        <pc:spChg chg="mod">
          <ac:chgData name="Student - Lim Kay Yuen Darryl" userId="5c4f7223-9631-4c80-8d04-c8ed1ea29cb6" providerId="ADAL" clId="{4E82012F-6075-4F39-8A22-CEE9F3CAD5D3}" dt="2023-01-31T03:23:34.945" v="6381"/>
          <ac:spMkLst>
            <pc:docMk/>
            <pc:sldMk cId="3233305546" sldId="339"/>
            <ac:spMk id="9" creationId="{57567DA8-55A6-85A5-6ADA-D18D585F951E}"/>
          </ac:spMkLst>
        </pc:spChg>
        <pc:spChg chg="mod">
          <ac:chgData name="Student - Lim Kay Yuen Darryl" userId="5c4f7223-9631-4c80-8d04-c8ed1ea29cb6" providerId="ADAL" clId="{4E82012F-6075-4F39-8A22-CEE9F3CAD5D3}" dt="2023-01-31T03:23:34.945" v="6381"/>
          <ac:spMkLst>
            <pc:docMk/>
            <pc:sldMk cId="3233305546" sldId="339"/>
            <ac:spMk id="10" creationId="{E332C4B9-B42A-124E-C765-4C7231D88AC4}"/>
          </ac:spMkLst>
        </pc:spChg>
        <pc:spChg chg="mod">
          <ac:chgData name="Student - Lim Kay Yuen Darryl" userId="5c4f7223-9631-4c80-8d04-c8ed1ea29cb6" providerId="ADAL" clId="{4E82012F-6075-4F39-8A22-CEE9F3CAD5D3}" dt="2023-01-31T03:23:34.945" v="6381"/>
          <ac:spMkLst>
            <pc:docMk/>
            <pc:sldMk cId="3233305546" sldId="339"/>
            <ac:spMk id="11" creationId="{54131ED2-CCF7-4CBD-1EEF-A0A121E9A942}"/>
          </ac:spMkLst>
        </pc:spChg>
        <pc:spChg chg="mod">
          <ac:chgData name="Student - Lim Kay Yuen Darryl" userId="5c4f7223-9631-4c80-8d04-c8ed1ea29cb6" providerId="ADAL" clId="{4E82012F-6075-4F39-8A22-CEE9F3CAD5D3}" dt="2023-01-31T03:23:34.945" v="6381"/>
          <ac:spMkLst>
            <pc:docMk/>
            <pc:sldMk cId="3233305546" sldId="339"/>
            <ac:spMk id="12" creationId="{AFE5E0FB-33F0-EEEE-AD04-6409E42B41F4}"/>
          </ac:spMkLst>
        </pc:spChg>
      </pc:sldChg>
      <pc:sldChg chg="modSp">
        <pc:chgData name="Student - Lim Kay Yuen Darryl" userId="5c4f7223-9631-4c80-8d04-c8ed1ea29cb6" providerId="ADAL" clId="{4E82012F-6075-4F39-8A22-CEE9F3CAD5D3}" dt="2023-01-31T03:23:34.945" v="6381"/>
        <pc:sldMkLst>
          <pc:docMk/>
          <pc:sldMk cId="445002400" sldId="340"/>
        </pc:sldMkLst>
        <pc:spChg chg="mod">
          <ac:chgData name="Student - Lim Kay Yuen Darryl" userId="5c4f7223-9631-4c80-8d04-c8ed1ea29cb6" providerId="ADAL" clId="{4E82012F-6075-4F39-8A22-CEE9F3CAD5D3}" dt="2023-01-31T03:23:34.945" v="6381"/>
          <ac:spMkLst>
            <pc:docMk/>
            <pc:sldMk cId="445002400" sldId="340"/>
            <ac:spMk id="3" creationId="{0A37726A-3C40-5124-9E4A-ED8AF456140E}"/>
          </ac:spMkLst>
        </pc:spChg>
        <pc:spChg chg="mod">
          <ac:chgData name="Student - Lim Kay Yuen Darryl" userId="5c4f7223-9631-4c80-8d04-c8ed1ea29cb6" providerId="ADAL" clId="{4E82012F-6075-4F39-8A22-CEE9F3CAD5D3}" dt="2023-01-31T03:23:34.945" v="6381"/>
          <ac:spMkLst>
            <pc:docMk/>
            <pc:sldMk cId="445002400" sldId="340"/>
            <ac:spMk id="4" creationId="{713BCBCC-7EF3-ECF3-DFDC-9BD0FA2CBC98}"/>
          </ac:spMkLst>
        </pc:spChg>
        <pc:spChg chg="mod">
          <ac:chgData name="Student - Lim Kay Yuen Darryl" userId="5c4f7223-9631-4c80-8d04-c8ed1ea29cb6" providerId="ADAL" clId="{4E82012F-6075-4F39-8A22-CEE9F3CAD5D3}" dt="2023-01-31T03:23:34.945" v="6381"/>
          <ac:spMkLst>
            <pc:docMk/>
            <pc:sldMk cId="445002400" sldId="340"/>
            <ac:spMk id="9" creationId="{57567DA8-55A6-85A5-6ADA-D18D585F951E}"/>
          </ac:spMkLst>
        </pc:spChg>
        <pc:spChg chg="mod">
          <ac:chgData name="Student - Lim Kay Yuen Darryl" userId="5c4f7223-9631-4c80-8d04-c8ed1ea29cb6" providerId="ADAL" clId="{4E82012F-6075-4F39-8A22-CEE9F3CAD5D3}" dt="2023-01-31T03:23:34.945" v="6381"/>
          <ac:spMkLst>
            <pc:docMk/>
            <pc:sldMk cId="445002400" sldId="340"/>
            <ac:spMk id="10" creationId="{E332C4B9-B42A-124E-C765-4C7231D88AC4}"/>
          </ac:spMkLst>
        </pc:spChg>
      </pc:sldChg>
      <pc:sldChg chg="modSp">
        <pc:chgData name="Student - Lim Kay Yuen Darryl" userId="5c4f7223-9631-4c80-8d04-c8ed1ea29cb6" providerId="ADAL" clId="{4E82012F-6075-4F39-8A22-CEE9F3CAD5D3}" dt="2023-01-31T03:23:34.945" v="6381"/>
        <pc:sldMkLst>
          <pc:docMk/>
          <pc:sldMk cId="575398475" sldId="341"/>
        </pc:sldMkLst>
        <pc:spChg chg="mod">
          <ac:chgData name="Student - Lim Kay Yuen Darryl" userId="5c4f7223-9631-4c80-8d04-c8ed1ea29cb6" providerId="ADAL" clId="{4E82012F-6075-4F39-8A22-CEE9F3CAD5D3}" dt="2023-01-31T03:23:34.945" v="6381"/>
          <ac:spMkLst>
            <pc:docMk/>
            <pc:sldMk cId="575398475" sldId="341"/>
            <ac:spMk id="2" creationId="{23FDBBB4-F678-267C-7193-DD7A29242B28}"/>
          </ac:spMkLst>
        </pc:spChg>
        <pc:spChg chg="mod">
          <ac:chgData name="Student - Lim Kay Yuen Darryl" userId="5c4f7223-9631-4c80-8d04-c8ed1ea29cb6" providerId="ADAL" clId="{4E82012F-6075-4F39-8A22-CEE9F3CAD5D3}" dt="2023-01-31T03:23:34.945" v="6381"/>
          <ac:spMkLst>
            <pc:docMk/>
            <pc:sldMk cId="575398475" sldId="341"/>
            <ac:spMk id="4" creationId="{7900C027-A8B6-4999-B55D-0C28AEFA6495}"/>
          </ac:spMkLst>
        </pc:spChg>
        <pc:spChg chg="mod">
          <ac:chgData name="Student - Lim Kay Yuen Darryl" userId="5c4f7223-9631-4c80-8d04-c8ed1ea29cb6" providerId="ADAL" clId="{4E82012F-6075-4F39-8A22-CEE9F3CAD5D3}" dt="2023-01-31T03:23:34.945" v="6381"/>
          <ac:spMkLst>
            <pc:docMk/>
            <pc:sldMk cId="575398475" sldId="341"/>
            <ac:spMk id="5" creationId="{829A5F84-209C-2D0D-4EA5-F6804C4C8A5D}"/>
          </ac:spMkLst>
        </pc:spChg>
        <pc:spChg chg="mod">
          <ac:chgData name="Student - Lim Kay Yuen Darryl" userId="5c4f7223-9631-4c80-8d04-c8ed1ea29cb6" providerId="ADAL" clId="{4E82012F-6075-4F39-8A22-CEE9F3CAD5D3}" dt="2023-01-31T03:23:34.945" v="6381"/>
          <ac:spMkLst>
            <pc:docMk/>
            <pc:sldMk cId="575398475" sldId="341"/>
            <ac:spMk id="6" creationId="{A8522ECE-A6BC-1665-BA5C-F50A9CCFAB65}"/>
          </ac:spMkLst>
        </pc:spChg>
        <pc:spChg chg="mod">
          <ac:chgData name="Student - Lim Kay Yuen Darryl" userId="5c4f7223-9631-4c80-8d04-c8ed1ea29cb6" providerId="ADAL" clId="{4E82012F-6075-4F39-8A22-CEE9F3CAD5D3}" dt="2023-01-31T03:23:34.945" v="6381"/>
          <ac:spMkLst>
            <pc:docMk/>
            <pc:sldMk cId="575398475" sldId="341"/>
            <ac:spMk id="7" creationId="{50CC65E2-2864-24EE-258A-82E30CE30604}"/>
          </ac:spMkLst>
        </pc:spChg>
        <pc:spChg chg="mod">
          <ac:chgData name="Student - Lim Kay Yuen Darryl" userId="5c4f7223-9631-4c80-8d04-c8ed1ea29cb6" providerId="ADAL" clId="{4E82012F-6075-4F39-8A22-CEE9F3CAD5D3}" dt="2023-01-31T03:23:34.945" v="6381"/>
          <ac:spMkLst>
            <pc:docMk/>
            <pc:sldMk cId="575398475" sldId="341"/>
            <ac:spMk id="8" creationId="{3BF0DC3C-D4FA-AFB0-FE75-F243EB9BEBDF}"/>
          </ac:spMkLst>
        </pc:spChg>
        <pc:spChg chg="mod">
          <ac:chgData name="Student - Lim Kay Yuen Darryl" userId="5c4f7223-9631-4c80-8d04-c8ed1ea29cb6" providerId="ADAL" clId="{4E82012F-6075-4F39-8A22-CEE9F3CAD5D3}" dt="2023-01-31T03:23:34.945" v="6381"/>
          <ac:spMkLst>
            <pc:docMk/>
            <pc:sldMk cId="575398475" sldId="341"/>
            <ac:spMk id="9" creationId="{9D910925-407B-0E43-065A-94D05994C4AE}"/>
          </ac:spMkLst>
        </pc:spChg>
        <pc:spChg chg="mod">
          <ac:chgData name="Student - Lim Kay Yuen Darryl" userId="5c4f7223-9631-4c80-8d04-c8ed1ea29cb6" providerId="ADAL" clId="{4E82012F-6075-4F39-8A22-CEE9F3CAD5D3}" dt="2023-01-31T03:23:34.945" v="6381"/>
          <ac:spMkLst>
            <pc:docMk/>
            <pc:sldMk cId="575398475" sldId="341"/>
            <ac:spMk id="10" creationId="{1BE9AD18-0420-ED95-10A6-D5B4EED1B82F}"/>
          </ac:spMkLst>
        </pc:spChg>
        <pc:spChg chg="mod">
          <ac:chgData name="Student - Lim Kay Yuen Darryl" userId="5c4f7223-9631-4c80-8d04-c8ed1ea29cb6" providerId="ADAL" clId="{4E82012F-6075-4F39-8A22-CEE9F3CAD5D3}" dt="2023-01-31T03:23:34.945" v="6381"/>
          <ac:spMkLst>
            <pc:docMk/>
            <pc:sldMk cId="575398475" sldId="341"/>
            <ac:spMk id="11" creationId="{825E5197-47BB-1C8C-7313-F5D4FCC6DAFE}"/>
          </ac:spMkLst>
        </pc:spChg>
        <pc:spChg chg="mod">
          <ac:chgData name="Student - Lim Kay Yuen Darryl" userId="5c4f7223-9631-4c80-8d04-c8ed1ea29cb6" providerId="ADAL" clId="{4E82012F-6075-4F39-8A22-CEE9F3CAD5D3}" dt="2023-01-31T03:23:34.945" v="6381"/>
          <ac:spMkLst>
            <pc:docMk/>
            <pc:sldMk cId="575398475" sldId="341"/>
            <ac:spMk id="12" creationId="{95BBD290-1865-0CCE-367F-9B3371E15ACD}"/>
          </ac:spMkLst>
        </pc:spChg>
        <pc:grpChg chg="mod">
          <ac:chgData name="Student - Lim Kay Yuen Darryl" userId="5c4f7223-9631-4c80-8d04-c8ed1ea29cb6" providerId="ADAL" clId="{4E82012F-6075-4F39-8A22-CEE9F3CAD5D3}" dt="2023-01-31T03:23:34.945" v="6381"/>
          <ac:grpSpMkLst>
            <pc:docMk/>
            <pc:sldMk cId="575398475" sldId="341"/>
            <ac:grpSpMk id="24" creationId="{F93B7280-8282-2F5B-8013-DDA43A1209AD}"/>
          </ac:grpSpMkLst>
        </pc:grpChg>
        <pc:grpChg chg="mod">
          <ac:chgData name="Student - Lim Kay Yuen Darryl" userId="5c4f7223-9631-4c80-8d04-c8ed1ea29cb6" providerId="ADAL" clId="{4E82012F-6075-4F39-8A22-CEE9F3CAD5D3}" dt="2023-01-31T03:23:34.945" v="6381"/>
          <ac:grpSpMkLst>
            <pc:docMk/>
            <pc:sldMk cId="575398475" sldId="341"/>
            <ac:grpSpMk id="25" creationId="{A344DDE5-E13D-8DBA-86DB-34FA8CCB6FC1}"/>
          </ac:grpSpMkLst>
        </pc:grpChg>
        <pc:grpChg chg="mod">
          <ac:chgData name="Student - Lim Kay Yuen Darryl" userId="5c4f7223-9631-4c80-8d04-c8ed1ea29cb6" providerId="ADAL" clId="{4E82012F-6075-4F39-8A22-CEE9F3CAD5D3}" dt="2023-01-31T03:23:34.945" v="6381"/>
          <ac:grpSpMkLst>
            <pc:docMk/>
            <pc:sldMk cId="575398475" sldId="341"/>
            <ac:grpSpMk id="26" creationId="{EC84596B-8D39-52DC-482B-A1A432EB45D1}"/>
          </ac:grpSpMkLst>
        </pc:grpChg>
        <pc:picChg chg="mod">
          <ac:chgData name="Student - Lim Kay Yuen Darryl" userId="5c4f7223-9631-4c80-8d04-c8ed1ea29cb6" providerId="ADAL" clId="{4E82012F-6075-4F39-8A22-CEE9F3CAD5D3}" dt="2023-01-31T03:23:34.945" v="6381"/>
          <ac:picMkLst>
            <pc:docMk/>
            <pc:sldMk cId="575398475" sldId="341"/>
            <ac:picMk id="17" creationId="{344FCB37-4952-BC00-0039-738E5A742851}"/>
          </ac:picMkLst>
        </pc:picChg>
        <pc:picChg chg="mod">
          <ac:chgData name="Student - Lim Kay Yuen Darryl" userId="5c4f7223-9631-4c80-8d04-c8ed1ea29cb6" providerId="ADAL" clId="{4E82012F-6075-4F39-8A22-CEE9F3CAD5D3}" dt="2023-01-31T03:23:34.945" v="6381"/>
          <ac:picMkLst>
            <pc:docMk/>
            <pc:sldMk cId="575398475" sldId="341"/>
            <ac:picMk id="19" creationId="{0BDD04BE-AC85-EBD9-7EF7-A369B554493D}"/>
          </ac:picMkLst>
        </pc:picChg>
        <pc:picChg chg="mod">
          <ac:chgData name="Student - Lim Kay Yuen Darryl" userId="5c4f7223-9631-4c80-8d04-c8ed1ea29cb6" providerId="ADAL" clId="{4E82012F-6075-4F39-8A22-CEE9F3CAD5D3}" dt="2023-01-31T03:23:34.945" v="6381"/>
          <ac:picMkLst>
            <pc:docMk/>
            <pc:sldMk cId="575398475" sldId="341"/>
            <ac:picMk id="23" creationId="{4232F1E1-7B0A-35BF-5E43-36D36F5DD563}"/>
          </ac:picMkLst>
        </pc:picChg>
      </pc:sldChg>
      <pc:sldChg chg="modSp modNotesTx">
        <pc:chgData name="Student - Lim Kay Yuen Darryl" userId="5c4f7223-9631-4c80-8d04-c8ed1ea29cb6" providerId="ADAL" clId="{4E82012F-6075-4F39-8A22-CEE9F3CAD5D3}" dt="2023-01-31T03:33:32.660" v="6645" actId="20577"/>
        <pc:sldMkLst>
          <pc:docMk/>
          <pc:sldMk cId="448203836" sldId="342"/>
        </pc:sldMkLst>
        <pc:spChg chg="mod">
          <ac:chgData name="Student - Lim Kay Yuen Darryl" userId="5c4f7223-9631-4c80-8d04-c8ed1ea29cb6" providerId="ADAL" clId="{4E82012F-6075-4F39-8A22-CEE9F3CAD5D3}" dt="2023-01-31T03:23:34.945" v="6381"/>
          <ac:spMkLst>
            <pc:docMk/>
            <pc:sldMk cId="448203836" sldId="342"/>
            <ac:spMk id="2" creationId="{23FDBBB4-F678-267C-7193-DD7A29242B28}"/>
          </ac:spMkLst>
        </pc:spChg>
        <pc:spChg chg="mod">
          <ac:chgData name="Student - Lim Kay Yuen Darryl" userId="5c4f7223-9631-4c80-8d04-c8ed1ea29cb6" providerId="ADAL" clId="{4E82012F-6075-4F39-8A22-CEE9F3CAD5D3}" dt="2023-01-31T03:23:34.945" v="6381"/>
          <ac:spMkLst>
            <pc:docMk/>
            <pc:sldMk cId="448203836" sldId="342"/>
            <ac:spMk id="4" creationId="{7900C027-A8B6-4999-B55D-0C28AEFA6495}"/>
          </ac:spMkLst>
        </pc:spChg>
        <pc:spChg chg="mod">
          <ac:chgData name="Student - Lim Kay Yuen Darryl" userId="5c4f7223-9631-4c80-8d04-c8ed1ea29cb6" providerId="ADAL" clId="{4E82012F-6075-4F39-8A22-CEE9F3CAD5D3}" dt="2023-01-31T03:23:34.945" v="6381"/>
          <ac:spMkLst>
            <pc:docMk/>
            <pc:sldMk cId="448203836" sldId="342"/>
            <ac:spMk id="5" creationId="{829A5F84-209C-2D0D-4EA5-F6804C4C8A5D}"/>
          </ac:spMkLst>
        </pc:spChg>
        <pc:spChg chg="mod">
          <ac:chgData name="Student - Lim Kay Yuen Darryl" userId="5c4f7223-9631-4c80-8d04-c8ed1ea29cb6" providerId="ADAL" clId="{4E82012F-6075-4F39-8A22-CEE9F3CAD5D3}" dt="2023-01-31T03:23:34.945" v="6381"/>
          <ac:spMkLst>
            <pc:docMk/>
            <pc:sldMk cId="448203836" sldId="342"/>
            <ac:spMk id="6" creationId="{A8522ECE-A6BC-1665-BA5C-F50A9CCFAB65}"/>
          </ac:spMkLst>
        </pc:spChg>
        <pc:spChg chg="mod">
          <ac:chgData name="Student - Lim Kay Yuen Darryl" userId="5c4f7223-9631-4c80-8d04-c8ed1ea29cb6" providerId="ADAL" clId="{4E82012F-6075-4F39-8A22-CEE9F3CAD5D3}" dt="2023-01-31T03:23:34.945" v="6381"/>
          <ac:spMkLst>
            <pc:docMk/>
            <pc:sldMk cId="448203836" sldId="342"/>
            <ac:spMk id="7" creationId="{50CC65E2-2864-24EE-258A-82E30CE30604}"/>
          </ac:spMkLst>
        </pc:spChg>
        <pc:spChg chg="mod">
          <ac:chgData name="Student - Lim Kay Yuen Darryl" userId="5c4f7223-9631-4c80-8d04-c8ed1ea29cb6" providerId="ADAL" clId="{4E82012F-6075-4F39-8A22-CEE9F3CAD5D3}" dt="2023-01-31T03:23:34.945" v="6381"/>
          <ac:spMkLst>
            <pc:docMk/>
            <pc:sldMk cId="448203836" sldId="342"/>
            <ac:spMk id="8" creationId="{3BF0DC3C-D4FA-AFB0-FE75-F243EB9BEBDF}"/>
          </ac:spMkLst>
        </pc:spChg>
        <pc:spChg chg="mod">
          <ac:chgData name="Student - Lim Kay Yuen Darryl" userId="5c4f7223-9631-4c80-8d04-c8ed1ea29cb6" providerId="ADAL" clId="{4E82012F-6075-4F39-8A22-CEE9F3CAD5D3}" dt="2023-01-31T03:23:34.945" v="6381"/>
          <ac:spMkLst>
            <pc:docMk/>
            <pc:sldMk cId="448203836" sldId="342"/>
            <ac:spMk id="9" creationId="{9D910925-407B-0E43-065A-94D05994C4AE}"/>
          </ac:spMkLst>
        </pc:spChg>
        <pc:spChg chg="mod">
          <ac:chgData name="Student - Lim Kay Yuen Darryl" userId="5c4f7223-9631-4c80-8d04-c8ed1ea29cb6" providerId="ADAL" clId="{4E82012F-6075-4F39-8A22-CEE9F3CAD5D3}" dt="2023-01-31T03:23:34.945" v="6381"/>
          <ac:spMkLst>
            <pc:docMk/>
            <pc:sldMk cId="448203836" sldId="342"/>
            <ac:spMk id="10" creationId="{1BE9AD18-0420-ED95-10A6-D5B4EED1B82F}"/>
          </ac:spMkLst>
        </pc:spChg>
        <pc:spChg chg="mod">
          <ac:chgData name="Student - Lim Kay Yuen Darryl" userId="5c4f7223-9631-4c80-8d04-c8ed1ea29cb6" providerId="ADAL" clId="{4E82012F-6075-4F39-8A22-CEE9F3CAD5D3}" dt="2023-01-31T03:23:34.945" v="6381"/>
          <ac:spMkLst>
            <pc:docMk/>
            <pc:sldMk cId="448203836" sldId="342"/>
            <ac:spMk id="11" creationId="{825E5197-47BB-1C8C-7313-F5D4FCC6DAFE}"/>
          </ac:spMkLst>
        </pc:spChg>
        <pc:spChg chg="mod">
          <ac:chgData name="Student - Lim Kay Yuen Darryl" userId="5c4f7223-9631-4c80-8d04-c8ed1ea29cb6" providerId="ADAL" clId="{4E82012F-6075-4F39-8A22-CEE9F3CAD5D3}" dt="2023-01-31T03:23:34.945" v="6381"/>
          <ac:spMkLst>
            <pc:docMk/>
            <pc:sldMk cId="448203836" sldId="342"/>
            <ac:spMk id="12" creationId="{95BBD290-1865-0CCE-367F-9B3371E15ACD}"/>
          </ac:spMkLst>
        </pc:spChg>
        <pc:grpChg chg="mod">
          <ac:chgData name="Student - Lim Kay Yuen Darryl" userId="5c4f7223-9631-4c80-8d04-c8ed1ea29cb6" providerId="ADAL" clId="{4E82012F-6075-4F39-8A22-CEE9F3CAD5D3}" dt="2023-01-31T03:23:34.945" v="6381"/>
          <ac:grpSpMkLst>
            <pc:docMk/>
            <pc:sldMk cId="448203836" sldId="342"/>
            <ac:grpSpMk id="24" creationId="{F93B7280-8282-2F5B-8013-DDA43A1209AD}"/>
          </ac:grpSpMkLst>
        </pc:grpChg>
        <pc:grpChg chg="mod">
          <ac:chgData name="Student - Lim Kay Yuen Darryl" userId="5c4f7223-9631-4c80-8d04-c8ed1ea29cb6" providerId="ADAL" clId="{4E82012F-6075-4F39-8A22-CEE9F3CAD5D3}" dt="2023-01-31T03:23:34.945" v="6381"/>
          <ac:grpSpMkLst>
            <pc:docMk/>
            <pc:sldMk cId="448203836" sldId="342"/>
            <ac:grpSpMk id="25" creationId="{A344DDE5-E13D-8DBA-86DB-34FA8CCB6FC1}"/>
          </ac:grpSpMkLst>
        </pc:grpChg>
        <pc:grpChg chg="mod">
          <ac:chgData name="Student - Lim Kay Yuen Darryl" userId="5c4f7223-9631-4c80-8d04-c8ed1ea29cb6" providerId="ADAL" clId="{4E82012F-6075-4F39-8A22-CEE9F3CAD5D3}" dt="2023-01-31T03:23:34.945" v="6381"/>
          <ac:grpSpMkLst>
            <pc:docMk/>
            <pc:sldMk cId="448203836" sldId="342"/>
            <ac:grpSpMk id="26" creationId="{EC84596B-8D39-52DC-482B-A1A432EB45D1}"/>
          </ac:grpSpMkLst>
        </pc:grpChg>
        <pc:picChg chg="mod">
          <ac:chgData name="Student - Lim Kay Yuen Darryl" userId="5c4f7223-9631-4c80-8d04-c8ed1ea29cb6" providerId="ADAL" clId="{4E82012F-6075-4F39-8A22-CEE9F3CAD5D3}" dt="2023-01-31T03:23:34.945" v="6381"/>
          <ac:picMkLst>
            <pc:docMk/>
            <pc:sldMk cId="448203836" sldId="342"/>
            <ac:picMk id="17" creationId="{344FCB37-4952-BC00-0039-738E5A742851}"/>
          </ac:picMkLst>
        </pc:picChg>
        <pc:picChg chg="mod">
          <ac:chgData name="Student - Lim Kay Yuen Darryl" userId="5c4f7223-9631-4c80-8d04-c8ed1ea29cb6" providerId="ADAL" clId="{4E82012F-6075-4F39-8A22-CEE9F3CAD5D3}" dt="2023-01-31T03:23:34.945" v="6381"/>
          <ac:picMkLst>
            <pc:docMk/>
            <pc:sldMk cId="448203836" sldId="342"/>
            <ac:picMk id="19" creationId="{0BDD04BE-AC85-EBD9-7EF7-A369B554493D}"/>
          </ac:picMkLst>
        </pc:picChg>
        <pc:picChg chg="mod">
          <ac:chgData name="Student - Lim Kay Yuen Darryl" userId="5c4f7223-9631-4c80-8d04-c8ed1ea29cb6" providerId="ADAL" clId="{4E82012F-6075-4F39-8A22-CEE9F3CAD5D3}" dt="2023-01-31T03:23:34.945" v="6381"/>
          <ac:picMkLst>
            <pc:docMk/>
            <pc:sldMk cId="448203836" sldId="342"/>
            <ac:picMk id="23" creationId="{4232F1E1-7B0A-35BF-5E43-36D36F5DD563}"/>
          </ac:picMkLst>
        </pc:picChg>
      </pc:sldChg>
      <pc:sldChg chg="modSp modNotesTx">
        <pc:chgData name="Student - Lim Kay Yuen Darryl" userId="5c4f7223-9631-4c80-8d04-c8ed1ea29cb6" providerId="ADAL" clId="{4E82012F-6075-4F39-8A22-CEE9F3CAD5D3}" dt="2023-01-31T03:32:11.295" v="6598" actId="20577"/>
        <pc:sldMkLst>
          <pc:docMk/>
          <pc:sldMk cId="2434566010" sldId="343"/>
        </pc:sldMkLst>
        <pc:spChg chg="mod">
          <ac:chgData name="Student - Lim Kay Yuen Darryl" userId="5c4f7223-9631-4c80-8d04-c8ed1ea29cb6" providerId="ADAL" clId="{4E82012F-6075-4F39-8A22-CEE9F3CAD5D3}" dt="2023-01-31T03:23:34.945" v="6381"/>
          <ac:spMkLst>
            <pc:docMk/>
            <pc:sldMk cId="2434566010" sldId="343"/>
            <ac:spMk id="2" creationId="{23FDBBB4-F678-267C-7193-DD7A29242B28}"/>
          </ac:spMkLst>
        </pc:spChg>
        <pc:spChg chg="mod">
          <ac:chgData name="Student - Lim Kay Yuen Darryl" userId="5c4f7223-9631-4c80-8d04-c8ed1ea29cb6" providerId="ADAL" clId="{4E82012F-6075-4F39-8A22-CEE9F3CAD5D3}" dt="2023-01-31T03:23:34.945" v="6381"/>
          <ac:spMkLst>
            <pc:docMk/>
            <pc:sldMk cId="2434566010" sldId="343"/>
            <ac:spMk id="3" creationId="{4AA1EEF5-9A0F-22FA-362F-B1106DC37F15}"/>
          </ac:spMkLst>
        </pc:spChg>
        <pc:spChg chg="mod">
          <ac:chgData name="Student - Lim Kay Yuen Darryl" userId="5c4f7223-9631-4c80-8d04-c8ed1ea29cb6" providerId="ADAL" clId="{4E82012F-6075-4F39-8A22-CEE9F3CAD5D3}" dt="2023-01-31T03:23:34.945" v="6381"/>
          <ac:spMkLst>
            <pc:docMk/>
            <pc:sldMk cId="2434566010" sldId="343"/>
            <ac:spMk id="4" creationId="{7900C027-A8B6-4999-B55D-0C28AEFA6495}"/>
          </ac:spMkLst>
        </pc:spChg>
        <pc:spChg chg="mod">
          <ac:chgData name="Student - Lim Kay Yuen Darryl" userId="5c4f7223-9631-4c80-8d04-c8ed1ea29cb6" providerId="ADAL" clId="{4E82012F-6075-4F39-8A22-CEE9F3CAD5D3}" dt="2023-01-31T03:23:34.945" v="6381"/>
          <ac:spMkLst>
            <pc:docMk/>
            <pc:sldMk cId="2434566010" sldId="343"/>
            <ac:spMk id="5" creationId="{829A5F84-209C-2D0D-4EA5-F6804C4C8A5D}"/>
          </ac:spMkLst>
        </pc:spChg>
        <pc:spChg chg="mod">
          <ac:chgData name="Student - Lim Kay Yuen Darryl" userId="5c4f7223-9631-4c80-8d04-c8ed1ea29cb6" providerId="ADAL" clId="{4E82012F-6075-4F39-8A22-CEE9F3CAD5D3}" dt="2023-01-31T03:23:34.945" v="6381"/>
          <ac:spMkLst>
            <pc:docMk/>
            <pc:sldMk cId="2434566010" sldId="343"/>
            <ac:spMk id="6" creationId="{A8522ECE-A6BC-1665-BA5C-F50A9CCFAB65}"/>
          </ac:spMkLst>
        </pc:spChg>
        <pc:spChg chg="mod">
          <ac:chgData name="Student - Lim Kay Yuen Darryl" userId="5c4f7223-9631-4c80-8d04-c8ed1ea29cb6" providerId="ADAL" clId="{4E82012F-6075-4F39-8A22-CEE9F3CAD5D3}" dt="2023-01-31T03:23:34.945" v="6381"/>
          <ac:spMkLst>
            <pc:docMk/>
            <pc:sldMk cId="2434566010" sldId="343"/>
            <ac:spMk id="7" creationId="{50CC65E2-2864-24EE-258A-82E30CE30604}"/>
          </ac:spMkLst>
        </pc:spChg>
        <pc:spChg chg="mod">
          <ac:chgData name="Student - Lim Kay Yuen Darryl" userId="5c4f7223-9631-4c80-8d04-c8ed1ea29cb6" providerId="ADAL" clId="{4E82012F-6075-4F39-8A22-CEE9F3CAD5D3}" dt="2023-01-31T03:23:34.945" v="6381"/>
          <ac:spMkLst>
            <pc:docMk/>
            <pc:sldMk cId="2434566010" sldId="343"/>
            <ac:spMk id="8" creationId="{3BF0DC3C-D4FA-AFB0-FE75-F243EB9BEBDF}"/>
          </ac:spMkLst>
        </pc:spChg>
        <pc:spChg chg="mod">
          <ac:chgData name="Student - Lim Kay Yuen Darryl" userId="5c4f7223-9631-4c80-8d04-c8ed1ea29cb6" providerId="ADAL" clId="{4E82012F-6075-4F39-8A22-CEE9F3CAD5D3}" dt="2023-01-31T03:23:34.945" v="6381"/>
          <ac:spMkLst>
            <pc:docMk/>
            <pc:sldMk cId="2434566010" sldId="343"/>
            <ac:spMk id="9" creationId="{9D910925-407B-0E43-065A-94D05994C4AE}"/>
          </ac:spMkLst>
        </pc:spChg>
        <pc:spChg chg="mod">
          <ac:chgData name="Student - Lim Kay Yuen Darryl" userId="5c4f7223-9631-4c80-8d04-c8ed1ea29cb6" providerId="ADAL" clId="{4E82012F-6075-4F39-8A22-CEE9F3CAD5D3}" dt="2023-01-31T03:23:34.945" v="6381"/>
          <ac:spMkLst>
            <pc:docMk/>
            <pc:sldMk cId="2434566010" sldId="343"/>
            <ac:spMk id="10" creationId="{1BE9AD18-0420-ED95-10A6-D5B4EED1B82F}"/>
          </ac:spMkLst>
        </pc:spChg>
        <pc:spChg chg="mod">
          <ac:chgData name="Student - Lim Kay Yuen Darryl" userId="5c4f7223-9631-4c80-8d04-c8ed1ea29cb6" providerId="ADAL" clId="{4E82012F-6075-4F39-8A22-CEE9F3CAD5D3}" dt="2023-01-31T03:23:34.945" v="6381"/>
          <ac:spMkLst>
            <pc:docMk/>
            <pc:sldMk cId="2434566010" sldId="343"/>
            <ac:spMk id="11" creationId="{825E5197-47BB-1C8C-7313-F5D4FCC6DAFE}"/>
          </ac:spMkLst>
        </pc:spChg>
        <pc:spChg chg="mod">
          <ac:chgData name="Student - Lim Kay Yuen Darryl" userId="5c4f7223-9631-4c80-8d04-c8ed1ea29cb6" providerId="ADAL" clId="{4E82012F-6075-4F39-8A22-CEE9F3CAD5D3}" dt="2023-01-31T03:23:34.945" v="6381"/>
          <ac:spMkLst>
            <pc:docMk/>
            <pc:sldMk cId="2434566010" sldId="343"/>
            <ac:spMk id="12" creationId="{95BBD290-1865-0CCE-367F-9B3371E15ACD}"/>
          </ac:spMkLst>
        </pc:spChg>
        <pc:grpChg chg="mod">
          <ac:chgData name="Student - Lim Kay Yuen Darryl" userId="5c4f7223-9631-4c80-8d04-c8ed1ea29cb6" providerId="ADAL" clId="{4E82012F-6075-4F39-8A22-CEE9F3CAD5D3}" dt="2023-01-31T03:23:34.945" v="6381"/>
          <ac:grpSpMkLst>
            <pc:docMk/>
            <pc:sldMk cId="2434566010" sldId="343"/>
            <ac:grpSpMk id="24" creationId="{F93B7280-8282-2F5B-8013-DDA43A1209AD}"/>
          </ac:grpSpMkLst>
        </pc:grpChg>
        <pc:grpChg chg="mod">
          <ac:chgData name="Student - Lim Kay Yuen Darryl" userId="5c4f7223-9631-4c80-8d04-c8ed1ea29cb6" providerId="ADAL" clId="{4E82012F-6075-4F39-8A22-CEE9F3CAD5D3}" dt="2023-01-31T03:23:34.945" v="6381"/>
          <ac:grpSpMkLst>
            <pc:docMk/>
            <pc:sldMk cId="2434566010" sldId="343"/>
            <ac:grpSpMk id="25" creationId="{A344DDE5-E13D-8DBA-86DB-34FA8CCB6FC1}"/>
          </ac:grpSpMkLst>
        </pc:grpChg>
        <pc:grpChg chg="mod">
          <ac:chgData name="Student - Lim Kay Yuen Darryl" userId="5c4f7223-9631-4c80-8d04-c8ed1ea29cb6" providerId="ADAL" clId="{4E82012F-6075-4F39-8A22-CEE9F3CAD5D3}" dt="2023-01-31T03:23:34.945" v="6381"/>
          <ac:grpSpMkLst>
            <pc:docMk/>
            <pc:sldMk cId="2434566010" sldId="343"/>
            <ac:grpSpMk id="26" creationId="{EC84596B-8D39-52DC-482B-A1A432EB45D1}"/>
          </ac:grpSpMkLst>
        </pc:grpChg>
        <pc:picChg chg="mod">
          <ac:chgData name="Student - Lim Kay Yuen Darryl" userId="5c4f7223-9631-4c80-8d04-c8ed1ea29cb6" providerId="ADAL" clId="{4E82012F-6075-4F39-8A22-CEE9F3CAD5D3}" dt="2023-01-31T03:23:34.945" v="6381"/>
          <ac:picMkLst>
            <pc:docMk/>
            <pc:sldMk cId="2434566010" sldId="343"/>
            <ac:picMk id="17" creationId="{344FCB37-4952-BC00-0039-738E5A742851}"/>
          </ac:picMkLst>
        </pc:picChg>
        <pc:picChg chg="mod">
          <ac:chgData name="Student - Lim Kay Yuen Darryl" userId="5c4f7223-9631-4c80-8d04-c8ed1ea29cb6" providerId="ADAL" clId="{4E82012F-6075-4F39-8A22-CEE9F3CAD5D3}" dt="2023-01-31T03:23:34.945" v="6381"/>
          <ac:picMkLst>
            <pc:docMk/>
            <pc:sldMk cId="2434566010" sldId="343"/>
            <ac:picMk id="19" creationId="{0BDD04BE-AC85-EBD9-7EF7-A369B554493D}"/>
          </ac:picMkLst>
        </pc:picChg>
        <pc:picChg chg="mod">
          <ac:chgData name="Student - Lim Kay Yuen Darryl" userId="5c4f7223-9631-4c80-8d04-c8ed1ea29cb6" providerId="ADAL" clId="{4E82012F-6075-4F39-8A22-CEE9F3CAD5D3}" dt="2023-01-31T03:23:34.945" v="6381"/>
          <ac:picMkLst>
            <pc:docMk/>
            <pc:sldMk cId="2434566010" sldId="343"/>
            <ac:picMk id="23" creationId="{4232F1E1-7B0A-35BF-5E43-36D36F5DD563}"/>
          </ac:picMkLst>
        </pc:picChg>
      </pc:sldChg>
      <pc:sldChg chg="modSp add">
        <pc:chgData name="Student - Lim Kay Yuen Darryl" userId="5c4f7223-9631-4c80-8d04-c8ed1ea29cb6" providerId="ADAL" clId="{4E82012F-6075-4F39-8A22-CEE9F3CAD5D3}" dt="2023-01-31T03:23:34.945" v="6381"/>
        <pc:sldMkLst>
          <pc:docMk/>
          <pc:sldMk cId="3014200496" sldId="344"/>
        </pc:sldMkLst>
        <pc:spChg chg="mod">
          <ac:chgData name="Student - Lim Kay Yuen Darryl" userId="5c4f7223-9631-4c80-8d04-c8ed1ea29cb6" providerId="ADAL" clId="{4E82012F-6075-4F39-8A22-CEE9F3CAD5D3}" dt="2023-01-31T03:23:34.945" v="6381"/>
          <ac:spMkLst>
            <pc:docMk/>
            <pc:sldMk cId="3014200496" sldId="344"/>
            <ac:spMk id="3" creationId="{DF274664-CC85-97EA-5A9A-B667B7F6235C}"/>
          </ac:spMkLst>
        </pc:spChg>
        <pc:spChg chg="mod">
          <ac:chgData name="Student - Lim Kay Yuen Darryl" userId="5c4f7223-9631-4c80-8d04-c8ed1ea29cb6" providerId="ADAL" clId="{4E82012F-6075-4F39-8A22-CEE9F3CAD5D3}" dt="2023-01-31T03:23:34.945" v="6381"/>
          <ac:spMkLst>
            <pc:docMk/>
            <pc:sldMk cId="3014200496" sldId="344"/>
            <ac:spMk id="21" creationId="{10505001-FA52-CA43-5A27-7188C3E2F2AB}"/>
          </ac:spMkLst>
        </pc:spChg>
        <pc:spChg chg="mod">
          <ac:chgData name="Student - Lim Kay Yuen Darryl" userId="5c4f7223-9631-4c80-8d04-c8ed1ea29cb6" providerId="ADAL" clId="{4E82012F-6075-4F39-8A22-CEE9F3CAD5D3}" dt="2023-01-31T03:23:34.945" v="6381"/>
          <ac:spMkLst>
            <pc:docMk/>
            <pc:sldMk cId="3014200496" sldId="344"/>
            <ac:spMk id="27" creationId="{5182D890-56AD-5054-D352-87C69ED1822E}"/>
          </ac:spMkLst>
        </pc:spChg>
        <pc:graphicFrameChg chg="mod">
          <ac:chgData name="Student - Lim Kay Yuen Darryl" userId="5c4f7223-9631-4c80-8d04-c8ed1ea29cb6" providerId="ADAL" clId="{4E82012F-6075-4F39-8A22-CEE9F3CAD5D3}" dt="2023-01-31T03:23:34.945" v="6381"/>
          <ac:graphicFrameMkLst>
            <pc:docMk/>
            <pc:sldMk cId="3014200496" sldId="344"/>
            <ac:graphicFrameMk id="19" creationId="{CF97B237-32CB-330F-41D8-2B80C29BB398}"/>
          </ac:graphicFrameMkLst>
        </pc:graphicFrameChg>
      </pc:sldChg>
      <pc:sldChg chg="modSp add">
        <pc:chgData name="Student - Lim Kay Yuen Darryl" userId="5c4f7223-9631-4c80-8d04-c8ed1ea29cb6" providerId="ADAL" clId="{4E82012F-6075-4F39-8A22-CEE9F3CAD5D3}" dt="2023-01-31T03:23:34.945" v="6381"/>
        <pc:sldMkLst>
          <pc:docMk/>
          <pc:sldMk cId="2111254665" sldId="345"/>
        </pc:sldMkLst>
        <pc:spChg chg="mod">
          <ac:chgData name="Student - Lim Kay Yuen Darryl" userId="5c4f7223-9631-4c80-8d04-c8ed1ea29cb6" providerId="ADAL" clId="{4E82012F-6075-4F39-8A22-CEE9F3CAD5D3}" dt="2023-01-31T03:23:34.945" v="6381"/>
          <ac:spMkLst>
            <pc:docMk/>
            <pc:sldMk cId="2111254665" sldId="345"/>
            <ac:spMk id="3" creationId="{DF274664-CC85-97EA-5A9A-B667B7F6235C}"/>
          </ac:spMkLst>
        </pc:spChg>
        <pc:spChg chg="mod">
          <ac:chgData name="Student - Lim Kay Yuen Darryl" userId="5c4f7223-9631-4c80-8d04-c8ed1ea29cb6" providerId="ADAL" clId="{4E82012F-6075-4F39-8A22-CEE9F3CAD5D3}" dt="2023-01-31T03:23:34.945" v="6381"/>
          <ac:spMkLst>
            <pc:docMk/>
            <pc:sldMk cId="2111254665" sldId="345"/>
            <ac:spMk id="5" creationId="{F63BF892-051E-9CD1-D9CD-3241B517CA6E}"/>
          </ac:spMkLst>
        </pc:spChg>
        <pc:spChg chg="mod">
          <ac:chgData name="Student - Lim Kay Yuen Darryl" userId="5c4f7223-9631-4c80-8d04-c8ed1ea29cb6" providerId="ADAL" clId="{4E82012F-6075-4F39-8A22-CEE9F3CAD5D3}" dt="2023-01-31T03:23:34.945" v="6381"/>
          <ac:spMkLst>
            <pc:docMk/>
            <pc:sldMk cId="2111254665" sldId="345"/>
            <ac:spMk id="19" creationId="{5436EED9-BC99-2C0A-CA9C-93C779E13A43}"/>
          </ac:spMkLst>
        </pc:spChg>
        <pc:spChg chg="mod">
          <ac:chgData name="Student - Lim Kay Yuen Darryl" userId="5c4f7223-9631-4c80-8d04-c8ed1ea29cb6" providerId="ADAL" clId="{4E82012F-6075-4F39-8A22-CEE9F3CAD5D3}" dt="2023-01-31T03:23:34.945" v="6381"/>
          <ac:spMkLst>
            <pc:docMk/>
            <pc:sldMk cId="2111254665" sldId="345"/>
            <ac:spMk id="21" creationId="{56497E1C-53D0-DE86-0598-CD4D8F4B9E65}"/>
          </ac:spMkLst>
        </pc:spChg>
        <pc:graphicFrameChg chg="mod">
          <ac:chgData name="Student - Lim Kay Yuen Darryl" userId="5c4f7223-9631-4c80-8d04-c8ed1ea29cb6" providerId="ADAL" clId="{4E82012F-6075-4F39-8A22-CEE9F3CAD5D3}" dt="2023-01-31T03:23:34.945" v="6381"/>
          <ac:graphicFrameMkLst>
            <pc:docMk/>
            <pc:sldMk cId="2111254665" sldId="345"/>
            <ac:graphicFrameMk id="4" creationId="{197C7768-CDEB-783C-CC89-7222C418B3BE}"/>
          </ac:graphicFrameMkLst>
        </pc:graphicFrameChg>
      </pc:sldChg>
      <pc:sldChg chg="modSp add mod">
        <pc:chgData name="Student - Lim Kay Yuen Darryl" userId="5c4f7223-9631-4c80-8d04-c8ed1ea29cb6" providerId="ADAL" clId="{4E82012F-6075-4F39-8A22-CEE9F3CAD5D3}" dt="2023-01-31T07:59:28.006" v="8624" actId="1076"/>
        <pc:sldMkLst>
          <pc:docMk/>
          <pc:sldMk cId="2612624956" sldId="346"/>
        </pc:sldMkLst>
        <pc:spChg chg="mod">
          <ac:chgData name="Student - Lim Kay Yuen Darryl" userId="5c4f7223-9631-4c80-8d04-c8ed1ea29cb6" providerId="ADAL" clId="{4E82012F-6075-4F39-8A22-CEE9F3CAD5D3}" dt="2023-01-31T03:23:34.945" v="6381"/>
          <ac:spMkLst>
            <pc:docMk/>
            <pc:sldMk cId="2612624956" sldId="346"/>
            <ac:spMk id="3" creationId="{DF274664-CC85-97EA-5A9A-B667B7F6235C}"/>
          </ac:spMkLst>
        </pc:spChg>
        <pc:spChg chg="mod">
          <ac:chgData name="Student - Lim Kay Yuen Darryl" userId="5c4f7223-9631-4c80-8d04-c8ed1ea29cb6" providerId="ADAL" clId="{4E82012F-6075-4F39-8A22-CEE9F3CAD5D3}" dt="2023-01-31T07:59:16.588" v="8623" actId="1037"/>
          <ac:spMkLst>
            <pc:docMk/>
            <pc:sldMk cId="2612624956" sldId="346"/>
            <ac:spMk id="15" creationId="{C0D11299-4C4A-13FD-0556-59161183A925}"/>
          </ac:spMkLst>
        </pc:spChg>
        <pc:spChg chg="mod">
          <ac:chgData name="Student - Lim Kay Yuen Darryl" userId="5c4f7223-9631-4c80-8d04-c8ed1ea29cb6" providerId="ADAL" clId="{4E82012F-6075-4F39-8A22-CEE9F3CAD5D3}" dt="2023-01-31T07:59:16.588" v="8623" actId="1037"/>
          <ac:spMkLst>
            <pc:docMk/>
            <pc:sldMk cId="2612624956" sldId="346"/>
            <ac:spMk id="16" creationId="{B4A043D6-B3E5-35ED-8049-8F3784BAA118}"/>
          </ac:spMkLst>
        </pc:spChg>
        <pc:spChg chg="mod">
          <ac:chgData name="Student - Lim Kay Yuen Darryl" userId="5c4f7223-9631-4c80-8d04-c8ed1ea29cb6" providerId="ADAL" clId="{4E82012F-6075-4F39-8A22-CEE9F3CAD5D3}" dt="2023-01-31T07:59:16.588" v="8623" actId="1037"/>
          <ac:spMkLst>
            <pc:docMk/>
            <pc:sldMk cId="2612624956" sldId="346"/>
            <ac:spMk id="19" creationId="{31FAC11C-B1C6-FB87-7B9C-39DA845D0F11}"/>
          </ac:spMkLst>
        </pc:spChg>
        <pc:spChg chg="mod">
          <ac:chgData name="Student - Lim Kay Yuen Darryl" userId="5c4f7223-9631-4c80-8d04-c8ed1ea29cb6" providerId="ADAL" clId="{4E82012F-6075-4F39-8A22-CEE9F3CAD5D3}" dt="2023-01-31T03:23:34.945" v="6381"/>
          <ac:spMkLst>
            <pc:docMk/>
            <pc:sldMk cId="2612624956" sldId="346"/>
            <ac:spMk id="20" creationId="{FE300F38-A49F-1606-5598-8113EB9675F4}"/>
          </ac:spMkLst>
        </pc:spChg>
        <pc:spChg chg="mod">
          <ac:chgData name="Student - Lim Kay Yuen Darryl" userId="5c4f7223-9631-4c80-8d04-c8ed1ea29cb6" providerId="ADAL" clId="{4E82012F-6075-4F39-8A22-CEE9F3CAD5D3}" dt="2023-01-31T07:59:16.588" v="8623" actId="1037"/>
          <ac:spMkLst>
            <pc:docMk/>
            <pc:sldMk cId="2612624956" sldId="346"/>
            <ac:spMk id="21" creationId="{96CA385B-C484-F6FE-DD4E-100DE79D9E53}"/>
          </ac:spMkLst>
        </pc:spChg>
        <pc:spChg chg="mod">
          <ac:chgData name="Student - Lim Kay Yuen Darryl" userId="5c4f7223-9631-4c80-8d04-c8ed1ea29cb6" providerId="ADAL" clId="{4E82012F-6075-4F39-8A22-CEE9F3CAD5D3}" dt="2023-01-31T03:23:34.945" v="6381"/>
          <ac:spMkLst>
            <pc:docMk/>
            <pc:sldMk cId="2612624956" sldId="346"/>
            <ac:spMk id="22" creationId="{091EA569-0F78-CBF5-EC15-4938ECA49106}"/>
          </ac:spMkLst>
        </pc:spChg>
        <pc:spChg chg="mod">
          <ac:chgData name="Student - Lim Kay Yuen Darryl" userId="5c4f7223-9631-4c80-8d04-c8ed1ea29cb6" providerId="ADAL" clId="{4E82012F-6075-4F39-8A22-CEE9F3CAD5D3}" dt="2023-01-31T07:59:16.588" v="8623" actId="1037"/>
          <ac:spMkLst>
            <pc:docMk/>
            <pc:sldMk cId="2612624956" sldId="346"/>
            <ac:spMk id="23" creationId="{A433A485-246B-87D5-F7D5-E8028EB61063}"/>
          </ac:spMkLst>
        </pc:spChg>
        <pc:spChg chg="mod">
          <ac:chgData name="Student - Lim Kay Yuen Darryl" userId="5c4f7223-9631-4c80-8d04-c8ed1ea29cb6" providerId="ADAL" clId="{4E82012F-6075-4F39-8A22-CEE9F3CAD5D3}" dt="2023-01-31T07:59:16.588" v="8623" actId="1037"/>
          <ac:spMkLst>
            <pc:docMk/>
            <pc:sldMk cId="2612624956" sldId="346"/>
            <ac:spMk id="24" creationId="{D6A14AB5-AD3D-E5B6-71F3-5EA62573FDCA}"/>
          </ac:spMkLst>
        </pc:spChg>
        <pc:spChg chg="mod">
          <ac:chgData name="Student - Lim Kay Yuen Darryl" userId="5c4f7223-9631-4c80-8d04-c8ed1ea29cb6" providerId="ADAL" clId="{4E82012F-6075-4F39-8A22-CEE9F3CAD5D3}" dt="2023-01-31T07:41:41.814" v="8496" actId="1035"/>
          <ac:spMkLst>
            <pc:docMk/>
            <pc:sldMk cId="2612624956" sldId="346"/>
            <ac:spMk id="30" creationId="{11735195-8874-28E9-42CD-1587AEC1CCA2}"/>
          </ac:spMkLst>
        </pc:spChg>
        <pc:spChg chg="mod">
          <ac:chgData name="Student - Lim Kay Yuen Darryl" userId="5c4f7223-9631-4c80-8d04-c8ed1ea29cb6" providerId="ADAL" clId="{4E82012F-6075-4F39-8A22-CEE9F3CAD5D3}" dt="2023-01-31T07:41:41.814" v="8496" actId="1035"/>
          <ac:spMkLst>
            <pc:docMk/>
            <pc:sldMk cId="2612624956" sldId="346"/>
            <ac:spMk id="31" creationId="{96070F36-E852-3FF2-01AE-D3B653F27454}"/>
          </ac:spMkLst>
        </pc:spChg>
        <pc:spChg chg="mod">
          <ac:chgData name="Student - Lim Kay Yuen Darryl" userId="5c4f7223-9631-4c80-8d04-c8ed1ea29cb6" providerId="ADAL" clId="{4E82012F-6075-4F39-8A22-CEE9F3CAD5D3}" dt="2023-01-31T07:59:28.006" v="8624" actId="1076"/>
          <ac:spMkLst>
            <pc:docMk/>
            <pc:sldMk cId="2612624956" sldId="346"/>
            <ac:spMk id="32" creationId="{84C1A675-EBE3-304D-570A-096838C6A989}"/>
          </ac:spMkLst>
        </pc:spChg>
        <pc:spChg chg="mod">
          <ac:chgData name="Student - Lim Kay Yuen Darryl" userId="5c4f7223-9631-4c80-8d04-c8ed1ea29cb6" providerId="ADAL" clId="{4E82012F-6075-4F39-8A22-CEE9F3CAD5D3}" dt="2023-01-31T07:41:41.814" v="8496" actId="1035"/>
          <ac:spMkLst>
            <pc:docMk/>
            <pc:sldMk cId="2612624956" sldId="346"/>
            <ac:spMk id="34" creationId="{885FF1A4-719A-B837-036D-D8BBA78547E8}"/>
          </ac:spMkLst>
        </pc:spChg>
        <pc:spChg chg="mod">
          <ac:chgData name="Student - Lim Kay Yuen Darryl" userId="5c4f7223-9631-4c80-8d04-c8ed1ea29cb6" providerId="ADAL" clId="{4E82012F-6075-4F39-8A22-CEE9F3CAD5D3}" dt="2023-01-31T07:43:18.951" v="8515" actId="122"/>
          <ac:spMkLst>
            <pc:docMk/>
            <pc:sldMk cId="2612624956" sldId="346"/>
            <ac:spMk id="35" creationId="{76BAD130-22D6-D57E-774F-FDBD5A1E185F}"/>
          </ac:spMkLst>
        </pc:spChg>
        <pc:spChg chg="mod">
          <ac:chgData name="Student - Lim Kay Yuen Darryl" userId="5c4f7223-9631-4c80-8d04-c8ed1ea29cb6" providerId="ADAL" clId="{4E82012F-6075-4F39-8A22-CEE9F3CAD5D3}" dt="2023-01-31T07:41:41.814" v="8496" actId="1035"/>
          <ac:spMkLst>
            <pc:docMk/>
            <pc:sldMk cId="2612624956" sldId="346"/>
            <ac:spMk id="37" creationId="{30BD196D-32AC-6789-0D06-C86A67FA1618}"/>
          </ac:spMkLst>
        </pc:spChg>
        <pc:spChg chg="mod">
          <ac:chgData name="Student - Lim Kay Yuen Darryl" userId="5c4f7223-9631-4c80-8d04-c8ed1ea29cb6" providerId="ADAL" clId="{4E82012F-6075-4F39-8A22-CEE9F3CAD5D3}" dt="2023-01-31T07:41:41.814" v="8496" actId="1035"/>
          <ac:spMkLst>
            <pc:docMk/>
            <pc:sldMk cId="2612624956" sldId="346"/>
            <ac:spMk id="38" creationId="{3B3DB5BA-AEAC-A5C0-D63B-EAAB2C5AB806}"/>
          </ac:spMkLst>
        </pc:spChg>
        <pc:spChg chg="mod">
          <ac:chgData name="Student - Lim Kay Yuen Darryl" userId="5c4f7223-9631-4c80-8d04-c8ed1ea29cb6" providerId="ADAL" clId="{4E82012F-6075-4F39-8A22-CEE9F3CAD5D3}" dt="2023-01-31T07:59:16.588" v="8623" actId="1037"/>
          <ac:spMkLst>
            <pc:docMk/>
            <pc:sldMk cId="2612624956" sldId="346"/>
            <ac:spMk id="45" creationId="{34B3DA40-020C-3E08-C3B4-484F600F75B4}"/>
          </ac:spMkLst>
        </pc:spChg>
        <pc:grpChg chg="mod">
          <ac:chgData name="Student - Lim Kay Yuen Darryl" userId="5c4f7223-9631-4c80-8d04-c8ed1ea29cb6" providerId="ADAL" clId="{4E82012F-6075-4F39-8A22-CEE9F3CAD5D3}" dt="2023-01-31T07:59:16.588" v="8623" actId="1037"/>
          <ac:grpSpMkLst>
            <pc:docMk/>
            <pc:sldMk cId="2612624956" sldId="346"/>
            <ac:grpSpMk id="14" creationId="{4E537639-3D3C-09E6-C227-8AAAEAB84131}"/>
          </ac:grpSpMkLst>
        </pc:grpChg>
        <pc:grpChg chg="mod">
          <ac:chgData name="Student - Lim Kay Yuen Darryl" userId="5c4f7223-9631-4c80-8d04-c8ed1ea29cb6" providerId="ADAL" clId="{4E82012F-6075-4F39-8A22-CEE9F3CAD5D3}" dt="2023-01-31T07:59:16.588" v="8623" actId="1037"/>
          <ac:grpSpMkLst>
            <pc:docMk/>
            <pc:sldMk cId="2612624956" sldId="346"/>
            <ac:grpSpMk id="18" creationId="{144BC510-1D4C-FBEA-1D4D-7C5BE4E15123}"/>
          </ac:grpSpMkLst>
        </pc:grpChg>
        <pc:grpChg chg="mod">
          <ac:chgData name="Student - Lim Kay Yuen Darryl" userId="5c4f7223-9631-4c80-8d04-c8ed1ea29cb6" providerId="ADAL" clId="{4E82012F-6075-4F39-8A22-CEE9F3CAD5D3}" dt="2023-01-31T07:41:41.814" v="8496" actId="1035"/>
          <ac:grpSpMkLst>
            <pc:docMk/>
            <pc:sldMk cId="2612624956" sldId="346"/>
            <ac:grpSpMk id="33" creationId="{07B3D68D-5804-EAFA-5E84-3A681F0AD411}"/>
          </ac:grpSpMkLst>
        </pc:grpChg>
        <pc:grpChg chg="mod">
          <ac:chgData name="Student - Lim Kay Yuen Darryl" userId="5c4f7223-9631-4c80-8d04-c8ed1ea29cb6" providerId="ADAL" clId="{4E82012F-6075-4F39-8A22-CEE9F3CAD5D3}" dt="2023-01-31T07:41:41.814" v="8496" actId="1035"/>
          <ac:grpSpMkLst>
            <pc:docMk/>
            <pc:sldMk cId="2612624956" sldId="346"/>
            <ac:grpSpMk id="36" creationId="{B17A65C4-6379-5119-BD83-2EC3AB109621}"/>
          </ac:grpSpMkLst>
        </pc:grpChg>
        <pc:graphicFrameChg chg="mod">
          <ac:chgData name="Student - Lim Kay Yuen Darryl" userId="5c4f7223-9631-4c80-8d04-c8ed1ea29cb6" providerId="ADAL" clId="{4E82012F-6075-4F39-8A22-CEE9F3CAD5D3}" dt="2023-01-31T03:23:34.945" v="6381"/>
          <ac:graphicFrameMkLst>
            <pc:docMk/>
            <pc:sldMk cId="2612624956" sldId="346"/>
            <ac:graphicFrameMk id="4" creationId="{96887C34-CF74-F45B-7FBA-853D7F3C393E}"/>
          </ac:graphicFrameMkLst>
        </pc:graphicFrameChg>
        <pc:picChg chg="mod">
          <ac:chgData name="Student - Lim Kay Yuen Darryl" userId="5c4f7223-9631-4c80-8d04-c8ed1ea29cb6" providerId="ADAL" clId="{4E82012F-6075-4F39-8A22-CEE9F3CAD5D3}" dt="2023-01-31T03:23:34.945" v="6381"/>
          <ac:picMkLst>
            <pc:docMk/>
            <pc:sldMk cId="2612624956" sldId="346"/>
            <ac:picMk id="5" creationId="{1121A366-C4F9-9C80-C6F3-EC1B26FDD364}"/>
          </ac:picMkLst>
        </pc:picChg>
        <pc:picChg chg="mod">
          <ac:chgData name="Student - Lim Kay Yuen Darryl" userId="5c4f7223-9631-4c80-8d04-c8ed1ea29cb6" providerId="ADAL" clId="{4E82012F-6075-4F39-8A22-CEE9F3CAD5D3}" dt="2023-01-31T07:41:41.814" v="8496" actId="1035"/>
          <ac:picMkLst>
            <pc:docMk/>
            <pc:sldMk cId="2612624956" sldId="346"/>
            <ac:picMk id="28" creationId="{0479B868-40C1-11EF-089D-1D306091C338}"/>
          </ac:picMkLst>
        </pc:picChg>
        <pc:picChg chg="mod">
          <ac:chgData name="Student - Lim Kay Yuen Darryl" userId="5c4f7223-9631-4c80-8d04-c8ed1ea29cb6" providerId="ADAL" clId="{4E82012F-6075-4F39-8A22-CEE9F3CAD5D3}" dt="2023-01-31T07:59:16.588" v="8623" actId="1037"/>
          <ac:picMkLst>
            <pc:docMk/>
            <pc:sldMk cId="2612624956" sldId="346"/>
            <ac:picMk id="5122" creationId="{D854A657-28A9-9812-5FBA-988F5950ABB4}"/>
          </ac:picMkLst>
        </pc:picChg>
        <pc:picChg chg="mod">
          <ac:chgData name="Student - Lim Kay Yuen Darryl" userId="5c4f7223-9631-4c80-8d04-c8ed1ea29cb6" providerId="ADAL" clId="{4E82012F-6075-4F39-8A22-CEE9F3CAD5D3}" dt="2023-01-31T07:59:16.588" v="8623" actId="1037"/>
          <ac:picMkLst>
            <pc:docMk/>
            <pc:sldMk cId="2612624956" sldId="346"/>
            <ac:picMk id="5124" creationId="{A072876F-6CAD-47DE-7B97-204D35823456}"/>
          </ac:picMkLst>
        </pc:picChg>
        <pc:picChg chg="mod">
          <ac:chgData name="Student - Lim Kay Yuen Darryl" userId="5c4f7223-9631-4c80-8d04-c8ed1ea29cb6" providerId="ADAL" clId="{4E82012F-6075-4F39-8A22-CEE9F3CAD5D3}" dt="2023-01-31T07:41:41.814" v="8496" actId="1035"/>
          <ac:picMkLst>
            <pc:docMk/>
            <pc:sldMk cId="2612624956" sldId="346"/>
            <ac:picMk id="5126" creationId="{37F91E1E-1C80-9381-CD04-D965E5F40383}"/>
          </ac:picMkLst>
        </pc:picChg>
        <pc:picChg chg="mod">
          <ac:chgData name="Student - Lim Kay Yuen Darryl" userId="5c4f7223-9631-4c80-8d04-c8ed1ea29cb6" providerId="ADAL" clId="{4E82012F-6075-4F39-8A22-CEE9F3CAD5D3}" dt="2023-01-31T07:41:41.814" v="8496" actId="1035"/>
          <ac:picMkLst>
            <pc:docMk/>
            <pc:sldMk cId="2612624956" sldId="346"/>
            <ac:picMk id="5128" creationId="{9AF1D649-F38B-CBF4-F465-CDDACAEFDCFC}"/>
          </ac:picMkLst>
        </pc:picChg>
      </pc:sldChg>
      <pc:sldChg chg="modSp add">
        <pc:chgData name="Student - Lim Kay Yuen Darryl" userId="5c4f7223-9631-4c80-8d04-c8ed1ea29cb6" providerId="ADAL" clId="{4E82012F-6075-4F39-8A22-CEE9F3CAD5D3}" dt="2023-01-31T03:23:34.945" v="6381"/>
        <pc:sldMkLst>
          <pc:docMk/>
          <pc:sldMk cId="2629959991" sldId="347"/>
        </pc:sldMkLst>
        <pc:spChg chg="mod">
          <ac:chgData name="Student - Lim Kay Yuen Darryl" userId="5c4f7223-9631-4c80-8d04-c8ed1ea29cb6" providerId="ADAL" clId="{4E82012F-6075-4F39-8A22-CEE9F3CAD5D3}" dt="2023-01-31T03:23:34.945" v="6381"/>
          <ac:spMkLst>
            <pc:docMk/>
            <pc:sldMk cId="2629959991" sldId="347"/>
            <ac:spMk id="3" creationId="{DF274664-CC85-97EA-5A9A-B667B7F6235C}"/>
          </ac:spMkLst>
        </pc:spChg>
        <pc:spChg chg="mod">
          <ac:chgData name="Student - Lim Kay Yuen Darryl" userId="5c4f7223-9631-4c80-8d04-c8ed1ea29cb6" providerId="ADAL" clId="{4E82012F-6075-4F39-8A22-CEE9F3CAD5D3}" dt="2023-01-31T03:23:34.945" v="6381"/>
          <ac:spMkLst>
            <pc:docMk/>
            <pc:sldMk cId="2629959991" sldId="347"/>
            <ac:spMk id="19" creationId="{3DFAEE57-3AE6-5E16-04AF-AC1FA066CD1D}"/>
          </ac:spMkLst>
        </pc:spChg>
        <pc:spChg chg="mod">
          <ac:chgData name="Student - Lim Kay Yuen Darryl" userId="5c4f7223-9631-4c80-8d04-c8ed1ea29cb6" providerId="ADAL" clId="{4E82012F-6075-4F39-8A22-CEE9F3CAD5D3}" dt="2023-01-31T03:23:34.945" v="6381"/>
          <ac:spMkLst>
            <pc:docMk/>
            <pc:sldMk cId="2629959991" sldId="347"/>
            <ac:spMk id="21" creationId="{669F3FF5-637E-6BA0-66B3-28CF9C1F71FF}"/>
          </ac:spMkLst>
        </pc:spChg>
      </pc:sldChg>
      <pc:sldChg chg="modSp add">
        <pc:chgData name="Student - Lim Kay Yuen Darryl" userId="5c4f7223-9631-4c80-8d04-c8ed1ea29cb6" providerId="ADAL" clId="{4E82012F-6075-4F39-8A22-CEE9F3CAD5D3}" dt="2023-01-31T03:23:34.945" v="6381"/>
        <pc:sldMkLst>
          <pc:docMk/>
          <pc:sldMk cId="2209537398" sldId="348"/>
        </pc:sldMkLst>
        <pc:spChg chg="mod">
          <ac:chgData name="Student - Lim Kay Yuen Darryl" userId="5c4f7223-9631-4c80-8d04-c8ed1ea29cb6" providerId="ADAL" clId="{4E82012F-6075-4F39-8A22-CEE9F3CAD5D3}" dt="2023-01-31T03:23:34.945" v="6381"/>
          <ac:spMkLst>
            <pc:docMk/>
            <pc:sldMk cId="2209537398" sldId="348"/>
            <ac:spMk id="3" creationId="{DF274664-CC85-97EA-5A9A-B667B7F6235C}"/>
          </ac:spMkLst>
        </pc:spChg>
        <pc:spChg chg="mod">
          <ac:chgData name="Student - Lim Kay Yuen Darryl" userId="5c4f7223-9631-4c80-8d04-c8ed1ea29cb6" providerId="ADAL" clId="{4E82012F-6075-4F39-8A22-CEE9F3CAD5D3}" dt="2023-01-31T03:23:34.945" v="6381"/>
          <ac:spMkLst>
            <pc:docMk/>
            <pc:sldMk cId="2209537398" sldId="348"/>
            <ac:spMk id="19" creationId="{4B53F28B-ED8D-66B4-B0C9-A6E55704FCBA}"/>
          </ac:spMkLst>
        </pc:spChg>
        <pc:spChg chg="mod">
          <ac:chgData name="Student - Lim Kay Yuen Darryl" userId="5c4f7223-9631-4c80-8d04-c8ed1ea29cb6" providerId="ADAL" clId="{4E82012F-6075-4F39-8A22-CEE9F3CAD5D3}" dt="2023-01-31T03:23:34.945" v="6381"/>
          <ac:spMkLst>
            <pc:docMk/>
            <pc:sldMk cId="2209537398" sldId="348"/>
            <ac:spMk id="21" creationId="{3E6FD03A-62E7-FFC7-9A09-F30FA1892B96}"/>
          </ac:spMkLst>
        </pc:spChg>
      </pc:sldChg>
      <pc:sldChg chg="modSp add">
        <pc:chgData name="Student - Lim Kay Yuen Darryl" userId="5c4f7223-9631-4c80-8d04-c8ed1ea29cb6" providerId="ADAL" clId="{4E82012F-6075-4F39-8A22-CEE9F3CAD5D3}" dt="2023-01-31T03:23:34.945" v="6381"/>
        <pc:sldMkLst>
          <pc:docMk/>
          <pc:sldMk cId="256498280" sldId="349"/>
        </pc:sldMkLst>
        <pc:spChg chg="mod">
          <ac:chgData name="Student - Lim Kay Yuen Darryl" userId="5c4f7223-9631-4c80-8d04-c8ed1ea29cb6" providerId="ADAL" clId="{4E82012F-6075-4F39-8A22-CEE9F3CAD5D3}" dt="2023-01-31T03:23:34.945" v="6381"/>
          <ac:spMkLst>
            <pc:docMk/>
            <pc:sldMk cId="256498280" sldId="349"/>
            <ac:spMk id="3" creationId="{DF274664-CC85-97EA-5A9A-B667B7F6235C}"/>
          </ac:spMkLst>
        </pc:spChg>
        <pc:spChg chg="mod">
          <ac:chgData name="Student - Lim Kay Yuen Darryl" userId="5c4f7223-9631-4c80-8d04-c8ed1ea29cb6" providerId="ADAL" clId="{4E82012F-6075-4F39-8A22-CEE9F3CAD5D3}" dt="2023-01-31T03:23:34.945" v="6381"/>
          <ac:spMkLst>
            <pc:docMk/>
            <pc:sldMk cId="256498280" sldId="349"/>
            <ac:spMk id="5" creationId="{40BAF932-B3D6-A365-24E9-AF0B1D65A8CC}"/>
          </ac:spMkLst>
        </pc:spChg>
        <pc:spChg chg="mod">
          <ac:chgData name="Student - Lim Kay Yuen Darryl" userId="5c4f7223-9631-4c80-8d04-c8ed1ea29cb6" providerId="ADAL" clId="{4E82012F-6075-4F39-8A22-CEE9F3CAD5D3}" dt="2023-01-31T03:23:34.945" v="6381"/>
          <ac:spMkLst>
            <pc:docMk/>
            <pc:sldMk cId="256498280" sldId="349"/>
            <ac:spMk id="19" creationId="{C0FC7D12-4EF7-94AD-31C9-21E81C7DEBEF}"/>
          </ac:spMkLst>
        </pc:spChg>
        <pc:spChg chg="mod">
          <ac:chgData name="Student - Lim Kay Yuen Darryl" userId="5c4f7223-9631-4c80-8d04-c8ed1ea29cb6" providerId="ADAL" clId="{4E82012F-6075-4F39-8A22-CEE9F3CAD5D3}" dt="2023-01-31T03:23:34.945" v="6381"/>
          <ac:spMkLst>
            <pc:docMk/>
            <pc:sldMk cId="256498280" sldId="349"/>
            <ac:spMk id="21" creationId="{CCBA3E02-1F40-BB41-29D1-866F0BC26CDF}"/>
          </ac:spMkLst>
        </pc:spChg>
        <pc:graphicFrameChg chg="mod">
          <ac:chgData name="Student - Lim Kay Yuen Darryl" userId="5c4f7223-9631-4c80-8d04-c8ed1ea29cb6" providerId="ADAL" clId="{4E82012F-6075-4F39-8A22-CEE9F3CAD5D3}" dt="2023-01-31T03:23:34.945" v="6381"/>
          <ac:graphicFrameMkLst>
            <pc:docMk/>
            <pc:sldMk cId="256498280" sldId="349"/>
            <ac:graphicFrameMk id="4" creationId="{C6110C67-B408-CA05-BD21-60E2BD9F0560}"/>
          </ac:graphicFrameMkLst>
        </pc:graphicFrameChg>
      </pc:sldChg>
      <pc:sldChg chg="addSp delSp modSp add">
        <pc:chgData name="Student - Lim Kay Yuen Darryl" userId="5c4f7223-9631-4c80-8d04-c8ed1ea29cb6" providerId="ADAL" clId="{4E82012F-6075-4F39-8A22-CEE9F3CAD5D3}" dt="2023-01-31T03:23:34.945" v="6381"/>
        <pc:sldMkLst>
          <pc:docMk/>
          <pc:sldMk cId="4243368336" sldId="350"/>
        </pc:sldMkLst>
        <pc:spChg chg="mod">
          <ac:chgData name="Student - Lim Kay Yuen Darryl" userId="5c4f7223-9631-4c80-8d04-c8ed1ea29cb6" providerId="ADAL" clId="{4E82012F-6075-4F39-8A22-CEE9F3CAD5D3}" dt="2023-01-31T03:23:34.945" v="6381"/>
          <ac:spMkLst>
            <pc:docMk/>
            <pc:sldMk cId="4243368336" sldId="350"/>
            <ac:spMk id="3" creationId="{DF274664-CC85-97EA-5A9A-B667B7F6235C}"/>
          </ac:spMkLst>
        </pc:spChg>
        <pc:spChg chg="add del mod">
          <ac:chgData name="Student - Lim Kay Yuen Darryl" userId="5c4f7223-9631-4c80-8d04-c8ed1ea29cb6" providerId="ADAL" clId="{4E82012F-6075-4F39-8A22-CEE9F3CAD5D3}" dt="2023-01-20T07:19:25.778" v="4704"/>
          <ac:spMkLst>
            <pc:docMk/>
            <pc:sldMk cId="4243368336" sldId="350"/>
            <ac:spMk id="6" creationId="{14F3220D-B6BB-3A32-D824-9EF1A3CDDFB3}"/>
          </ac:spMkLst>
        </pc:spChg>
        <pc:spChg chg="mod">
          <ac:chgData name="Student - Lim Kay Yuen Darryl" userId="5c4f7223-9631-4c80-8d04-c8ed1ea29cb6" providerId="ADAL" clId="{4E82012F-6075-4F39-8A22-CEE9F3CAD5D3}" dt="2023-01-31T03:23:34.945" v="6381"/>
          <ac:spMkLst>
            <pc:docMk/>
            <pc:sldMk cId="4243368336" sldId="350"/>
            <ac:spMk id="19" creationId="{44B6573C-591E-9142-1D2B-D6D0BE8292FD}"/>
          </ac:spMkLst>
        </pc:spChg>
        <pc:spChg chg="mod">
          <ac:chgData name="Student - Lim Kay Yuen Darryl" userId="5c4f7223-9631-4c80-8d04-c8ed1ea29cb6" providerId="ADAL" clId="{4E82012F-6075-4F39-8A22-CEE9F3CAD5D3}" dt="2023-01-31T03:23:34.945" v="6381"/>
          <ac:spMkLst>
            <pc:docMk/>
            <pc:sldMk cId="4243368336" sldId="350"/>
            <ac:spMk id="21" creationId="{A27FBE7D-8E67-025A-542F-1BCC4B4EC582}"/>
          </ac:spMkLst>
        </pc:spChg>
      </pc:sldChg>
      <pc:sldChg chg="addSp delSp modSp new del mod">
        <pc:chgData name="Student - Lim Kay Yuen Darryl" userId="5c4f7223-9631-4c80-8d04-c8ed1ea29cb6" providerId="ADAL" clId="{4E82012F-6075-4F39-8A22-CEE9F3CAD5D3}" dt="2023-01-20T07:19:55.519" v="4709" actId="47"/>
        <pc:sldMkLst>
          <pc:docMk/>
          <pc:sldMk cId="379344277" sldId="351"/>
        </pc:sldMkLst>
        <pc:spChg chg="del">
          <ac:chgData name="Student - Lim Kay Yuen Darryl" userId="5c4f7223-9631-4c80-8d04-c8ed1ea29cb6" providerId="ADAL" clId="{4E82012F-6075-4F39-8A22-CEE9F3CAD5D3}" dt="2023-01-20T07:19:32.072" v="4706" actId="478"/>
          <ac:spMkLst>
            <pc:docMk/>
            <pc:sldMk cId="379344277" sldId="351"/>
            <ac:spMk id="2" creationId="{0138CE62-D6A3-6A49-8564-4AFE56C64881}"/>
          </ac:spMkLst>
        </pc:spChg>
        <pc:spChg chg="del">
          <ac:chgData name="Student - Lim Kay Yuen Darryl" userId="5c4f7223-9631-4c80-8d04-c8ed1ea29cb6" providerId="ADAL" clId="{4E82012F-6075-4F39-8A22-CEE9F3CAD5D3}" dt="2023-01-20T07:19:34.766" v="4707" actId="478"/>
          <ac:spMkLst>
            <pc:docMk/>
            <pc:sldMk cId="379344277" sldId="351"/>
            <ac:spMk id="3" creationId="{61CC1501-0B8D-966F-98B3-054D66813656}"/>
          </ac:spMkLst>
        </pc:spChg>
        <pc:spChg chg="add mod">
          <ac:chgData name="Student - Lim Kay Yuen Darryl" userId="5c4f7223-9631-4c80-8d04-c8ed1ea29cb6" providerId="ADAL" clId="{4E82012F-6075-4F39-8A22-CEE9F3CAD5D3}" dt="2023-01-20T07:19:28.120" v="4705"/>
          <ac:spMkLst>
            <pc:docMk/>
            <pc:sldMk cId="379344277" sldId="351"/>
            <ac:spMk id="5" creationId="{E2AD6628-EA74-4902-DA03-2EFC1F1359C8}"/>
          </ac:spMkLst>
        </pc:spChg>
      </pc:sldChg>
      <pc:sldChg chg="addSp modSp add mod modAnim modNotes">
        <pc:chgData name="Student - Lim Kay Yuen Darryl" userId="5c4f7223-9631-4c80-8d04-c8ed1ea29cb6" providerId="ADAL" clId="{4E82012F-6075-4F39-8A22-CEE9F3CAD5D3}" dt="2023-01-31T19:42:02.974" v="8811" actId="20577"/>
        <pc:sldMkLst>
          <pc:docMk/>
          <pc:sldMk cId="3088281261" sldId="352"/>
        </pc:sldMkLst>
        <pc:spChg chg="add mod">
          <ac:chgData name="Student - Lim Kay Yuen Darryl" userId="5c4f7223-9631-4c80-8d04-c8ed1ea29cb6" providerId="ADAL" clId="{4E82012F-6075-4F39-8A22-CEE9F3CAD5D3}" dt="2023-01-31T03:23:34.945" v="6381"/>
          <ac:spMkLst>
            <pc:docMk/>
            <pc:sldMk cId="3088281261" sldId="352"/>
            <ac:spMk id="2" creationId="{CC97C42B-1968-5C39-E3FD-2D23E8C25CD9}"/>
          </ac:spMkLst>
        </pc:spChg>
        <pc:spChg chg="add mod">
          <ac:chgData name="Student - Lim Kay Yuen Darryl" userId="5c4f7223-9631-4c80-8d04-c8ed1ea29cb6" providerId="ADAL" clId="{4E82012F-6075-4F39-8A22-CEE9F3CAD5D3}" dt="2023-01-31T19:42:02.974" v="8811" actId="20577"/>
          <ac:spMkLst>
            <pc:docMk/>
            <pc:sldMk cId="3088281261" sldId="352"/>
            <ac:spMk id="3" creationId="{B23B8BB9-3E68-073F-5114-AA4EA98A13EF}"/>
          </ac:spMkLst>
        </pc:spChg>
        <pc:spChg chg="mod">
          <ac:chgData name="Student - Lim Kay Yuen Darryl" userId="5c4f7223-9631-4c80-8d04-c8ed1ea29cb6" providerId="ADAL" clId="{4E82012F-6075-4F39-8A22-CEE9F3CAD5D3}" dt="2023-01-31T03:23:34.945" v="6381"/>
          <ac:spMkLst>
            <pc:docMk/>
            <pc:sldMk cId="3088281261" sldId="352"/>
            <ac:spMk id="4" creationId="{7900C027-A8B6-4999-B55D-0C28AEFA6495}"/>
          </ac:spMkLst>
        </pc:spChg>
        <pc:spChg chg="mod">
          <ac:chgData name="Student - Lim Kay Yuen Darryl" userId="5c4f7223-9631-4c80-8d04-c8ed1ea29cb6" providerId="ADAL" clId="{4E82012F-6075-4F39-8A22-CEE9F3CAD5D3}" dt="2023-01-31T03:23:34.945" v="6381"/>
          <ac:spMkLst>
            <pc:docMk/>
            <pc:sldMk cId="3088281261" sldId="352"/>
            <ac:spMk id="5" creationId="{829A5F84-209C-2D0D-4EA5-F6804C4C8A5D}"/>
          </ac:spMkLst>
        </pc:spChg>
        <pc:spChg chg="mod">
          <ac:chgData name="Student - Lim Kay Yuen Darryl" userId="5c4f7223-9631-4c80-8d04-c8ed1ea29cb6" providerId="ADAL" clId="{4E82012F-6075-4F39-8A22-CEE9F3CAD5D3}" dt="2023-01-31T03:23:34.945" v="6381"/>
          <ac:spMkLst>
            <pc:docMk/>
            <pc:sldMk cId="3088281261" sldId="352"/>
            <ac:spMk id="6" creationId="{A8522ECE-A6BC-1665-BA5C-F50A9CCFAB65}"/>
          </ac:spMkLst>
        </pc:spChg>
        <pc:spChg chg="mod">
          <ac:chgData name="Student - Lim Kay Yuen Darryl" userId="5c4f7223-9631-4c80-8d04-c8ed1ea29cb6" providerId="ADAL" clId="{4E82012F-6075-4F39-8A22-CEE9F3CAD5D3}" dt="2023-01-31T03:23:34.945" v="6381"/>
          <ac:spMkLst>
            <pc:docMk/>
            <pc:sldMk cId="3088281261" sldId="352"/>
            <ac:spMk id="7" creationId="{50CC65E2-2864-24EE-258A-82E30CE30604}"/>
          </ac:spMkLst>
        </pc:spChg>
        <pc:spChg chg="mod">
          <ac:chgData name="Student - Lim Kay Yuen Darryl" userId="5c4f7223-9631-4c80-8d04-c8ed1ea29cb6" providerId="ADAL" clId="{4E82012F-6075-4F39-8A22-CEE9F3CAD5D3}" dt="2023-01-31T03:23:34.945" v="6381"/>
          <ac:spMkLst>
            <pc:docMk/>
            <pc:sldMk cId="3088281261" sldId="352"/>
            <ac:spMk id="8" creationId="{3BF0DC3C-D4FA-AFB0-FE75-F243EB9BEBDF}"/>
          </ac:spMkLst>
        </pc:spChg>
        <pc:spChg chg="mod">
          <ac:chgData name="Student - Lim Kay Yuen Darryl" userId="5c4f7223-9631-4c80-8d04-c8ed1ea29cb6" providerId="ADAL" clId="{4E82012F-6075-4F39-8A22-CEE9F3CAD5D3}" dt="2023-01-31T03:23:34.945" v="6381"/>
          <ac:spMkLst>
            <pc:docMk/>
            <pc:sldMk cId="3088281261" sldId="352"/>
            <ac:spMk id="9" creationId="{9D910925-407B-0E43-065A-94D05994C4AE}"/>
          </ac:spMkLst>
        </pc:spChg>
        <pc:spChg chg="mod">
          <ac:chgData name="Student - Lim Kay Yuen Darryl" userId="5c4f7223-9631-4c80-8d04-c8ed1ea29cb6" providerId="ADAL" clId="{4E82012F-6075-4F39-8A22-CEE9F3CAD5D3}" dt="2023-01-31T19:41:09.043" v="8779" actId="1037"/>
          <ac:spMkLst>
            <pc:docMk/>
            <pc:sldMk cId="3088281261" sldId="352"/>
            <ac:spMk id="10" creationId="{1BE9AD18-0420-ED95-10A6-D5B4EED1B82F}"/>
          </ac:spMkLst>
        </pc:spChg>
        <pc:spChg chg="mod">
          <ac:chgData name="Student - Lim Kay Yuen Darryl" userId="5c4f7223-9631-4c80-8d04-c8ed1ea29cb6" providerId="ADAL" clId="{4E82012F-6075-4F39-8A22-CEE9F3CAD5D3}" dt="2023-01-31T19:41:15.703" v="8785" actId="1037"/>
          <ac:spMkLst>
            <pc:docMk/>
            <pc:sldMk cId="3088281261" sldId="352"/>
            <ac:spMk id="11" creationId="{825E5197-47BB-1C8C-7313-F5D4FCC6DAFE}"/>
          </ac:spMkLst>
        </pc:spChg>
        <pc:spChg chg="mod">
          <ac:chgData name="Student - Lim Kay Yuen Darryl" userId="5c4f7223-9631-4c80-8d04-c8ed1ea29cb6" providerId="ADAL" clId="{4E82012F-6075-4F39-8A22-CEE9F3CAD5D3}" dt="2023-01-31T19:41:48.961" v="8793"/>
          <ac:spMkLst>
            <pc:docMk/>
            <pc:sldMk cId="3088281261" sldId="352"/>
            <ac:spMk id="12" creationId="{95BBD290-1865-0CCE-367F-9B3371E15ACD}"/>
          </ac:spMkLst>
        </pc:spChg>
        <pc:grpChg chg="mod">
          <ac:chgData name="Student - Lim Kay Yuen Darryl" userId="5c4f7223-9631-4c80-8d04-c8ed1ea29cb6" providerId="ADAL" clId="{4E82012F-6075-4F39-8A22-CEE9F3CAD5D3}" dt="2023-01-31T03:23:34.945" v="6381"/>
          <ac:grpSpMkLst>
            <pc:docMk/>
            <pc:sldMk cId="3088281261" sldId="352"/>
            <ac:grpSpMk id="24" creationId="{F93B7280-8282-2F5B-8013-DDA43A1209AD}"/>
          </ac:grpSpMkLst>
        </pc:grpChg>
        <pc:grpChg chg="mod">
          <ac:chgData name="Student - Lim Kay Yuen Darryl" userId="5c4f7223-9631-4c80-8d04-c8ed1ea29cb6" providerId="ADAL" clId="{4E82012F-6075-4F39-8A22-CEE9F3CAD5D3}" dt="2023-01-31T03:23:34.945" v="6381"/>
          <ac:grpSpMkLst>
            <pc:docMk/>
            <pc:sldMk cId="3088281261" sldId="352"/>
            <ac:grpSpMk id="25" creationId="{A344DDE5-E13D-8DBA-86DB-34FA8CCB6FC1}"/>
          </ac:grpSpMkLst>
        </pc:grpChg>
        <pc:grpChg chg="mod">
          <ac:chgData name="Student - Lim Kay Yuen Darryl" userId="5c4f7223-9631-4c80-8d04-c8ed1ea29cb6" providerId="ADAL" clId="{4E82012F-6075-4F39-8A22-CEE9F3CAD5D3}" dt="2023-01-31T03:23:34.945" v="6381"/>
          <ac:grpSpMkLst>
            <pc:docMk/>
            <pc:sldMk cId="3088281261" sldId="352"/>
            <ac:grpSpMk id="26" creationId="{EC84596B-8D39-52DC-482B-A1A432EB45D1}"/>
          </ac:grpSpMkLst>
        </pc:grpChg>
        <pc:picChg chg="mod">
          <ac:chgData name="Student - Lim Kay Yuen Darryl" userId="5c4f7223-9631-4c80-8d04-c8ed1ea29cb6" providerId="ADAL" clId="{4E82012F-6075-4F39-8A22-CEE9F3CAD5D3}" dt="2023-01-31T06:59:27.082" v="7654" actId="14100"/>
          <ac:picMkLst>
            <pc:docMk/>
            <pc:sldMk cId="3088281261" sldId="352"/>
            <ac:picMk id="17" creationId="{344FCB37-4952-BC00-0039-738E5A742851}"/>
          </ac:picMkLst>
        </pc:picChg>
        <pc:picChg chg="mod">
          <ac:chgData name="Student - Lim Kay Yuen Darryl" userId="5c4f7223-9631-4c80-8d04-c8ed1ea29cb6" providerId="ADAL" clId="{4E82012F-6075-4F39-8A22-CEE9F3CAD5D3}" dt="2023-01-31T06:59:30.049" v="7655" actId="14100"/>
          <ac:picMkLst>
            <pc:docMk/>
            <pc:sldMk cId="3088281261" sldId="352"/>
            <ac:picMk id="19" creationId="{0BDD04BE-AC85-EBD9-7EF7-A369B554493D}"/>
          </ac:picMkLst>
        </pc:picChg>
        <pc:picChg chg="mod">
          <ac:chgData name="Student - Lim Kay Yuen Darryl" userId="5c4f7223-9631-4c80-8d04-c8ed1ea29cb6" providerId="ADAL" clId="{4E82012F-6075-4F39-8A22-CEE9F3CAD5D3}" dt="2023-01-31T06:59:32.594" v="7656" actId="14100"/>
          <ac:picMkLst>
            <pc:docMk/>
            <pc:sldMk cId="3088281261" sldId="352"/>
            <ac:picMk id="23" creationId="{4232F1E1-7B0A-35BF-5E43-36D36F5DD563}"/>
          </ac:picMkLst>
        </pc:picChg>
      </pc:sldChg>
      <pc:sldChg chg="addSp modSp new del mod">
        <pc:chgData name="Student - Lim Kay Yuen Darryl" userId="5c4f7223-9631-4c80-8d04-c8ed1ea29cb6" providerId="ADAL" clId="{4E82012F-6075-4F39-8A22-CEE9F3CAD5D3}" dt="2023-01-31T06:27:53.643" v="7555" actId="47"/>
        <pc:sldMkLst>
          <pc:docMk/>
          <pc:sldMk cId="680370387" sldId="353"/>
        </pc:sldMkLst>
        <pc:spChg chg="mod">
          <ac:chgData name="Student - Lim Kay Yuen Darryl" userId="5c4f7223-9631-4c80-8d04-c8ed1ea29cb6" providerId="ADAL" clId="{4E82012F-6075-4F39-8A22-CEE9F3CAD5D3}" dt="2023-01-31T03:23:34.945" v="6381"/>
          <ac:spMkLst>
            <pc:docMk/>
            <pc:sldMk cId="680370387" sldId="353"/>
            <ac:spMk id="2" creationId="{A0ECBFC7-1C10-BE87-1F9D-C7D047040EA8}"/>
          </ac:spMkLst>
        </pc:spChg>
        <pc:spChg chg="mod">
          <ac:chgData name="Student - Lim Kay Yuen Darryl" userId="5c4f7223-9631-4c80-8d04-c8ed1ea29cb6" providerId="ADAL" clId="{4E82012F-6075-4F39-8A22-CEE9F3CAD5D3}" dt="2023-01-31T03:23:34.945" v="6381"/>
          <ac:spMkLst>
            <pc:docMk/>
            <pc:sldMk cId="680370387" sldId="353"/>
            <ac:spMk id="3" creationId="{A76EFAB4-733D-BA24-D415-FCFF1018531D}"/>
          </ac:spMkLst>
        </pc:spChg>
        <pc:spChg chg="mod">
          <ac:chgData name="Student - Lim Kay Yuen Darryl" userId="5c4f7223-9631-4c80-8d04-c8ed1ea29cb6" providerId="ADAL" clId="{4E82012F-6075-4F39-8A22-CEE9F3CAD5D3}" dt="2023-01-31T03:23:34.945" v="6381"/>
          <ac:spMkLst>
            <pc:docMk/>
            <pc:sldMk cId="680370387" sldId="353"/>
            <ac:spMk id="4" creationId="{23BC5FD3-410D-DDE9-09DA-BFC1BF9B4793}"/>
          </ac:spMkLst>
        </pc:spChg>
        <pc:spChg chg="mod">
          <ac:chgData name="Student - Lim Kay Yuen Darryl" userId="5c4f7223-9631-4c80-8d04-c8ed1ea29cb6" providerId="ADAL" clId="{4E82012F-6075-4F39-8A22-CEE9F3CAD5D3}" dt="2023-01-31T03:23:34.945" v="6381"/>
          <ac:spMkLst>
            <pc:docMk/>
            <pc:sldMk cId="680370387" sldId="353"/>
            <ac:spMk id="5" creationId="{DA833441-3015-A85A-F060-CB2B915070D5}"/>
          </ac:spMkLst>
        </pc:spChg>
        <pc:spChg chg="add mod">
          <ac:chgData name="Student - Lim Kay Yuen Darryl" userId="5c4f7223-9631-4c80-8d04-c8ed1ea29cb6" providerId="ADAL" clId="{4E82012F-6075-4F39-8A22-CEE9F3CAD5D3}" dt="2023-01-31T05:11:07.011" v="6953"/>
          <ac:spMkLst>
            <pc:docMk/>
            <pc:sldMk cId="680370387" sldId="353"/>
            <ac:spMk id="9" creationId="{A79B9D45-6AA0-2B95-C75F-4DEDE09E83A5}"/>
          </ac:spMkLst>
        </pc:spChg>
        <pc:grpChg chg="add mod">
          <ac:chgData name="Student - Lim Kay Yuen Darryl" userId="5c4f7223-9631-4c80-8d04-c8ed1ea29cb6" providerId="ADAL" clId="{4E82012F-6075-4F39-8A22-CEE9F3CAD5D3}" dt="2023-01-31T05:11:13.103" v="6954" actId="14100"/>
          <ac:grpSpMkLst>
            <pc:docMk/>
            <pc:sldMk cId="680370387" sldId="353"/>
            <ac:grpSpMk id="7" creationId="{00646852-0924-DB88-09AD-CE6A90055938}"/>
          </ac:grpSpMkLst>
        </pc:grpChg>
        <pc:graphicFrameChg chg="add mod">
          <ac:chgData name="Student - Lim Kay Yuen Darryl" userId="5c4f7223-9631-4c80-8d04-c8ed1ea29cb6" providerId="ADAL" clId="{4E82012F-6075-4F39-8A22-CEE9F3CAD5D3}" dt="2023-01-31T03:23:34.945" v="6381"/>
          <ac:graphicFrameMkLst>
            <pc:docMk/>
            <pc:sldMk cId="680370387" sldId="353"/>
            <ac:graphicFrameMk id="6" creationId="{8EAF3534-E3B8-C1CE-167A-07C653944918}"/>
          </ac:graphicFrameMkLst>
        </pc:graphicFrameChg>
        <pc:graphicFrameChg chg="add mod">
          <ac:chgData name="Student - Lim Kay Yuen Darryl" userId="5c4f7223-9631-4c80-8d04-c8ed1ea29cb6" providerId="ADAL" clId="{4E82012F-6075-4F39-8A22-CEE9F3CAD5D3}" dt="2023-01-31T05:11:22.590" v="6957" actId="1076"/>
          <ac:graphicFrameMkLst>
            <pc:docMk/>
            <pc:sldMk cId="680370387" sldId="353"/>
            <ac:graphicFrameMk id="8" creationId="{8EAF3534-E3B8-C1CE-167A-07C653944918}"/>
          </ac:graphicFrameMkLst>
        </pc:graphicFrameChg>
      </pc:sldChg>
      <pc:sldChg chg="addSp delSp modSp add del mod">
        <pc:chgData name="Student - Lim Kay Yuen Darryl" userId="5c4f7223-9631-4c80-8d04-c8ed1ea29cb6" providerId="ADAL" clId="{4E82012F-6075-4F39-8A22-CEE9F3CAD5D3}" dt="2023-01-25T04:02:17.628" v="5676" actId="47"/>
        <pc:sldMkLst>
          <pc:docMk/>
          <pc:sldMk cId="1875941316" sldId="354"/>
        </pc:sldMkLst>
        <pc:spChg chg="mod">
          <ac:chgData name="Student - Lim Kay Yuen Darryl" userId="5c4f7223-9631-4c80-8d04-c8ed1ea29cb6" providerId="ADAL" clId="{4E82012F-6075-4F39-8A22-CEE9F3CAD5D3}" dt="2023-01-25T03:46:15.392" v="5179" actId="20577"/>
          <ac:spMkLst>
            <pc:docMk/>
            <pc:sldMk cId="1875941316" sldId="354"/>
            <ac:spMk id="3" creationId="{F4D52139-69A2-5F8F-F772-396494A3623B}"/>
          </ac:spMkLst>
        </pc:spChg>
        <pc:spChg chg="mod">
          <ac:chgData name="Student - Lim Kay Yuen Darryl" userId="5c4f7223-9631-4c80-8d04-c8ed1ea29cb6" providerId="ADAL" clId="{4E82012F-6075-4F39-8A22-CEE9F3CAD5D3}" dt="2023-01-25T03:46:00.059" v="5165" actId="1076"/>
          <ac:spMkLst>
            <pc:docMk/>
            <pc:sldMk cId="1875941316" sldId="354"/>
            <ac:spMk id="4" creationId="{4A22DE49-EB25-D189-DB4C-1FCB5C689B5D}"/>
          </ac:spMkLst>
        </pc:spChg>
        <pc:spChg chg="del">
          <ac:chgData name="Student - Lim Kay Yuen Darryl" userId="5c4f7223-9631-4c80-8d04-c8ed1ea29cb6" providerId="ADAL" clId="{4E82012F-6075-4F39-8A22-CEE9F3CAD5D3}" dt="2023-01-25T03:46:04.824" v="5168" actId="478"/>
          <ac:spMkLst>
            <pc:docMk/>
            <pc:sldMk cId="1875941316" sldId="354"/>
            <ac:spMk id="29" creationId="{E865F9E6-479C-9CB9-E079-2D383F649F1A}"/>
          </ac:spMkLst>
        </pc:spChg>
        <pc:spChg chg="del">
          <ac:chgData name="Student - Lim Kay Yuen Darryl" userId="5c4f7223-9631-4c80-8d04-c8ed1ea29cb6" providerId="ADAL" clId="{4E82012F-6075-4F39-8A22-CEE9F3CAD5D3}" dt="2023-01-25T03:46:04.824" v="5168" actId="478"/>
          <ac:spMkLst>
            <pc:docMk/>
            <pc:sldMk cId="1875941316" sldId="354"/>
            <ac:spMk id="30" creationId="{3471310A-8129-0C48-7F04-1B71ADF956E4}"/>
          </ac:spMkLst>
        </pc:spChg>
        <pc:spChg chg="del">
          <ac:chgData name="Student - Lim Kay Yuen Darryl" userId="5c4f7223-9631-4c80-8d04-c8ed1ea29cb6" providerId="ADAL" clId="{4E82012F-6075-4F39-8A22-CEE9F3CAD5D3}" dt="2023-01-25T03:46:04.824" v="5168" actId="478"/>
          <ac:spMkLst>
            <pc:docMk/>
            <pc:sldMk cId="1875941316" sldId="354"/>
            <ac:spMk id="31" creationId="{FCA5736E-6396-03ED-CD82-C2107A0ECF90}"/>
          </ac:spMkLst>
        </pc:spChg>
        <pc:spChg chg="del">
          <ac:chgData name="Student - Lim Kay Yuen Darryl" userId="5c4f7223-9631-4c80-8d04-c8ed1ea29cb6" providerId="ADAL" clId="{4E82012F-6075-4F39-8A22-CEE9F3CAD5D3}" dt="2023-01-25T03:46:04.824" v="5168" actId="478"/>
          <ac:spMkLst>
            <pc:docMk/>
            <pc:sldMk cId="1875941316" sldId="354"/>
            <ac:spMk id="32" creationId="{443DED8F-0909-4FA2-E9D8-E9DB7757611B}"/>
          </ac:spMkLst>
        </pc:spChg>
        <pc:spChg chg="del">
          <ac:chgData name="Student - Lim Kay Yuen Darryl" userId="5c4f7223-9631-4c80-8d04-c8ed1ea29cb6" providerId="ADAL" clId="{4E82012F-6075-4F39-8A22-CEE9F3CAD5D3}" dt="2023-01-25T03:46:04.824" v="5168" actId="478"/>
          <ac:spMkLst>
            <pc:docMk/>
            <pc:sldMk cId="1875941316" sldId="354"/>
            <ac:spMk id="33" creationId="{8FC20FE6-1E3E-7BE2-B8E2-E54DEF352AC0}"/>
          </ac:spMkLst>
        </pc:spChg>
        <pc:spChg chg="del">
          <ac:chgData name="Student - Lim Kay Yuen Darryl" userId="5c4f7223-9631-4c80-8d04-c8ed1ea29cb6" providerId="ADAL" clId="{4E82012F-6075-4F39-8A22-CEE9F3CAD5D3}" dt="2023-01-25T03:46:04.824" v="5168" actId="478"/>
          <ac:spMkLst>
            <pc:docMk/>
            <pc:sldMk cId="1875941316" sldId="354"/>
            <ac:spMk id="34" creationId="{89BCD5B9-C5F5-7831-D90B-4EC31343B68A}"/>
          </ac:spMkLst>
        </pc:spChg>
        <pc:spChg chg="del">
          <ac:chgData name="Student - Lim Kay Yuen Darryl" userId="5c4f7223-9631-4c80-8d04-c8ed1ea29cb6" providerId="ADAL" clId="{4E82012F-6075-4F39-8A22-CEE9F3CAD5D3}" dt="2023-01-25T03:46:04.824" v="5168" actId="478"/>
          <ac:spMkLst>
            <pc:docMk/>
            <pc:sldMk cId="1875941316" sldId="354"/>
            <ac:spMk id="35" creationId="{32CB4F52-0D48-FFAE-170E-2B1399FA07F8}"/>
          </ac:spMkLst>
        </pc:spChg>
        <pc:spChg chg="del">
          <ac:chgData name="Student - Lim Kay Yuen Darryl" userId="5c4f7223-9631-4c80-8d04-c8ed1ea29cb6" providerId="ADAL" clId="{4E82012F-6075-4F39-8A22-CEE9F3CAD5D3}" dt="2023-01-25T03:46:04.824" v="5168" actId="478"/>
          <ac:spMkLst>
            <pc:docMk/>
            <pc:sldMk cId="1875941316" sldId="354"/>
            <ac:spMk id="37" creationId="{F3F08C3F-DC7A-1754-0672-F1C0C270589A}"/>
          </ac:spMkLst>
        </pc:spChg>
        <pc:spChg chg="del">
          <ac:chgData name="Student - Lim Kay Yuen Darryl" userId="5c4f7223-9631-4c80-8d04-c8ed1ea29cb6" providerId="ADAL" clId="{4E82012F-6075-4F39-8A22-CEE9F3CAD5D3}" dt="2023-01-25T03:46:04.824" v="5168" actId="478"/>
          <ac:spMkLst>
            <pc:docMk/>
            <pc:sldMk cId="1875941316" sldId="354"/>
            <ac:spMk id="39" creationId="{1E27C19E-4ED7-B978-FB8B-769A571A9EB6}"/>
          </ac:spMkLst>
        </pc:spChg>
        <pc:spChg chg="del">
          <ac:chgData name="Student - Lim Kay Yuen Darryl" userId="5c4f7223-9631-4c80-8d04-c8ed1ea29cb6" providerId="ADAL" clId="{4E82012F-6075-4F39-8A22-CEE9F3CAD5D3}" dt="2023-01-25T03:46:04.824" v="5168" actId="478"/>
          <ac:spMkLst>
            <pc:docMk/>
            <pc:sldMk cId="1875941316" sldId="354"/>
            <ac:spMk id="41" creationId="{867DF65E-9A01-5C3E-ABED-165F8C055086}"/>
          </ac:spMkLst>
        </pc:spChg>
        <pc:spChg chg="del">
          <ac:chgData name="Student - Lim Kay Yuen Darryl" userId="5c4f7223-9631-4c80-8d04-c8ed1ea29cb6" providerId="ADAL" clId="{4E82012F-6075-4F39-8A22-CEE9F3CAD5D3}" dt="2023-01-25T03:46:04.824" v="5168" actId="478"/>
          <ac:spMkLst>
            <pc:docMk/>
            <pc:sldMk cId="1875941316" sldId="354"/>
            <ac:spMk id="43" creationId="{4075B2E5-FB19-23F3-C35D-B53DDCA379D3}"/>
          </ac:spMkLst>
        </pc:spChg>
        <pc:spChg chg="del">
          <ac:chgData name="Student - Lim Kay Yuen Darryl" userId="5c4f7223-9631-4c80-8d04-c8ed1ea29cb6" providerId="ADAL" clId="{4E82012F-6075-4F39-8A22-CEE9F3CAD5D3}" dt="2023-01-25T03:46:04.824" v="5168" actId="478"/>
          <ac:spMkLst>
            <pc:docMk/>
            <pc:sldMk cId="1875941316" sldId="354"/>
            <ac:spMk id="45" creationId="{74728ADF-6991-6257-C8F7-6D0A2A3AABF6}"/>
          </ac:spMkLst>
        </pc:spChg>
        <pc:spChg chg="del">
          <ac:chgData name="Student - Lim Kay Yuen Darryl" userId="5c4f7223-9631-4c80-8d04-c8ed1ea29cb6" providerId="ADAL" clId="{4E82012F-6075-4F39-8A22-CEE9F3CAD5D3}" dt="2023-01-25T03:46:04.824" v="5168" actId="478"/>
          <ac:spMkLst>
            <pc:docMk/>
            <pc:sldMk cId="1875941316" sldId="354"/>
            <ac:spMk id="49" creationId="{DDE1EF07-C06E-30AF-7579-9DB891C715C6}"/>
          </ac:spMkLst>
        </pc:spChg>
        <pc:spChg chg="del">
          <ac:chgData name="Student - Lim Kay Yuen Darryl" userId="5c4f7223-9631-4c80-8d04-c8ed1ea29cb6" providerId="ADAL" clId="{4E82012F-6075-4F39-8A22-CEE9F3CAD5D3}" dt="2023-01-25T03:46:04.824" v="5168" actId="478"/>
          <ac:spMkLst>
            <pc:docMk/>
            <pc:sldMk cId="1875941316" sldId="354"/>
            <ac:spMk id="50" creationId="{3EA06680-C6BC-7799-7613-D82D6982918D}"/>
          </ac:spMkLst>
        </pc:spChg>
        <pc:spChg chg="del">
          <ac:chgData name="Student - Lim Kay Yuen Darryl" userId="5c4f7223-9631-4c80-8d04-c8ed1ea29cb6" providerId="ADAL" clId="{4E82012F-6075-4F39-8A22-CEE9F3CAD5D3}" dt="2023-01-25T03:46:04.824" v="5168" actId="478"/>
          <ac:spMkLst>
            <pc:docMk/>
            <pc:sldMk cId="1875941316" sldId="354"/>
            <ac:spMk id="51" creationId="{A8774EB9-0C72-ACF5-4521-DA8A682FA759}"/>
          </ac:spMkLst>
        </pc:spChg>
        <pc:spChg chg="del">
          <ac:chgData name="Student - Lim Kay Yuen Darryl" userId="5c4f7223-9631-4c80-8d04-c8ed1ea29cb6" providerId="ADAL" clId="{4E82012F-6075-4F39-8A22-CEE9F3CAD5D3}" dt="2023-01-25T03:46:04.824" v="5168" actId="478"/>
          <ac:spMkLst>
            <pc:docMk/>
            <pc:sldMk cId="1875941316" sldId="354"/>
            <ac:spMk id="52" creationId="{F137F39F-C6D1-BBA5-50CE-F110F879071E}"/>
          </ac:spMkLst>
        </pc:spChg>
        <pc:spChg chg="del">
          <ac:chgData name="Student - Lim Kay Yuen Darryl" userId="5c4f7223-9631-4c80-8d04-c8ed1ea29cb6" providerId="ADAL" clId="{4E82012F-6075-4F39-8A22-CEE9F3CAD5D3}" dt="2023-01-25T03:46:04.824" v="5168" actId="478"/>
          <ac:spMkLst>
            <pc:docMk/>
            <pc:sldMk cId="1875941316" sldId="354"/>
            <ac:spMk id="53" creationId="{536340C7-5A0A-65CD-D0EC-C69ECA28ED76}"/>
          </ac:spMkLst>
        </pc:spChg>
        <pc:spChg chg="del">
          <ac:chgData name="Student - Lim Kay Yuen Darryl" userId="5c4f7223-9631-4c80-8d04-c8ed1ea29cb6" providerId="ADAL" clId="{4E82012F-6075-4F39-8A22-CEE9F3CAD5D3}" dt="2023-01-25T03:46:27.939" v="5182" actId="478"/>
          <ac:spMkLst>
            <pc:docMk/>
            <pc:sldMk cId="1875941316" sldId="354"/>
            <ac:spMk id="55" creationId="{045F3450-0F1B-541C-1719-C8B0506EBCCE}"/>
          </ac:spMkLst>
        </pc:spChg>
        <pc:spChg chg="mod">
          <ac:chgData name="Student - Lim Kay Yuen Darryl" userId="5c4f7223-9631-4c80-8d04-c8ed1ea29cb6" providerId="ADAL" clId="{4E82012F-6075-4F39-8A22-CEE9F3CAD5D3}" dt="2023-01-25T03:46:23.619" v="5180" actId="1076"/>
          <ac:spMkLst>
            <pc:docMk/>
            <pc:sldMk cId="1875941316" sldId="354"/>
            <ac:spMk id="56" creationId="{FA5991F2-D7ED-AD8D-898D-9FF368EC18A0}"/>
          </ac:spMkLst>
        </pc:spChg>
        <pc:spChg chg="mod">
          <ac:chgData name="Student - Lim Kay Yuen Darryl" userId="5c4f7223-9631-4c80-8d04-c8ed1ea29cb6" providerId="ADAL" clId="{4E82012F-6075-4F39-8A22-CEE9F3CAD5D3}" dt="2023-01-25T03:46:26.047" v="5181" actId="1076"/>
          <ac:spMkLst>
            <pc:docMk/>
            <pc:sldMk cId="1875941316" sldId="354"/>
            <ac:spMk id="57" creationId="{594BAEC0-5C1D-598D-E346-E07A2EFCA36F}"/>
          </ac:spMkLst>
        </pc:spChg>
        <pc:grpChg chg="del">
          <ac:chgData name="Student - Lim Kay Yuen Darryl" userId="5c4f7223-9631-4c80-8d04-c8ed1ea29cb6" providerId="ADAL" clId="{4E82012F-6075-4F39-8A22-CEE9F3CAD5D3}" dt="2023-01-25T03:46:04.824" v="5168" actId="478"/>
          <ac:grpSpMkLst>
            <pc:docMk/>
            <pc:sldMk cId="1875941316" sldId="354"/>
            <ac:grpSpMk id="6" creationId="{50A1ACCC-A67E-566E-B37E-AEC98ED62DC5}"/>
          </ac:grpSpMkLst>
        </pc:grpChg>
        <pc:graphicFrameChg chg="del">
          <ac:chgData name="Student - Lim Kay Yuen Darryl" userId="5c4f7223-9631-4c80-8d04-c8ed1ea29cb6" providerId="ADAL" clId="{4E82012F-6075-4F39-8A22-CEE9F3CAD5D3}" dt="2023-01-25T03:46:04.824" v="5168" actId="478"/>
          <ac:graphicFrameMkLst>
            <pc:docMk/>
            <pc:sldMk cId="1875941316" sldId="354"/>
            <ac:graphicFrameMk id="46" creationId="{30415EF6-98AD-0E2C-CA39-D626A7A8EBE6}"/>
          </ac:graphicFrameMkLst>
        </pc:graphicFrameChg>
        <pc:graphicFrameChg chg="add mod modGraphic">
          <ac:chgData name="Student - Lim Kay Yuen Darryl" userId="5c4f7223-9631-4c80-8d04-c8ed1ea29cb6" providerId="ADAL" clId="{4E82012F-6075-4F39-8A22-CEE9F3CAD5D3}" dt="2023-01-25T04:02:06.536" v="5673" actId="1076"/>
          <ac:graphicFrameMkLst>
            <pc:docMk/>
            <pc:sldMk cId="1875941316" sldId="354"/>
            <ac:graphicFrameMk id="63" creationId="{3D67400A-D581-0D8C-8285-36EB210FE861}"/>
          </ac:graphicFrameMkLst>
        </pc:graphicFrameChg>
      </pc:sldChg>
      <pc:sldChg chg="addSp delSp modSp new mod ord">
        <pc:chgData name="Student - Lim Kay Yuen Darryl" userId="5c4f7223-9631-4c80-8d04-c8ed1ea29cb6" providerId="ADAL" clId="{4E82012F-6075-4F39-8A22-CEE9F3CAD5D3}" dt="2023-01-31T07:21:01.985" v="7728" actId="1038"/>
        <pc:sldMkLst>
          <pc:docMk/>
          <pc:sldMk cId="2646366753" sldId="355"/>
        </pc:sldMkLst>
        <pc:spChg chg="del">
          <ac:chgData name="Student - Lim Kay Yuen Darryl" userId="5c4f7223-9631-4c80-8d04-c8ed1ea29cb6" providerId="ADAL" clId="{4E82012F-6075-4F39-8A22-CEE9F3CAD5D3}" dt="2023-01-25T04:02:23.030" v="5678" actId="478"/>
          <ac:spMkLst>
            <pc:docMk/>
            <pc:sldMk cId="2646366753" sldId="355"/>
            <ac:spMk id="2" creationId="{A9841A6C-1E5F-D82B-C879-18455720A334}"/>
          </ac:spMkLst>
        </pc:spChg>
        <pc:spChg chg="del">
          <ac:chgData name="Student - Lim Kay Yuen Darryl" userId="5c4f7223-9631-4c80-8d04-c8ed1ea29cb6" providerId="ADAL" clId="{4E82012F-6075-4F39-8A22-CEE9F3CAD5D3}" dt="2023-01-25T04:02:21.892" v="5677" actId="478"/>
          <ac:spMkLst>
            <pc:docMk/>
            <pc:sldMk cId="2646366753" sldId="355"/>
            <ac:spMk id="3" creationId="{770CEBC9-000D-215A-5795-C7CF0E8882BF}"/>
          </ac:spMkLst>
        </pc:spChg>
        <pc:spChg chg="mod">
          <ac:chgData name="Student - Lim Kay Yuen Darryl" userId="5c4f7223-9631-4c80-8d04-c8ed1ea29cb6" providerId="ADAL" clId="{4E82012F-6075-4F39-8A22-CEE9F3CAD5D3}" dt="2023-01-31T03:23:34.945" v="6381"/>
          <ac:spMkLst>
            <pc:docMk/>
            <pc:sldMk cId="2646366753" sldId="355"/>
            <ac:spMk id="4" creationId="{286C73DA-55BD-C90A-101B-545317096A9A}"/>
          </ac:spMkLst>
        </pc:spChg>
        <pc:graphicFrameChg chg="add mod modGraphic">
          <ac:chgData name="Student - Lim Kay Yuen Darryl" userId="5c4f7223-9631-4c80-8d04-c8ed1ea29cb6" providerId="ADAL" clId="{4E82012F-6075-4F39-8A22-CEE9F3CAD5D3}" dt="2023-01-31T07:21:01.985" v="7728" actId="1038"/>
          <ac:graphicFrameMkLst>
            <pc:docMk/>
            <pc:sldMk cId="2646366753" sldId="355"/>
            <ac:graphicFrameMk id="5" creationId="{6F6DD32C-4907-D5D9-FE0E-2F5F6BE7CDE6}"/>
          </ac:graphicFrameMkLst>
        </pc:graphicFrameChg>
      </pc:sldChg>
      <pc:sldChg chg="new modNotesTx">
        <pc:chgData name="Student - Lim Kay Yuen Darryl" userId="5c4f7223-9631-4c80-8d04-c8ed1ea29cb6" providerId="ADAL" clId="{4E82012F-6075-4F39-8A22-CEE9F3CAD5D3}" dt="2023-01-31T03:28:53.623" v="6461" actId="20577"/>
        <pc:sldMkLst>
          <pc:docMk/>
          <pc:sldMk cId="187484601" sldId="356"/>
        </pc:sldMkLst>
      </pc:sldChg>
      <pc:sldChg chg="new del">
        <pc:chgData name="Student - Lim Kay Yuen Darryl" userId="5c4f7223-9631-4c80-8d04-c8ed1ea29cb6" providerId="ADAL" clId="{4E82012F-6075-4F39-8A22-CEE9F3CAD5D3}" dt="2023-01-31T03:22:48.936" v="6379" actId="47"/>
        <pc:sldMkLst>
          <pc:docMk/>
          <pc:sldMk cId="932708924" sldId="356"/>
        </pc:sldMkLst>
      </pc:sldChg>
      <pc:sldChg chg="new del">
        <pc:chgData name="Student - Lim Kay Yuen Darryl" userId="5c4f7223-9631-4c80-8d04-c8ed1ea29cb6" providerId="ADAL" clId="{4E82012F-6075-4F39-8A22-CEE9F3CAD5D3}" dt="2023-01-31T03:24:29.076" v="6383" actId="47"/>
        <pc:sldMkLst>
          <pc:docMk/>
          <pc:sldMk cId="3168733216" sldId="356"/>
        </pc:sldMkLst>
      </pc:sldChg>
      <pc:sldChg chg="new ord modNotesTx">
        <pc:chgData name="Student - Lim Kay Yuen Darryl" userId="5c4f7223-9631-4c80-8d04-c8ed1ea29cb6" providerId="ADAL" clId="{4E82012F-6075-4F39-8A22-CEE9F3CAD5D3}" dt="2023-01-31T03:30:01.853" v="6566"/>
        <pc:sldMkLst>
          <pc:docMk/>
          <pc:sldMk cId="269917723" sldId="357"/>
        </pc:sldMkLst>
      </pc:sldChg>
      <pc:sldChg chg="modAnim">
        <pc:chgData name="Student - Lim Kay Yuen Darryl" userId="5c4f7223-9631-4c80-8d04-c8ed1ea29cb6" providerId="ADAL" clId="{4E82012F-6075-4F39-8A22-CEE9F3CAD5D3}" dt="2023-01-31T19:33:00.599" v="8629"/>
        <pc:sldMkLst>
          <pc:docMk/>
          <pc:sldMk cId="3799117098" sldId="358"/>
        </pc:sldMkLst>
      </pc:sldChg>
      <pc:sldChg chg="modAnim">
        <pc:chgData name="Student - Lim Kay Yuen Darryl" userId="5c4f7223-9631-4c80-8d04-c8ed1ea29cb6" providerId="ADAL" clId="{4E82012F-6075-4F39-8A22-CEE9F3CAD5D3}" dt="2023-01-31T19:32:52.780" v="8628"/>
        <pc:sldMkLst>
          <pc:docMk/>
          <pc:sldMk cId="3266094007" sldId="361"/>
        </pc:sldMkLst>
      </pc:sldChg>
      <pc:sldChg chg="modAnim">
        <pc:chgData name="Student - Lim Kay Yuen Darryl" userId="5c4f7223-9631-4c80-8d04-c8ed1ea29cb6" providerId="ADAL" clId="{4E82012F-6075-4F39-8A22-CEE9F3CAD5D3}" dt="2023-01-31T19:33:24.955" v="8630"/>
        <pc:sldMkLst>
          <pc:docMk/>
          <pc:sldMk cId="526055566" sldId="362"/>
        </pc:sldMkLst>
      </pc:sldChg>
      <pc:sldChg chg="del">
        <pc:chgData name="Student - Lim Kay Yuen Darryl" userId="5c4f7223-9631-4c80-8d04-c8ed1ea29cb6" providerId="ADAL" clId="{4E82012F-6075-4F39-8A22-CEE9F3CAD5D3}" dt="2023-01-31T07:15:51.187" v="7659" actId="47"/>
        <pc:sldMkLst>
          <pc:docMk/>
          <pc:sldMk cId="330391394" sldId="364"/>
        </pc:sldMkLst>
      </pc:sldChg>
      <pc:sldChg chg="addSp modSp mod">
        <pc:chgData name="Student - Lim Kay Yuen Darryl" userId="5c4f7223-9631-4c80-8d04-c8ed1ea29cb6" providerId="ADAL" clId="{4E82012F-6075-4F39-8A22-CEE9F3CAD5D3}" dt="2023-01-31T19:37:22.432" v="8674" actId="1076"/>
        <pc:sldMkLst>
          <pc:docMk/>
          <pc:sldMk cId="1261893860" sldId="366"/>
        </pc:sldMkLst>
        <pc:spChg chg="add mod ord">
          <ac:chgData name="Student - Lim Kay Yuen Darryl" userId="5c4f7223-9631-4c80-8d04-c8ed1ea29cb6" providerId="ADAL" clId="{4E82012F-6075-4F39-8A22-CEE9F3CAD5D3}" dt="2023-01-31T19:36:58.036" v="8669" actId="2085"/>
          <ac:spMkLst>
            <pc:docMk/>
            <pc:sldMk cId="1261893860" sldId="366"/>
            <ac:spMk id="3" creationId="{924023DE-CAAD-C5DC-FBC8-4F053FEA0058}"/>
          </ac:spMkLst>
        </pc:spChg>
        <pc:spChg chg="add mod">
          <ac:chgData name="Student - Lim Kay Yuen Darryl" userId="5c4f7223-9631-4c80-8d04-c8ed1ea29cb6" providerId="ADAL" clId="{4E82012F-6075-4F39-8A22-CEE9F3CAD5D3}" dt="2023-01-31T19:37:22.432" v="8674" actId="1076"/>
          <ac:spMkLst>
            <pc:docMk/>
            <pc:sldMk cId="1261893860" sldId="366"/>
            <ac:spMk id="9" creationId="{7BA177EA-20C5-F38D-E7BA-6C2EC1E71B6B}"/>
          </ac:spMkLst>
        </pc:spChg>
        <pc:graphicFrameChg chg="mod">
          <ac:chgData name="Student - Lim Kay Yuen Darryl" userId="5c4f7223-9631-4c80-8d04-c8ed1ea29cb6" providerId="ADAL" clId="{4E82012F-6075-4F39-8A22-CEE9F3CAD5D3}" dt="2023-01-31T19:34:10.921" v="8644" actId="20577"/>
          <ac:graphicFrameMkLst>
            <pc:docMk/>
            <pc:sldMk cId="1261893860" sldId="366"/>
            <ac:graphicFrameMk id="5" creationId="{436F3B8B-A06D-EF0F-F6E5-7AFBA3E0BB62}"/>
          </ac:graphicFrameMkLst>
        </pc:graphicFrameChg>
        <pc:graphicFrameChg chg="mod">
          <ac:chgData name="Student - Lim Kay Yuen Darryl" userId="5c4f7223-9631-4c80-8d04-c8ed1ea29cb6" providerId="ADAL" clId="{4E82012F-6075-4F39-8A22-CEE9F3CAD5D3}" dt="2023-01-31T19:34:17.020" v="8649" actId="20577"/>
          <ac:graphicFrameMkLst>
            <pc:docMk/>
            <pc:sldMk cId="1261893860" sldId="366"/>
            <ac:graphicFrameMk id="13" creationId="{B709BF05-5720-BCA2-F081-C33420B6FEDD}"/>
          </ac:graphicFrameMkLst>
        </pc:graphicFrameChg>
        <pc:picChg chg="mod">
          <ac:chgData name="Student - Lim Kay Yuen Darryl" userId="5c4f7223-9631-4c80-8d04-c8ed1ea29cb6" providerId="ADAL" clId="{4E82012F-6075-4F39-8A22-CEE9F3CAD5D3}" dt="2023-01-31T19:35:51.456" v="8665" actId="166"/>
          <ac:picMkLst>
            <pc:docMk/>
            <pc:sldMk cId="1261893860" sldId="366"/>
            <ac:picMk id="7" creationId="{2A9ADAAC-980D-36E9-0660-51D5EBB2F17A}"/>
          </ac:picMkLst>
        </pc:picChg>
        <pc:picChg chg="mod">
          <ac:chgData name="Student - Lim Kay Yuen Darryl" userId="5c4f7223-9631-4c80-8d04-c8ed1ea29cb6" providerId="ADAL" clId="{4E82012F-6075-4F39-8A22-CEE9F3CAD5D3}" dt="2023-01-31T19:35:51.456" v="8665" actId="166"/>
          <ac:picMkLst>
            <pc:docMk/>
            <pc:sldMk cId="1261893860" sldId="366"/>
            <ac:picMk id="8" creationId="{3AAFF4D7-EF3B-4B7D-2859-A360F2251DF0}"/>
          </ac:picMkLst>
        </pc:picChg>
        <pc:picChg chg="mod">
          <ac:chgData name="Student - Lim Kay Yuen Darryl" userId="5c4f7223-9631-4c80-8d04-c8ed1ea29cb6" providerId="ADAL" clId="{4E82012F-6075-4F39-8A22-CEE9F3CAD5D3}" dt="2023-01-31T19:35:51.456" v="8665" actId="166"/>
          <ac:picMkLst>
            <pc:docMk/>
            <pc:sldMk cId="1261893860" sldId="366"/>
            <ac:picMk id="12" creationId="{08EC8C4F-3C41-7432-B236-DB59B454E2BE}"/>
          </ac:picMkLst>
        </pc:picChg>
        <pc:picChg chg="mod">
          <ac:chgData name="Student - Lim Kay Yuen Darryl" userId="5c4f7223-9631-4c80-8d04-c8ed1ea29cb6" providerId="ADAL" clId="{4E82012F-6075-4F39-8A22-CEE9F3CAD5D3}" dt="2023-01-31T19:37:15.933" v="8673" actId="166"/>
          <ac:picMkLst>
            <pc:docMk/>
            <pc:sldMk cId="1261893860" sldId="366"/>
            <ac:picMk id="14" creationId="{057FAC7B-249B-D83E-B222-CB63DBEA57D4}"/>
          </ac:picMkLst>
        </pc:picChg>
        <pc:picChg chg="mod">
          <ac:chgData name="Student - Lim Kay Yuen Darryl" userId="5c4f7223-9631-4c80-8d04-c8ed1ea29cb6" providerId="ADAL" clId="{4E82012F-6075-4F39-8A22-CEE9F3CAD5D3}" dt="2023-01-31T19:37:15.933" v="8673" actId="166"/>
          <ac:picMkLst>
            <pc:docMk/>
            <pc:sldMk cId="1261893860" sldId="366"/>
            <ac:picMk id="15" creationId="{A82941E8-7FF5-790D-C21F-773F64704939}"/>
          </ac:picMkLst>
        </pc:picChg>
        <pc:picChg chg="mod">
          <ac:chgData name="Student - Lim Kay Yuen Darryl" userId="5c4f7223-9631-4c80-8d04-c8ed1ea29cb6" providerId="ADAL" clId="{4E82012F-6075-4F39-8A22-CEE9F3CAD5D3}" dt="2023-01-31T19:37:15.933" v="8673" actId="166"/>
          <ac:picMkLst>
            <pc:docMk/>
            <pc:sldMk cId="1261893860" sldId="366"/>
            <ac:picMk id="16" creationId="{4458AADD-D99E-2FCD-D528-B13CAD423C72}"/>
          </ac:picMkLst>
        </pc:picChg>
        <pc:picChg chg="mod">
          <ac:chgData name="Student - Lim Kay Yuen Darryl" userId="5c4f7223-9631-4c80-8d04-c8ed1ea29cb6" providerId="ADAL" clId="{4E82012F-6075-4F39-8A22-CEE9F3CAD5D3}" dt="2023-01-31T19:35:51.456" v="8665" actId="166"/>
          <ac:picMkLst>
            <pc:docMk/>
            <pc:sldMk cId="1261893860" sldId="366"/>
            <ac:picMk id="4098" creationId="{40B7F624-4401-4712-A95E-8ABC88F35B6D}"/>
          </ac:picMkLst>
        </pc:picChg>
        <pc:picChg chg="mod">
          <ac:chgData name="Student - Lim Kay Yuen Darryl" userId="5c4f7223-9631-4c80-8d04-c8ed1ea29cb6" providerId="ADAL" clId="{4E82012F-6075-4F39-8A22-CEE9F3CAD5D3}" dt="2023-01-31T19:35:51.456" v="8665" actId="166"/>
          <ac:picMkLst>
            <pc:docMk/>
            <pc:sldMk cId="1261893860" sldId="366"/>
            <ac:picMk id="4100" creationId="{F5377ADE-1DB0-DCDE-0377-D96CFB07BE19}"/>
          </ac:picMkLst>
        </pc:picChg>
        <pc:picChg chg="mod">
          <ac:chgData name="Student - Lim Kay Yuen Darryl" userId="5c4f7223-9631-4c80-8d04-c8ed1ea29cb6" providerId="ADAL" clId="{4E82012F-6075-4F39-8A22-CEE9F3CAD5D3}" dt="2023-01-31T19:37:15.933" v="8673" actId="166"/>
          <ac:picMkLst>
            <pc:docMk/>
            <pc:sldMk cId="1261893860" sldId="366"/>
            <ac:picMk id="4102" creationId="{85EF7C36-B9AA-7D00-F78A-BFCE9D2E388D}"/>
          </ac:picMkLst>
        </pc:picChg>
      </pc:sldChg>
      <pc:sldChg chg="modSp mod">
        <pc:chgData name="Student - Lim Kay Yuen Darryl" userId="5c4f7223-9631-4c80-8d04-c8ed1ea29cb6" providerId="ADAL" clId="{4E82012F-6075-4F39-8A22-CEE9F3CAD5D3}" dt="2023-01-31T07:05:01.659" v="7658" actId="14100"/>
        <pc:sldMkLst>
          <pc:docMk/>
          <pc:sldMk cId="2763025534" sldId="368"/>
        </pc:sldMkLst>
        <pc:graphicFrameChg chg="mod">
          <ac:chgData name="Student - Lim Kay Yuen Darryl" userId="5c4f7223-9631-4c80-8d04-c8ed1ea29cb6" providerId="ADAL" clId="{4E82012F-6075-4F39-8A22-CEE9F3CAD5D3}" dt="2023-01-31T07:05:01.659" v="7658" actId="14100"/>
          <ac:graphicFrameMkLst>
            <pc:docMk/>
            <pc:sldMk cId="2763025534" sldId="368"/>
            <ac:graphicFrameMk id="14" creationId="{BE5C0274-305F-D6D2-3B3D-BAFD38733832}"/>
          </ac:graphicFrameMkLst>
        </pc:graphicFrameChg>
      </pc:sldChg>
      <pc:sldChg chg="addSp modSp new mod">
        <pc:chgData name="Student - Lim Kay Yuen Darryl" userId="5c4f7223-9631-4c80-8d04-c8ed1ea29cb6" providerId="ADAL" clId="{4E82012F-6075-4F39-8A22-CEE9F3CAD5D3}" dt="2023-01-31T06:10:44.231" v="7477" actId="14100"/>
        <pc:sldMkLst>
          <pc:docMk/>
          <pc:sldMk cId="166860747" sldId="369"/>
        </pc:sldMkLst>
        <pc:graphicFrameChg chg="add mod">
          <ac:chgData name="Student - Lim Kay Yuen Darryl" userId="5c4f7223-9631-4c80-8d04-c8ed1ea29cb6" providerId="ADAL" clId="{4E82012F-6075-4F39-8A22-CEE9F3CAD5D3}" dt="2023-01-31T06:10:44.231" v="7477" actId="14100"/>
          <ac:graphicFrameMkLst>
            <pc:docMk/>
            <pc:sldMk cId="166860747" sldId="369"/>
            <ac:graphicFrameMk id="5" creationId="{9DF6FA30-81E3-67B7-6BD3-6AD0004C0785}"/>
          </ac:graphicFrameMkLst>
        </pc:graphicFrameChg>
      </pc:sldChg>
      <pc:sldChg chg="addSp delSp modSp add mod">
        <pc:chgData name="Student - Lim Kay Yuen Darryl" userId="5c4f7223-9631-4c80-8d04-c8ed1ea29cb6" providerId="ADAL" clId="{4E82012F-6075-4F39-8A22-CEE9F3CAD5D3}" dt="2023-02-01T02:42:52.160" v="9173" actId="1037"/>
        <pc:sldMkLst>
          <pc:docMk/>
          <pc:sldMk cId="2021992364" sldId="370"/>
        </pc:sldMkLst>
        <pc:spChg chg="add mod">
          <ac:chgData name="Student - Lim Kay Yuen Darryl" userId="5c4f7223-9631-4c80-8d04-c8ed1ea29cb6" providerId="ADAL" clId="{4E82012F-6075-4F39-8A22-CEE9F3CAD5D3}" dt="2023-02-01T02:34:44.384" v="9146" actId="208"/>
          <ac:spMkLst>
            <pc:docMk/>
            <pc:sldMk cId="2021992364" sldId="370"/>
            <ac:spMk id="3" creationId="{22C2EF82-06FB-C926-FD94-63B1790C92A0}"/>
          </ac:spMkLst>
        </pc:spChg>
        <pc:graphicFrameChg chg="del">
          <ac:chgData name="Student - Lim Kay Yuen Darryl" userId="5c4f7223-9631-4c80-8d04-c8ed1ea29cb6" providerId="ADAL" clId="{4E82012F-6075-4F39-8A22-CEE9F3CAD5D3}" dt="2023-02-01T02:32:58.619" v="9138" actId="478"/>
          <ac:graphicFrameMkLst>
            <pc:docMk/>
            <pc:sldMk cId="2021992364" sldId="370"/>
            <ac:graphicFrameMk id="12" creationId="{7D55A5BF-C029-3218-3955-E8995720BA6A}"/>
          </ac:graphicFrameMkLst>
        </pc:graphicFrameChg>
        <pc:picChg chg="add mod">
          <ac:chgData name="Student - Lim Kay Yuen Darryl" userId="5c4f7223-9631-4c80-8d04-c8ed1ea29cb6" providerId="ADAL" clId="{4E82012F-6075-4F39-8A22-CEE9F3CAD5D3}" dt="2023-02-01T02:34:18.500" v="9143" actId="1076"/>
          <ac:picMkLst>
            <pc:docMk/>
            <pc:sldMk cId="2021992364" sldId="370"/>
            <ac:picMk id="1026" creationId="{DD348429-CD70-7FF1-2D29-3AEF2C4ACD2C}"/>
          </ac:picMkLst>
        </pc:picChg>
        <pc:picChg chg="add mod">
          <ac:chgData name="Student - Lim Kay Yuen Darryl" userId="5c4f7223-9631-4c80-8d04-c8ed1ea29cb6" providerId="ADAL" clId="{4E82012F-6075-4F39-8A22-CEE9F3CAD5D3}" dt="2023-02-01T02:42:52.160" v="9173" actId="1037"/>
          <ac:picMkLst>
            <pc:docMk/>
            <pc:sldMk cId="2021992364" sldId="370"/>
            <ac:picMk id="1028" creationId="{7F130412-E768-3311-D1CF-590A050ADE08}"/>
          </ac:picMkLst>
        </pc:picChg>
        <pc:picChg chg="add del mod">
          <ac:chgData name="Student - Lim Kay Yuen Darryl" userId="5c4f7223-9631-4c80-8d04-c8ed1ea29cb6" providerId="ADAL" clId="{4E82012F-6075-4F39-8A22-CEE9F3CAD5D3}" dt="2023-02-01T02:42:30.931" v="9161" actId="478"/>
          <ac:picMkLst>
            <pc:docMk/>
            <pc:sldMk cId="2021992364" sldId="370"/>
            <ac:picMk id="1030" creationId="{08B99188-77CC-A1A9-98D9-2DFB89163E66}"/>
          </ac:picMkLst>
        </pc:picChg>
        <pc:picChg chg="add del mod">
          <ac:chgData name="Student - Lim Kay Yuen Darryl" userId="5c4f7223-9631-4c80-8d04-c8ed1ea29cb6" providerId="ADAL" clId="{4E82012F-6075-4F39-8A22-CEE9F3CAD5D3}" dt="2023-02-01T02:42:48.172" v="9165" actId="1076"/>
          <ac:picMkLst>
            <pc:docMk/>
            <pc:sldMk cId="2021992364" sldId="370"/>
            <ac:picMk id="1032" creationId="{33FA46FC-FCC1-6087-5817-219145561FFA}"/>
          </ac:picMkLst>
        </pc:picChg>
      </pc:sldChg>
      <pc:sldMasterChg chg="modSp modSldLayout">
        <pc:chgData name="Student - Lim Kay Yuen Darryl" userId="5c4f7223-9631-4c80-8d04-c8ed1ea29cb6" providerId="ADAL" clId="{4E82012F-6075-4F39-8A22-CEE9F3CAD5D3}" dt="2023-01-31T03:23:34.945" v="6381"/>
        <pc:sldMasterMkLst>
          <pc:docMk/>
          <pc:sldMasterMk cId="1594323700" sldId="2147483660"/>
        </pc:sldMasterMkLst>
        <pc:spChg chg="mod">
          <ac:chgData name="Student - Lim Kay Yuen Darryl" userId="5c4f7223-9631-4c80-8d04-c8ed1ea29cb6" providerId="ADAL" clId="{4E82012F-6075-4F39-8A22-CEE9F3CAD5D3}" dt="2023-01-31T03:23:34.945" v="6381"/>
          <ac:spMkLst>
            <pc:docMk/>
            <pc:sldMasterMk cId="1594323700" sldId="2147483660"/>
            <ac:spMk id="2"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ac:spMk id="3"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ac:spMk id="4"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ac:spMk id="5"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ac:spMk id="6" creationId="{00000000-0000-0000-0000-000000000000}"/>
          </ac:spMkLst>
        </pc:spChg>
        <pc:sldLayoutChg chg="modSp">
          <pc:chgData name="Student - Lim Kay Yuen Darryl" userId="5c4f7223-9631-4c80-8d04-c8ed1ea29cb6" providerId="ADAL" clId="{4E82012F-6075-4F39-8A22-CEE9F3CAD5D3}" dt="2023-01-31T03:23:34.945" v="6381"/>
          <pc:sldLayoutMkLst>
            <pc:docMk/>
            <pc:sldMasterMk cId="1594323700" sldId="2147483660"/>
            <pc:sldLayoutMk cId="2614488726" sldId="2147483661"/>
          </pc:sldLayoutMkLst>
          <pc:spChg chg="mod">
            <ac:chgData name="Student - Lim Kay Yuen Darryl" userId="5c4f7223-9631-4c80-8d04-c8ed1ea29cb6" providerId="ADAL" clId="{4E82012F-6075-4F39-8A22-CEE9F3CAD5D3}" dt="2023-01-31T03:23:34.945" v="6381"/>
            <ac:spMkLst>
              <pc:docMk/>
              <pc:sldMasterMk cId="1594323700" sldId="2147483660"/>
              <pc:sldLayoutMk cId="2614488726" sldId="2147483661"/>
              <ac:spMk id="2"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2614488726" sldId="2147483661"/>
              <ac:spMk id="3" creationId="{00000000-0000-0000-0000-000000000000}"/>
            </ac:spMkLst>
          </pc:spChg>
        </pc:sldLayoutChg>
        <pc:sldLayoutChg chg="modSp">
          <pc:chgData name="Student - Lim Kay Yuen Darryl" userId="5c4f7223-9631-4c80-8d04-c8ed1ea29cb6" providerId="ADAL" clId="{4E82012F-6075-4F39-8A22-CEE9F3CAD5D3}" dt="2023-01-31T03:23:34.945" v="6381"/>
          <pc:sldLayoutMkLst>
            <pc:docMk/>
            <pc:sldMasterMk cId="1594323700" sldId="2147483660"/>
            <pc:sldLayoutMk cId="2015107075" sldId="2147483663"/>
          </pc:sldLayoutMkLst>
          <pc:spChg chg="mod">
            <ac:chgData name="Student - Lim Kay Yuen Darryl" userId="5c4f7223-9631-4c80-8d04-c8ed1ea29cb6" providerId="ADAL" clId="{4E82012F-6075-4F39-8A22-CEE9F3CAD5D3}" dt="2023-01-31T03:23:34.945" v="6381"/>
            <ac:spMkLst>
              <pc:docMk/>
              <pc:sldMasterMk cId="1594323700" sldId="2147483660"/>
              <pc:sldLayoutMk cId="2015107075" sldId="2147483663"/>
              <ac:spMk id="2"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2015107075" sldId="2147483663"/>
              <ac:spMk id="3" creationId="{00000000-0000-0000-0000-000000000000}"/>
            </ac:spMkLst>
          </pc:spChg>
        </pc:sldLayoutChg>
        <pc:sldLayoutChg chg="modSp">
          <pc:chgData name="Student - Lim Kay Yuen Darryl" userId="5c4f7223-9631-4c80-8d04-c8ed1ea29cb6" providerId="ADAL" clId="{4E82012F-6075-4F39-8A22-CEE9F3CAD5D3}" dt="2023-01-31T03:23:34.945" v="6381"/>
          <pc:sldLayoutMkLst>
            <pc:docMk/>
            <pc:sldMasterMk cId="1594323700" sldId="2147483660"/>
            <pc:sldLayoutMk cId="2997758966" sldId="2147483664"/>
          </pc:sldLayoutMkLst>
          <pc:spChg chg="mod">
            <ac:chgData name="Student - Lim Kay Yuen Darryl" userId="5c4f7223-9631-4c80-8d04-c8ed1ea29cb6" providerId="ADAL" clId="{4E82012F-6075-4F39-8A22-CEE9F3CAD5D3}" dt="2023-01-31T03:23:34.945" v="6381"/>
            <ac:spMkLst>
              <pc:docMk/>
              <pc:sldMasterMk cId="1594323700" sldId="2147483660"/>
              <pc:sldLayoutMk cId="2997758966" sldId="2147483664"/>
              <ac:spMk id="3"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2997758966" sldId="2147483664"/>
              <ac:spMk id="4" creationId="{00000000-0000-0000-0000-000000000000}"/>
            </ac:spMkLst>
          </pc:spChg>
        </pc:sldLayoutChg>
        <pc:sldLayoutChg chg="modSp">
          <pc:chgData name="Student - Lim Kay Yuen Darryl" userId="5c4f7223-9631-4c80-8d04-c8ed1ea29cb6" providerId="ADAL" clId="{4E82012F-6075-4F39-8A22-CEE9F3CAD5D3}" dt="2023-01-31T03:23:34.945" v="6381"/>
          <pc:sldLayoutMkLst>
            <pc:docMk/>
            <pc:sldMasterMk cId="1594323700" sldId="2147483660"/>
            <pc:sldLayoutMk cId="2182372994" sldId="2147483665"/>
          </pc:sldLayoutMkLst>
          <pc:spChg chg="mod">
            <ac:chgData name="Student - Lim Kay Yuen Darryl" userId="5c4f7223-9631-4c80-8d04-c8ed1ea29cb6" providerId="ADAL" clId="{4E82012F-6075-4F39-8A22-CEE9F3CAD5D3}" dt="2023-01-31T03:23:34.945" v="6381"/>
            <ac:spMkLst>
              <pc:docMk/>
              <pc:sldMasterMk cId="1594323700" sldId="2147483660"/>
              <pc:sldLayoutMk cId="2182372994" sldId="2147483665"/>
              <ac:spMk id="2"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2182372994" sldId="2147483665"/>
              <ac:spMk id="3"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2182372994" sldId="2147483665"/>
              <ac:spMk id="4"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2182372994" sldId="2147483665"/>
              <ac:spMk id="5"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2182372994" sldId="2147483665"/>
              <ac:spMk id="6" creationId="{00000000-0000-0000-0000-000000000000}"/>
            </ac:spMkLst>
          </pc:spChg>
        </pc:sldLayoutChg>
        <pc:sldLayoutChg chg="modSp">
          <pc:chgData name="Student - Lim Kay Yuen Darryl" userId="5c4f7223-9631-4c80-8d04-c8ed1ea29cb6" providerId="ADAL" clId="{4E82012F-6075-4F39-8A22-CEE9F3CAD5D3}" dt="2023-01-31T03:23:34.945" v="6381"/>
          <pc:sldLayoutMkLst>
            <pc:docMk/>
            <pc:sldMasterMk cId="1594323700" sldId="2147483660"/>
            <pc:sldLayoutMk cId="3715552286" sldId="2147483668"/>
          </pc:sldLayoutMkLst>
          <pc:spChg chg="mod">
            <ac:chgData name="Student - Lim Kay Yuen Darryl" userId="5c4f7223-9631-4c80-8d04-c8ed1ea29cb6" providerId="ADAL" clId="{4E82012F-6075-4F39-8A22-CEE9F3CAD5D3}" dt="2023-01-31T03:23:34.945" v="6381"/>
            <ac:spMkLst>
              <pc:docMk/>
              <pc:sldMasterMk cId="1594323700" sldId="2147483660"/>
              <pc:sldLayoutMk cId="3715552286" sldId="2147483668"/>
              <ac:spMk id="2"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3715552286" sldId="2147483668"/>
              <ac:spMk id="3"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3715552286" sldId="2147483668"/>
              <ac:spMk id="4" creationId="{00000000-0000-0000-0000-000000000000}"/>
            </ac:spMkLst>
          </pc:spChg>
        </pc:sldLayoutChg>
        <pc:sldLayoutChg chg="modSp">
          <pc:chgData name="Student - Lim Kay Yuen Darryl" userId="5c4f7223-9631-4c80-8d04-c8ed1ea29cb6" providerId="ADAL" clId="{4E82012F-6075-4F39-8A22-CEE9F3CAD5D3}" dt="2023-01-31T03:23:34.945" v="6381"/>
          <pc:sldLayoutMkLst>
            <pc:docMk/>
            <pc:sldMasterMk cId="1594323700" sldId="2147483660"/>
            <pc:sldLayoutMk cId="3156637528" sldId="2147483669"/>
          </pc:sldLayoutMkLst>
          <pc:spChg chg="mod">
            <ac:chgData name="Student - Lim Kay Yuen Darryl" userId="5c4f7223-9631-4c80-8d04-c8ed1ea29cb6" providerId="ADAL" clId="{4E82012F-6075-4F39-8A22-CEE9F3CAD5D3}" dt="2023-01-31T03:23:34.945" v="6381"/>
            <ac:spMkLst>
              <pc:docMk/>
              <pc:sldMasterMk cId="1594323700" sldId="2147483660"/>
              <pc:sldLayoutMk cId="3156637528" sldId="2147483669"/>
              <ac:spMk id="2"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3156637528" sldId="2147483669"/>
              <ac:spMk id="3"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3156637528" sldId="2147483669"/>
              <ac:spMk id="4" creationId="{00000000-0000-0000-0000-000000000000}"/>
            </ac:spMkLst>
          </pc:spChg>
        </pc:sldLayoutChg>
        <pc:sldLayoutChg chg="modSp">
          <pc:chgData name="Student - Lim Kay Yuen Darryl" userId="5c4f7223-9631-4c80-8d04-c8ed1ea29cb6" providerId="ADAL" clId="{4E82012F-6075-4F39-8A22-CEE9F3CAD5D3}" dt="2023-01-31T03:23:34.945" v="6381"/>
          <pc:sldLayoutMkLst>
            <pc:docMk/>
            <pc:sldMasterMk cId="1594323700" sldId="2147483660"/>
            <pc:sldLayoutMk cId="209799184" sldId="2147483671"/>
          </pc:sldLayoutMkLst>
          <pc:spChg chg="mod">
            <ac:chgData name="Student - Lim Kay Yuen Darryl" userId="5c4f7223-9631-4c80-8d04-c8ed1ea29cb6" providerId="ADAL" clId="{4E82012F-6075-4F39-8A22-CEE9F3CAD5D3}" dt="2023-01-31T03:23:34.945" v="6381"/>
            <ac:spMkLst>
              <pc:docMk/>
              <pc:sldMasterMk cId="1594323700" sldId="2147483660"/>
              <pc:sldLayoutMk cId="209799184" sldId="2147483671"/>
              <ac:spMk id="2" creationId="{00000000-0000-0000-0000-000000000000}"/>
            </ac:spMkLst>
          </pc:spChg>
          <pc:spChg chg="mod">
            <ac:chgData name="Student - Lim Kay Yuen Darryl" userId="5c4f7223-9631-4c80-8d04-c8ed1ea29cb6" providerId="ADAL" clId="{4E82012F-6075-4F39-8A22-CEE9F3CAD5D3}" dt="2023-01-31T03:23:34.945" v="6381"/>
            <ac:spMkLst>
              <pc:docMk/>
              <pc:sldMasterMk cId="1594323700" sldId="2147483660"/>
              <pc:sldLayoutMk cId="209799184" sldId="2147483671"/>
              <ac:spMk id="3" creationId="{00000000-0000-0000-0000-000000000000}"/>
            </ac:spMkLst>
          </pc:spChg>
        </pc:sldLayoutChg>
      </pc:sldMasterChg>
    </pc:docChg>
  </pc:docChgLst>
  <pc:docChgLst>
    <pc:chgData name="Student - Soh Cher Chin Gabryel" userId="b8c5fa9c-28d6-45d0-8a82-deff9e8493cd" providerId="ADAL" clId="{9988FBEF-D170-47E7-817E-C7797197A01C}"/>
    <pc:docChg chg="undo custSel addSld delSld modSld sldOrd">
      <pc:chgData name="Student - Soh Cher Chin Gabryel" userId="b8c5fa9c-28d6-45d0-8a82-deff9e8493cd" providerId="ADAL" clId="{9988FBEF-D170-47E7-817E-C7797197A01C}" dt="2023-02-01T11:35:16.245" v="21066"/>
      <pc:docMkLst>
        <pc:docMk/>
      </pc:docMkLst>
      <pc:sldChg chg="addSp delSp modSp mod modAnim modShow">
        <pc:chgData name="Student - Soh Cher Chin Gabryel" userId="b8c5fa9c-28d6-45d0-8a82-deff9e8493cd" providerId="ADAL" clId="{9988FBEF-D170-47E7-817E-C7797197A01C}" dt="2023-01-31T11:57:46.986" v="17660" actId="1035"/>
        <pc:sldMkLst>
          <pc:docMk/>
          <pc:sldMk cId="613738316" sldId="256"/>
        </pc:sldMkLst>
        <pc:spChg chg="del mod">
          <ac:chgData name="Student - Soh Cher Chin Gabryel" userId="b8c5fa9c-28d6-45d0-8a82-deff9e8493cd" providerId="ADAL" clId="{9988FBEF-D170-47E7-817E-C7797197A01C}" dt="2023-01-31T11:50:07.091" v="17511" actId="478"/>
          <ac:spMkLst>
            <pc:docMk/>
            <pc:sldMk cId="613738316" sldId="256"/>
            <ac:spMk id="2" creationId="{BE8DD6DB-FBF0-5507-601F-E53B03717A00}"/>
          </ac:spMkLst>
        </pc:spChg>
        <pc:spChg chg="mod">
          <ac:chgData name="Student - Soh Cher Chin Gabryel" userId="b8c5fa9c-28d6-45d0-8a82-deff9e8493cd" providerId="ADAL" clId="{9988FBEF-D170-47E7-817E-C7797197A01C}" dt="2023-01-31T11:56:48.223" v="17633" actId="1036"/>
          <ac:spMkLst>
            <pc:docMk/>
            <pc:sldMk cId="613738316" sldId="256"/>
            <ac:spMk id="3" creationId="{2B6A1C59-2538-CC64-EF73-37AAC77A50B8}"/>
          </ac:spMkLst>
        </pc:spChg>
        <pc:spChg chg="add del mod">
          <ac:chgData name="Student - Soh Cher Chin Gabryel" userId="b8c5fa9c-28d6-45d0-8a82-deff9e8493cd" providerId="ADAL" clId="{9988FBEF-D170-47E7-817E-C7797197A01C}" dt="2023-01-12T17:32:17.027" v="3702" actId="478"/>
          <ac:spMkLst>
            <pc:docMk/>
            <pc:sldMk cId="613738316" sldId="256"/>
            <ac:spMk id="4" creationId="{EB72FB64-EE06-49D8-E578-30FFD9871270}"/>
          </ac:spMkLst>
        </pc:spChg>
        <pc:spChg chg="add mod">
          <ac:chgData name="Student - Soh Cher Chin Gabryel" userId="b8c5fa9c-28d6-45d0-8a82-deff9e8493cd" providerId="ADAL" clId="{9988FBEF-D170-47E7-817E-C7797197A01C}" dt="2023-01-31T11:57:46.986" v="17660" actId="1035"/>
          <ac:spMkLst>
            <pc:docMk/>
            <pc:sldMk cId="613738316" sldId="256"/>
            <ac:spMk id="5" creationId="{A92ED5B1-6752-2EA6-08B6-30F9B10D90F3}"/>
          </ac:spMkLst>
        </pc:spChg>
        <pc:spChg chg="add mod">
          <ac:chgData name="Student - Soh Cher Chin Gabryel" userId="b8c5fa9c-28d6-45d0-8a82-deff9e8493cd" providerId="ADAL" clId="{9988FBEF-D170-47E7-817E-C7797197A01C}" dt="2023-01-31T11:57:46.986" v="17660" actId="1035"/>
          <ac:spMkLst>
            <pc:docMk/>
            <pc:sldMk cId="613738316" sldId="256"/>
            <ac:spMk id="6" creationId="{6B2DA3DA-7DDF-E20B-4335-0F24FD426631}"/>
          </ac:spMkLst>
        </pc:spChg>
        <pc:spChg chg="del">
          <ac:chgData name="Student - Soh Cher Chin Gabryel" userId="b8c5fa9c-28d6-45d0-8a82-deff9e8493cd" providerId="ADAL" clId="{9988FBEF-D170-47E7-817E-C7797197A01C}" dt="2023-01-31T11:49:53.230" v="17509" actId="478"/>
          <ac:spMkLst>
            <pc:docMk/>
            <pc:sldMk cId="613738316" sldId="256"/>
            <ac:spMk id="9" creationId="{F8C22F57-7400-877D-FE01-139A15DDC07E}"/>
          </ac:spMkLst>
        </pc:spChg>
        <pc:spChg chg="add del mod">
          <ac:chgData name="Student - Soh Cher Chin Gabryel" userId="b8c5fa9c-28d6-45d0-8a82-deff9e8493cd" providerId="ADAL" clId="{9988FBEF-D170-47E7-817E-C7797197A01C}" dt="2023-01-31T11:50:10.149" v="17512" actId="478"/>
          <ac:spMkLst>
            <pc:docMk/>
            <pc:sldMk cId="613738316" sldId="256"/>
            <ac:spMk id="11" creationId="{A4F8CDD4-772D-89E9-C244-8322B2DAD220}"/>
          </ac:spMkLst>
        </pc:spChg>
        <pc:picChg chg="mod modCrop">
          <ac:chgData name="Student - Soh Cher Chin Gabryel" userId="b8c5fa9c-28d6-45d0-8a82-deff9e8493cd" providerId="ADAL" clId="{9988FBEF-D170-47E7-817E-C7797197A01C}" dt="2023-01-31T11:56:52.320" v="17643" actId="1036"/>
          <ac:picMkLst>
            <pc:docMk/>
            <pc:sldMk cId="613738316" sldId="256"/>
            <ac:picMk id="7" creationId="{EC62F7B1-18D7-DC81-EC8F-9DF62727364A}"/>
          </ac:picMkLst>
        </pc:picChg>
      </pc:sldChg>
      <pc:sldChg chg="addSp delSp modSp mod chgLayout">
        <pc:chgData name="Student - Soh Cher Chin Gabryel" userId="b8c5fa9c-28d6-45d0-8a82-deff9e8493cd" providerId="ADAL" clId="{9988FBEF-D170-47E7-817E-C7797197A01C}" dt="2023-01-12T14:46:33.014" v="221" actId="14100"/>
        <pc:sldMkLst>
          <pc:docMk/>
          <pc:sldMk cId="3648363582" sldId="259"/>
        </pc:sldMkLst>
        <pc:spChg chg="add del mod ord">
          <ac:chgData name="Student - Soh Cher Chin Gabryel" userId="b8c5fa9c-28d6-45d0-8a82-deff9e8493cd" providerId="ADAL" clId="{9988FBEF-D170-47E7-817E-C7797197A01C}" dt="2023-01-12T14:42:30.871" v="54" actId="700"/>
          <ac:spMkLst>
            <pc:docMk/>
            <pc:sldMk cId="3648363582" sldId="259"/>
            <ac:spMk id="2" creationId="{D65DA19B-4B9B-0E7F-85EF-FFB6C46B4B7D}"/>
          </ac:spMkLst>
        </pc:spChg>
        <pc:spChg chg="mod ord">
          <ac:chgData name="Student - Soh Cher Chin Gabryel" userId="b8c5fa9c-28d6-45d0-8a82-deff9e8493cd" providerId="ADAL" clId="{9988FBEF-D170-47E7-817E-C7797197A01C}" dt="2023-01-12T14:46:33.014" v="221" actId="14100"/>
          <ac:spMkLst>
            <pc:docMk/>
            <pc:sldMk cId="3648363582" sldId="259"/>
            <ac:spMk id="3" creationId="{DF274664-CC85-97EA-5A9A-B667B7F6235C}"/>
          </ac:spMkLst>
        </pc:spChg>
        <pc:spChg chg="add mod ord">
          <ac:chgData name="Student - Soh Cher Chin Gabryel" userId="b8c5fa9c-28d6-45d0-8a82-deff9e8493cd" providerId="ADAL" clId="{9988FBEF-D170-47E7-817E-C7797197A01C}" dt="2023-01-12T14:42:58.550" v="75" actId="1076"/>
          <ac:spMkLst>
            <pc:docMk/>
            <pc:sldMk cId="3648363582" sldId="259"/>
            <ac:spMk id="5" creationId="{C304B9A2-3847-9B34-E036-3870E0722103}"/>
          </ac:spMkLst>
        </pc:spChg>
      </pc:sldChg>
      <pc:sldChg chg="addSp modSp mod modAnim chgLayout">
        <pc:chgData name="Student - Soh Cher Chin Gabryel" userId="b8c5fa9c-28d6-45d0-8a82-deff9e8493cd" providerId="ADAL" clId="{9988FBEF-D170-47E7-817E-C7797197A01C}" dt="2023-01-13T02:22:59.896" v="8361" actId="113"/>
        <pc:sldMkLst>
          <pc:docMk/>
          <pc:sldMk cId="3053671250" sldId="260"/>
        </pc:sldMkLst>
        <pc:spChg chg="add mod ord">
          <ac:chgData name="Student - Soh Cher Chin Gabryel" userId="b8c5fa9c-28d6-45d0-8a82-deff9e8493cd" providerId="ADAL" clId="{9988FBEF-D170-47E7-817E-C7797197A01C}" dt="2023-01-13T02:22:59.896" v="8361" actId="113"/>
          <ac:spMkLst>
            <pc:docMk/>
            <pc:sldMk cId="3053671250" sldId="260"/>
            <ac:spMk id="2" creationId="{F3079950-B678-A8D7-371C-89D7E62BC0F3}"/>
          </ac:spMkLst>
        </pc:spChg>
        <pc:spChg chg="mod ord">
          <ac:chgData name="Student - Soh Cher Chin Gabryel" userId="b8c5fa9c-28d6-45d0-8a82-deff9e8493cd" providerId="ADAL" clId="{9988FBEF-D170-47E7-817E-C7797197A01C}" dt="2023-01-13T02:17:33.983" v="8285" actId="20577"/>
          <ac:spMkLst>
            <pc:docMk/>
            <pc:sldMk cId="3053671250" sldId="260"/>
            <ac:spMk id="3" creationId="{DF274664-CC85-97EA-5A9A-B667B7F6235C}"/>
          </ac:spMkLst>
        </pc:spChg>
      </pc:sldChg>
      <pc:sldChg chg="del">
        <pc:chgData name="Student - Soh Cher Chin Gabryel" userId="b8c5fa9c-28d6-45d0-8a82-deff9e8493cd" providerId="ADAL" clId="{9988FBEF-D170-47E7-817E-C7797197A01C}" dt="2023-01-13T02:21:38.310" v="8316" actId="47"/>
        <pc:sldMkLst>
          <pc:docMk/>
          <pc:sldMk cId="3958865056" sldId="261"/>
        </pc:sldMkLst>
      </pc:sldChg>
      <pc:sldChg chg="del">
        <pc:chgData name="Student - Soh Cher Chin Gabryel" userId="b8c5fa9c-28d6-45d0-8a82-deff9e8493cd" providerId="ADAL" clId="{9988FBEF-D170-47E7-817E-C7797197A01C}" dt="2023-01-13T02:21:39.933" v="8317" actId="47"/>
        <pc:sldMkLst>
          <pc:docMk/>
          <pc:sldMk cId="2156815453" sldId="262"/>
        </pc:sldMkLst>
      </pc:sldChg>
      <pc:sldChg chg="addSp modSp mod chgLayout">
        <pc:chgData name="Student - Soh Cher Chin Gabryel" userId="b8c5fa9c-28d6-45d0-8a82-deff9e8493cd" providerId="ADAL" clId="{9988FBEF-D170-47E7-817E-C7797197A01C}" dt="2023-01-13T02:23:04.661" v="8362" actId="1076"/>
        <pc:sldMkLst>
          <pc:docMk/>
          <pc:sldMk cId="1690393658" sldId="263"/>
        </pc:sldMkLst>
        <pc:spChg chg="mod ord">
          <ac:chgData name="Student - Soh Cher Chin Gabryel" userId="b8c5fa9c-28d6-45d0-8a82-deff9e8493cd" providerId="ADAL" clId="{9988FBEF-D170-47E7-817E-C7797197A01C}" dt="2023-01-13T02:22:54.311" v="8360" actId="14100"/>
          <ac:spMkLst>
            <pc:docMk/>
            <pc:sldMk cId="1690393658" sldId="263"/>
            <ac:spMk id="3" creationId="{DF274664-CC85-97EA-5A9A-B667B7F6235C}"/>
          </ac:spMkLst>
        </pc:spChg>
        <pc:spChg chg="add mod ord">
          <ac:chgData name="Student - Soh Cher Chin Gabryel" userId="b8c5fa9c-28d6-45d0-8a82-deff9e8493cd" providerId="ADAL" clId="{9988FBEF-D170-47E7-817E-C7797197A01C}" dt="2023-01-13T02:23:04.661" v="8362" actId="1076"/>
          <ac:spMkLst>
            <pc:docMk/>
            <pc:sldMk cId="1690393658" sldId="263"/>
            <ac:spMk id="5" creationId="{B49BCC71-B5D0-A712-1777-ADB765CA18F9}"/>
          </ac:spMkLst>
        </pc:spChg>
      </pc:sldChg>
      <pc:sldChg chg="modSp mod">
        <pc:chgData name="Student - Soh Cher Chin Gabryel" userId="b8c5fa9c-28d6-45d0-8a82-deff9e8493cd" providerId="ADAL" clId="{9988FBEF-D170-47E7-817E-C7797197A01C}" dt="2023-01-13T02:21:50.984" v="8318" actId="313"/>
        <pc:sldMkLst>
          <pc:docMk/>
          <pc:sldMk cId="537935387" sldId="269"/>
        </pc:sldMkLst>
        <pc:spChg chg="mod">
          <ac:chgData name="Student - Soh Cher Chin Gabryel" userId="b8c5fa9c-28d6-45d0-8a82-deff9e8493cd" providerId="ADAL" clId="{9988FBEF-D170-47E7-817E-C7797197A01C}" dt="2023-01-13T02:21:50.984" v="8318" actId="313"/>
          <ac:spMkLst>
            <pc:docMk/>
            <pc:sldMk cId="537935387" sldId="269"/>
            <ac:spMk id="3" creationId="{DF274664-CC85-97EA-5A9A-B667B7F6235C}"/>
          </ac:spMkLst>
        </pc:spChg>
      </pc:sldChg>
      <pc:sldChg chg="modSp mod">
        <pc:chgData name="Student - Soh Cher Chin Gabryel" userId="b8c5fa9c-28d6-45d0-8a82-deff9e8493cd" providerId="ADAL" clId="{9988FBEF-D170-47E7-817E-C7797197A01C}" dt="2023-01-12T17:30:11.104" v="3693" actId="20577"/>
        <pc:sldMkLst>
          <pc:docMk/>
          <pc:sldMk cId="793144860" sldId="278"/>
        </pc:sldMkLst>
        <pc:spChg chg="mod">
          <ac:chgData name="Student - Soh Cher Chin Gabryel" userId="b8c5fa9c-28d6-45d0-8a82-deff9e8493cd" providerId="ADAL" clId="{9988FBEF-D170-47E7-817E-C7797197A01C}" dt="2023-01-12T17:30:11.104" v="3693" actId="20577"/>
          <ac:spMkLst>
            <pc:docMk/>
            <pc:sldMk cId="793144860" sldId="278"/>
            <ac:spMk id="5" creationId="{4E588B83-7602-B234-130F-E15C6FFBB110}"/>
          </ac:spMkLst>
        </pc:spChg>
      </pc:sldChg>
      <pc:sldChg chg="modNotesTx">
        <pc:chgData name="Student - Soh Cher Chin Gabryel" userId="b8c5fa9c-28d6-45d0-8a82-deff9e8493cd" providerId="ADAL" clId="{9988FBEF-D170-47E7-817E-C7797197A01C}" dt="2023-01-12T14:41:56.405" v="52" actId="20577"/>
        <pc:sldMkLst>
          <pc:docMk/>
          <pc:sldMk cId="1507435326" sldId="280"/>
        </pc:sldMkLst>
      </pc:sldChg>
      <pc:sldChg chg="modSp mod modAnim">
        <pc:chgData name="Student - Soh Cher Chin Gabryel" userId="b8c5fa9c-28d6-45d0-8a82-deff9e8493cd" providerId="ADAL" clId="{9988FBEF-D170-47E7-817E-C7797197A01C}" dt="2023-01-13T02:18:53.004" v="8297"/>
        <pc:sldMkLst>
          <pc:docMk/>
          <pc:sldMk cId="4129408991" sldId="281"/>
        </pc:sldMkLst>
        <pc:spChg chg="mod">
          <ac:chgData name="Student - Soh Cher Chin Gabryel" userId="b8c5fa9c-28d6-45d0-8a82-deff9e8493cd" providerId="ADAL" clId="{9988FBEF-D170-47E7-817E-C7797197A01C}" dt="2023-01-12T17:29:49.982" v="3672" actId="27636"/>
          <ac:spMkLst>
            <pc:docMk/>
            <pc:sldMk cId="4129408991" sldId="281"/>
            <ac:spMk id="19" creationId="{7EE51C87-9570-583E-0476-3EC464BC05C7}"/>
          </ac:spMkLst>
        </pc:spChg>
      </pc:sldChg>
      <pc:sldChg chg="modSp mod">
        <pc:chgData name="Student - Soh Cher Chin Gabryel" userId="b8c5fa9c-28d6-45d0-8a82-deff9e8493cd" providerId="ADAL" clId="{9988FBEF-D170-47E7-817E-C7797197A01C}" dt="2023-01-12T17:29:36.363" v="3668" actId="20577"/>
        <pc:sldMkLst>
          <pc:docMk/>
          <pc:sldMk cId="3548927422" sldId="282"/>
        </pc:sldMkLst>
        <pc:spChg chg="mod">
          <ac:chgData name="Student - Soh Cher Chin Gabryel" userId="b8c5fa9c-28d6-45d0-8a82-deff9e8493cd" providerId="ADAL" clId="{9988FBEF-D170-47E7-817E-C7797197A01C}" dt="2023-01-12T17:29:36.363" v="3668" actId="20577"/>
          <ac:spMkLst>
            <pc:docMk/>
            <pc:sldMk cId="3548927422" sldId="282"/>
            <ac:spMk id="21" creationId="{6B7C78B9-BDF6-EC5A-FE2B-D59778B84516}"/>
          </ac:spMkLst>
        </pc:spChg>
      </pc:sldChg>
      <pc:sldChg chg="addSp delSp modSp mod modAnim chgLayout modNotesTx">
        <pc:chgData name="Student - Soh Cher Chin Gabryel" userId="b8c5fa9c-28d6-45d0-8a82-deff9e8493cd" providerId="ADAL" clId="{9988FBEF-D170-47E7-817E-C7797197A01C}" dt="2023-01-13T02:19:54.377" v="8302"/>
        <pc:sldMkLst>
          <pc:docMk/>
          <pc:sldMk cId="681691521" sldId="283"/>
        </pc:sldMkLst>
        <pc:spChg chg="del">
          <ac:chgData name="Student - Soh Cher Chin Gabryel" userId="b8c5fa9c-28d6-45d0-8a82-deff9e8493cd" providerId="ADAL" clId="{9988FBEF-D170-47E7-817E-C7797197A01C}" dt="2023-01-12T17:36:22.915" v="3884" actId="478"/>
          <ac:spMkLst>
            <pc:docMk/>
            <pc:sldMk cId="681691521" sldId="283"/>
            <ac:spMk id="2" creationId="{25FA3BE2-981A-6661-C33A-2ADE037F787E}"/>
          </ac:spMkLst>
        </pc:spChg>
        <pc:spChg chg="mod ord">
          <ac:chgData name="Student - Soh Cher Chin Gabryel" userId="b8c5fa9c-28d6-45d0-8a82-deff9e8493cd" providerId="ADAL" clId="{9988FBEF-D170-47E7-817E-C7797197A01C}" dt="2023-01-12T17:57:18.751" v="4779" actId="20577"/>
          <ac:spMkLst>
            <pc:docMk/>
            <pc:sldMk cId="681691521" sldId="283"/>
            <ac:spMk id="3" creationId="{DF274664-CC85-97EA-5A9A-B667B7F6235C}"/>
          </ac:spMkLst>
        </pc:spChg>
        <pc:spChg chg="add mod ord">
          <ac:chgData name="Student - Soh Cher Chin Gabryel" userId="b8c5fa9c-28d6-45d0-8a82-deff9e8493cd" providerId="ADAL" clId="{9988FBEF-D170-47E7-817E-C7797197A01C}" dt="2023-01-12T17:38:28.678" v="3980" actId="20577"/>
          <ac:spMkLst>
            <pc:docMk/>
            <pc:sldMk cId="681691521" sldId="283"/>
            <ac:spMk id="5" creationId="{001F791B-70B0-2664-F41E-A18FCC9D50C5}"/>
          </ac:spMkLst>
        </pc:spChg>
      </pc:sldChg>
      <pc:sldChg chg="addSp delSp modSp mod">
        <pc:chgData name="Student - Soh Cher Chin Gabryel" userId="b8c5fa9c-28d6-45d0-8a82-deff9e8493cd" providerId="ADAL" clId="{9988FBEF-D170-47E7-817E-C7797197A01C}" dt="2023-01-12T18:44:16.832" v="6468"/>
        <pc:sldMkLst>
          <pc:docMk/>
          <pc:sldMk cId="3277154263" sldId="284"/>
        </pc:sldMkLst>
        <pc:spChg chg="add del mod">
          <ac:chgData name="Student - Soh Cher Chin Gabryel" userId="b8c5fa9c-28d6-45d0-8a82-deff9e8493cd" providerId="ADAL" clId="{9988FBEF-D170-47E7-817E-C7797197A01C}" dt="2023-01-12T18:44:13.052" v="6465"/>
          <ac:spMkLst>
            <pc:docMk/>
            <pc:sldMk cId="3277154263" sldId="284"/>
            <ac:spMk id="6" creationId="{32B88CF2-2B12-4EDF-A4AA-0C771F2D07BA}"/>
          </ac:spMkLst>
        </pc:spChg>
        <pc:spChg chg="add del mod">
          <ac:chgData name="Student - Soh Cher Chin Gabryel" userId="b8c5fa9c-28d6-45d0-8a82-deff9e8493cd" providerId="ADAL" clId="{9988FBEF-D170-47E7-817E-C7797197A01C}" dt="2023-01-12T18:44:16.546" v="6467" actId="478"/>
          <ac:spMkLst>
            <pc:docMk/>
            <pc:sldMk cId="3277154263" sldId="284"/>
            <ac:spMk id="20" creationId="{1F833ECE-9DB2-6302-265B-1E878875FEBF}"/>
          </ac:spMkLst>
        </pc:spChg>
        <pc:spChg chg="del">
          <ac:chgData name="Student - Soh Cher Chin Gabryel" userId="b8c5fa9c-28d6-45d0-8a82-deff9e8493cd" providerId="ADAL" clId="{9988FBEF-D170-47E7-817E-C7797197A01C}" dt="2023-01-12T18:44:14.935" v="6466" actId="478"/>
          <ac:spMkLst>
            <pc:docMk/>
            <pc:sldMk cId="3277154263" sldId="284"/>
            <ac:spMk id="21" creationId="{CD10CC3D-9F12-90D1-6FAB-C134D4596C02}"/>
          </ac:spMkLst>
        </pc:spChg>
        <pc:spChg chg="add mod">
          <ac:chgData name="Student - Soh Cher Chin Gabryel" userId="b8c5fa9c-28d6-45d0-8a82-deff9e8493cd" providerId="ADAL" clId="{9988FBEF-D170-47E7-817E-C7797197A01C}" dt="2023-01-12T18:44:16.832" v="6468"/>
          <ac:spMkLst>
            <pc:docMk/>
            <pc:sldMk cId="3277154263" sldId="284"/>
            <ac:spMk id="22" creationId="{35947FF4-CC7B-EBCE-1848-46385EA9DE92}"/>
          </ac:spMkLst>
        </pc:spChg>
      </pc:sldChg>
      <pc:sldChg chg="new del">
        <pc:chgData name="Student - Soh Cher Chin Gabryel" userId="b8c5fa9c-28d6-45d0-8a82-deff9e8493cd" providerId="ADAL" clId="{9988FBEF-D170-47E7-817E-C7797197A01C}" dt="2023-01-12T14:46:27.909" v="218" actId="680"/>
        <pc:sldMkLst>
          <pc:docMk/>
          <pc:sldMk cId="445085462" sldId="285"/>
        </pc:sldMkLst>
      </pc:sldChg>
      <pc:sldChg chg="add del">
        <pc:chgData name="Student - Soh Cher Chin Gabryel" userId="b8c5fa9c-28d6-45d0-8a82-deff9e8493cd" providerId="ADAL" clId="{9988FBEF-D170-47E7-817E-C7797197A01C}" dt="2023-01-12T14:46:31.387" v="220" actId="2890"/>
        <pc:sldMkLst>
          <pc:docMk/>
          <pc:sldMk cId="1625973366" sldId="285"/>
        </pc:sldMkLst>
      </pc:sldChg>
      <pc:sldChg chg="addSp modSp add mod modAnim chgLayout">
        <pc:chgData name="Student - Soh Cher Chin Gabryel" userId="b8c5fa9c-28d6-45d0-8a82-deff9e8493cd" providerId="ADAL" clId="{9988FBEF-D170-47E7-817E-C7797197A01C}" dt="2023-01-13T02:35:41.540" v="9364" actId="20577"/>
        <pc:sldMkLst>
          <pc:docMk/>
          <pc:sldMk cId="3009939719" sldId="285"/>
        </pc:sldMkLst>
        <pc:spChg chg="mod">
          <ac:chgData name="Student - Soh Cher Chin Gabryel" userId="b8c5fa9c-28d6-45d0-8a82-deff9e8493cd" providerId="ADAL" clId="{9988FBEF-D170-47E7-817E-C7797197A01C}" dt="2023-01-12T18:52:07.523" v="6684" actId="14100"/>
          <ac:spMkLst>
            <pc:docMk/>
            <pc:sldMk cId="3009939719" sldId="285"/>
            <ac:spMk id="2" creationId="{3FCFD688-02EE-2C94-78AB-EEF45E58A1A4}"/>
          </ac:spMkLst>
        </pc:spChg>
        <pc:spChg chg="mod ord">
          <ac:chgData name="Student - Soh Cher Chin Gabryel" userId="b8c5fa9c-28d6-45d0-8a82-deff9e8493cd" providerId="ADAL" clId="{9988FBEF-D170-47E7-817E-C7797197A01C}" dt="2023-01-13T02:35:41.540" v="9364" actId="20577"/>
          <ac:spMkLst>
            <pc:docMk/>
            <pc:sldMk cId="3009939719" sldId="285"/>
            <ac:spMk id="3" creationId="{DF274664-CC85-97EA-5A9A-B667B7F6235C}"/>
          </ac:spMkLst>
        </pc:spChg>
        <pc:spChg chg="mod">
          <ac:chgData name="Student - Soh Cher Chin Gabryel" userId="b8c5fa9c-28d6-45d0-8a82-deff9e8493cd" providerId="ADAL" clId="{9988FBEF-D170-47E7-817E-C7797197A01C}" dt="2023-01-12T14:48:05.129" v="307" actId="1076"/>
          <ac:spMkLst>
            <pc:docMk/>
            <pc:sldMk cId="3009939719" sldId="285"/>
            <ac:spMk id="5" creationId="{C304B9A2-3847-9B34-E036-3870E0722103}"/>
          </ac:spMkLst>
        </pc:spChg>
        <pc:spChg chg="add mod ord">
          <ac:chgData name="Student - Soh Cher Chin Gabryel" userId="b8c5fa9c-28d6-45d0-8a82-deff9e8493cd" providerId="ADAL" clId="{9988FBEF-D170-47E7-817E-C7797197A01C}" dt="2023-01-12T18:52:18.329" v="6704" actId="404"/>
          <ac:spMkLst>
            <pc:docMk/>
            <pc:sldMk cId="3009939719" sldId="285"/>
            <ac:spMk id="6" creationId="{EE9EA798-6B84-2861-9882-71F9B73381EE}"/>
          </ac:spMkLst>
        </pc:spChg>
      </pc:sldChg>
      <pc:sldChg chg="add del">
        <pc:chgData name="Student - Soh Cher Chin Gabryel" userId="b8c5fa9c-28d6-45d0-8a82-deff9e8493cd" providerId="ADAL" clId="{9988FBEF-D170-47E7-817E-C7797197A01C}" dt="2023-01-12T14:48:16.050" v="309" actId="47"/>
        <pc:sldMkLst>
          <pc:docMk/>
          <pc:sldMk cId="546394484" sldId="286"/>
        </pc:sldMkLst>
      </pc:sldChg>
      <pc:sldChg chg="new del">
        <pc:chgData name="Student - Soh Cher Chin Gabryel" userId="b8c5fa9c-28d6-45d0-8a82-deff9e8493cd" providerId="ADAL" clId="{9988FBEF-D170-47E7-817E-C7797197A01C}" dt="2023-01-12T14:47:35.363" v="295" actId="680"/>
        <pc:sldMkLst>
          <pc:docMk/>
          <pc:sldMk cId="2841157894" sldId="286"/>
        </pc:sldMkLst>
      </pc:sldChg>
      <pc:sldChg chg="modSp add mod modAnim modNotesTx">
        <pc:chgData name="Student - Soh Cher Chin Gabryel" userId="b8c5fa9c-28d6-45d0-8a82-deff9e8493cd" providerId="ADAL" clId="{9988FBEF-D170-47E7-817E-C7797197A01C}" dt="2023-01-13T02:18:33.773" v="8292"/>
        <pc:sldMkLst>
          <pc:docMk/>
          <pc:sldMk cId="1247353221" sldId="287"/>
        </pc:sldMkLst>
        <pc:spChg chg="mod">
          <ac:chgData name="Student - Soh Cher Chin Gabryel" userId="b8c5fa9c-28d6-45d0-8a82-deff9e8493cd" providerId="ADAL" clId="{9988FBEF-D170-47E7-817E-C7797197A01C}" dt="2023-01-12T14:56:36.027" v="828" actId="115"/>
          <ac:spMkLst>
            <pc:docMk/>
            <pc:sldMk cId="1247353221" sldId="287"/>
            <ac:spMk id="3" creationId="{DF274664-CC85-97EA-5A9A-B667B7F6235C}"/>
          </ac:spMkLst>
        </pc:spChg>
        <pc:spChg chg="mod">
          <ac:chgData name="Student - Soh Cher Chin Gabryel" userId="b8c5fa9c-28d6-45d0-8a82-deff9e8493cd" providerId="ADAL" clId="{9988FBEF-D170-47E7-817E-C7797197A01C}" dt="2023-01-12T14:49:43.947" v="406" actId="1076"/>
          <ac:spMkLst>
            <pc:docMk/>
            <pc:sldMk cId="1247353221" sldId="287"/>
            <ac:spMk id="5" creationId="{C304B9A2-3847-9B34-E036-3870E0722103}"/>
          </ac:spMkLst>
        </pc:spChg>
      </pc:sldChg>
      <pc:sldChg chg="modSp add mod modAnim modNotesTx">
        <pc:chgData name="Student - Soh Cher Chin Gabryel" userId="b8c5fa9c-28d6-45d0-8a82-deff9e8493cd" providerId="ADAL" clId="{9988FBEF-D170-47E7-817E-C7797197A01C}" dt="2023-01-13T02:18:29.905" v="8291"/>
        <pc:sldMkLst>
          <pc:docMk/>
          <pc:sldMk cId="2662810579" sldId="288"/>
        </pc:sldMkLst>
        <pc:spChg chg="mod">
          <ac:chgData name="Student - Soh Cher Chin Gabryel" userId="b8c5fa9c-28d6-45d0-8a82-deff9e8493cd" providerId="ADAL" clId="{9988FBEF-D170-47E7-817E-C7797197A01C}" dt="2023-01-12T17:06:20.311" v="1683" actId="114"/>
          <ac:spMkLst>
            <pc:docMk/>
            <pc:sldMk cId="2662810579" sldId="288"/>
            <ac:spMk id="3" creationId="{DF274664-CC85-97EA-5A9A-B667B7F6235C}"/>
          </ac:spMkLst>
        </pc:spChg>
      </pc:sldChg>
      <pc:sldChg chg="addSp delSp modSp add mod modAnim modNotesTx">
        <pc:chgData name="Student - Soh Cher Chin Gabryel" userId="b8c5fa9c-28d6-45d0-8a82-deff9e8493cd" providerId="ADAL" clId="{9988FBEF-D170-47E7-817E-C7797197A01C}" dt="2023-01-13T02:18:41.733" v="8294"/>
        <pc:sldMkLst>
          <pc:docMk/>
          <pc:sldMk cId="1425965917" sldId="289"/>
        </pc:sldMkLst>
        <pc:spChg chg="mod">
          <ac:chgData name="Student - Soh Cher Chin Gabryel" userId="b8c5fa9c-28d6-45d0-8a82-deff9e8493cd" providerId="ADAL" clId="{9988FBEF-D170-47E7-817E-C7797197A01C}" dt="2023-01-12T17:25:15.509" v="3622" actId="20577"/>
          <ac:spMkLst>
            <pc:docMk/>
            <pc:sldMk cId="1425965917" sldId="289"/>
            <ac:spMk id="3" creationId="{DF274664-CC85-97EA-5A9A-B667B7F6235C}"/>
          </ac:spMkLst>
        </pc:spChg>
        <pc:spChg chg="mod">
          <ac:chgData name="Student - Soh Cher Chin Gabryel" userId="b8c5fa9c-28d6-45d0-8a82-deff9e8493cd" providerId="ADAL" clId="{9988FBEF-D170-47E7-817E-C7797197A01C}" dt="2023-01-12T17:35:48.726" v="3843" actId="1076"/>
          <ac:spMkLst>
            <pc:docMk/>
            <pc:sldMk cId="1425965917" sldId="289"/>
            <ac:spMk id="7" creationId="{17BC5FF8-A9C7-D253-F977-4A5C559BDDD2}"/>
          </ac:spMkLst>
        </pc:spChg>
        <pc:spChg chg="mod">
          <ac:chgData name="Student - Soh Cher Chin Gabryel" userId="b8c5fa9c-28d6-45d0-8a82-deff9e8493cd" providerId="ADAL" clId="{9988FBEF-D170-47E7-817E-C7797197A01C}" dt="2023-01-12T17:35:18.913" v="3811" actId="1076"/>
          <ac:spMkLst>
            <pc:docMk/>
            <pc:sldMk cId="1425965917" sldId="289"/>
            <ac:spMk id="16" creationId="{CB3615A0-E36C-E520-4F2E-2D2C83F82A6C}"/>
          </ac:spMkLst>
        </pc:spChg>
        <pc:spChg chg="add del">
          <ac:chgData name="Student - Soh Cher Chin Gabryel" userId="b8c5fa9c-28d6-45d0-8a82-deff9e8493cd" providerId="ADAL" clId="{9988FBEF-D170-47E7-817E-C7797197A01C}" dt="2023-01-12T17:35:21.181" v="3812" actId="478"/>
          <ac:spMkLst>
            <pc:docMk/>
            <pc:sldMk cId="1425965917" sldId="289"/>
            <ac:spMk id="17" creationId="{2DF1E75A-869D-2D50-80AB-AE316FBA4610}"/>
          </ac:spMkLst>
        </pc:spChg>
      </pc:sldChg>
      <pc:sldChg chg="modSp add mod modAnim modNotesTx">
        <pc:chgData name="Student - Soh Cher Chin Gabryel" userId="b8c5fa9c-28d6-45d0-8a82-deff9e8493cd" providerId="ADAL" clId="{9988FBEF-D170-47E7-817E-C7797197A01C}" dt="2023-01-13T02:18:47.199" v="8296"/>
        <pc:sldMkLst>
          <pc:docMk/>
          <pc:sldMk cId="2150502204" sldId="290"/>
        </pc:sldMkLst>
        <pc:spChg chg="mod">
          <ac:chgData name="Student - Soh Cher Chin Gabryel" userId="b8c5fa9c-28d6-45d0-8a82-deff9e8493cd" providerId="ADAL" clId="{9988FBEF-D170-47E7-817E-C7797197A01C}" dt="2023-01-12T17:22:49.028" v="3461" actId="20577"/>
          <ac:spMkLst>
            <pc:docMk/>
            <pc:sldMk cId="2150502204" sldId="290"/>
            <ac:spMk id="3" creationId="{DF274664-CC85-97EA-5A9A-B667B7F6235C}"/>
          </ac:spMkLst>
        </pc:spChg>
      </pc:sldChg>
      <pc:sldChg chg="modSp mod">
        <pc:chgData name="Student - Soh Cher Chin Gabryel" userId="b8c5fa9c-28d6-45d0-8a82-deff9e8493cd" providerId="ADAL" clId="{9988FBEF-D170-47E7-817E-C7797197A01C}" dt="2023-01-12T17:29:42.970" v="3670" actId="27636"/>
        <pc:sldMkLst>
          <pc:docMk/>
          <pc:sldMk cId="1790129298" sldId="291"/>
        </pc:sldMkLst>
        <pc:spChg chg="mod">
          <ac:chgData name="Student - Soh Cher Chin Gabryel" userId="b8c5fa9c-28d6-45d0-8a82-deff9e8493cd" providerId="ADAL" clId="{9988FBEF-D170-47E7-817E-C7797197A01C}" dt="2023-01-12T17:29:42.970" v="3670" actId="27636"/>
          <ac:spMkLst>
            <pc:docMk/>
            <pc:sldMk cId="1790129298" sldId="291"/>
            <ac:spMk id="19" creationId="{7EE51C87-9570-583E-0476-3EC464BC05C7}"/>
          </ac:spMkLst>
        </pc:spChg>
      </pc:sldChg>
      <pc:sldChg chg="addSp delSp modSp mod">
        <pc:chgData name="Student - Soh Cher Chin Gabryel" userId="b8c5fa9c-28d6-45d0-8a82-deff9e8493cd" providerId="ADAL" clId="{9988FBEF-D170-47E7-817E-C7797197A01C}" dt="2023-01-12T18:44:07.647" v="6463" actId="478"/>
        <pc:sldMkLst>
          <pc:docMk/>
          <pc:sldMk cId="1305679598" sldId="292"/>
        </pc:sldMkLst>
        <pc:spChg chg="add del mod">
          <ac:chgData name="Student - Soh Cher Chin Gabryel" userId="b8c5fa9c-28d6-45d0-8a82-deff9e8493cd" providerId="ADAL" clId="{9988FBEF-D170-47E7-817E-C7797197A01C}" dt="2023-01-12T18:44:00.848" v="6458"/>
          <ac:spMkLst>
            <pc:docMk/>
            <pc:sldMk cId="1305679598" sldId="292"/>
            <ac:spMk id="3" creationId="{FFF5D81B-60E4-62D5-17F4-D94690302895}"/>
          </ac:spMkLst>
        </pc:spChg>
        <pc:spChg chg="add del mod">
          <ac:chgData name="Student - Soh Cher Chin Gabryel" userId="b8c5fa9c-28d6-45d0-8a82-deff9e8493cd" providerId="ADAL" clId="{9988FBEF-D170-47E7-817E-C7797197A01C}" dt="2023-01-12T18:44:03.167" v="6460"/>
          <ac:spMkLst>
            <pc:docMk/>
            <pc:sldMk cId="1305679598" sldId="292"/>
            <ac:spMk id="6" creationId="{1BF21F08-F8EA-67E9-AEAB-11A0AFC5EE69}"/>
          </ac:spMkLst>
        </pc:spChg>
        <pc:spChg chg="add del mod">
          <ac:chgData name="Student - Soh Cher Chin Gabryel" userId="b8c5fa9c-28d6-45d0-8a82-deff9e8493cd" providerId="ADAL" clId="{9988FBEF-D170-47E7-817E-C7797197A01C}" dt="2023-01-12T18:44:07.647" v="6463" actId="478"/>
          <ac:spMkLst>
            <pc:docMk/>
            <pc:sldMk cId="1305679598" sldId="292"/>
            <ac:spMk id="20" creationId="{4F1F698F-8D9E-386E-0554-33BD95ABE982}"/>
          </ac:spMkLst>
        </pc:spChg>
        <pc:spChg chg="del">
          <ac:chgData name="Student - Soh Cher Chin Gabryel" userId="b8c5fa9c-28d6-45d0-8a82-deff9e8493cd" providerId="ADAL" clId="{9988FBEF-D170-47E7-817E-C7797197A01C}" dt="2023-01-12T18:44:04.800" v="6461" actId="478"/>
          <ac:spMkLst>
            <pc:docMk/>
            <pc:sldMk cId="1305679598" sldId="292"/>
            <ac:spMk id="21" creationId="{CD10CC3D-9F12-90D1-6FAB-C134D4596C02}"/>
          </ac:spMkLst>
        </pc:spChg>
        <pc:spChg chg="add mod">
          <ac:chgData name="Student - Soh Cher Chin Gabryel" userId="b8c5fa9c-28d6-45d0-8a82-deff9e8493cd" providerId="ADAL" clId="{9988FBEF-D170-47E7-817E-C7797197A01C}" dt="2023-01-12T18:44:05.034" v="6462"/>
          <ac:spMkLst>
            <pc:docMk/>
            <pc:sldMk cId="1305679598" sldId="292"/>
            <ac:spMk id="22" creationId="{62057659-EF5D-913B-6163-A8165D7B1528}"/>
          </ac:spMkLst>
        </pc:spChg>
      </pc:sldChg>
      <pc:sldChg chg="add">
        <pc:chgData name="Student - Soh Cher Chin Gabryel" userId="b8c5fa9c-28d6-45d0-8a82-deff9e8493cd" providerId="ADAL" clId="{9988FBEF-D170-47E7-817E-C7797197A01C}" dt="2023-01-12T17:35:59.509" v="3844" actId="2890"/>
        <pc:sldMkLst>
          <pc:docMk/>
          <pc:sldMk cId="3994065309" sldId="293"/>
        </pc:sldMkLst>
      </pc:sldChg>
      <pc:sldChg chg="modSp add mod modAnim">
        <pc:chgData name="Student - Soh Cher Chin Gabryel" userId="b8c5fa9c-28d6-45d0-8a82-deff9e8493cd" providerId="ADAL" clId="{9988FBEF-D170-47E7-817E-C7797197A01C}" dt="2023-01-13T02:20:34.778" v="8306"/>
        <pc:sldMkLst>
          <pc:docMk/>
          <pc:sldMk cId="1678782849" sldId="294"/>
        </pc:sldMkLst>
        <pc:spChg chg="mod">
          <ac:chgData name="Student - Soh Cher Chin Gabryel" userId="b8c5fa9c-28d6-45d0-8a82-deff9e8493cd" providerId="ADAL" clId="{9988FBEF-D170-47E7-817E-C7797197A01C}" dt="2023-01-12T18:33:59.932" v="5820" actId="20577"/>
          <ac:spMkLst>
            <pc:docMk/>
            <pc:sldMk cId="1678782849" sldId="294"/>
            <ac:spMk id="3" creationId="{DF274664-CC85-97EA-5A9A-B667B7F6235C}"/>
          </ac:spMkLst>
        </pc:spChg>
      </pc:sldChg>
      <pc:sldChg chg="modSp add mod modAnim modNotesTx">
        <pc:chgData name="Student - Soh Cher Chin Gabryel" userId="b8c5fa9c-28d6-45d0-8a82-deff9e8493cd" providerId="ADAL" clId="{9988FBEF-D170-47E7-817E-C7797197A01C}" dt="2023-01-13T02:20:26.528" v="8304"/>
        <pc:sldMkLst>
          <pc:docMk/>
          <pc:sldMk cId="547625975" sldId="295"/>
        </pc:sldMkLst>
        <pc:spChg chg="mod">
          <ac:chgData name="Student - Soh Cher Chin Gabryel" userId="b8c5fa9c-28d6-45d0-8a82-deff9e8493cd" providerId="ADAL" clId="{9988FBEF-D170-47E7-817E-C7797197A01C}" dt="2023-01-12T18:29:11.933" v="5516" actId="20577"/>
          <ac:spMkLst>
            <pc:docMk/>
            <pc:sldMk cId="547625975" sldId="295"/>
            <ac:spMk id="3" creationId="{DF274664-CC85-97EA-5A9A-B667B7F6235C}"/>
          </ac:spMkLst>
        </pc:spChg>
      </pc:sldChg>
      <pc:sldChg chg="modSp add mod modAnim">
        <pc:chgData name="Student - Soh Cher Chin Gabryel" userId="b8c5fa9c-28d6-45d0-8a82-deff9e8493cd" providerId="ADAL" clId="{9988FBEF-D170-47E7-817E-C7797197A01C}" dt="2023-01-13T02:20:48.381" v="8308"/>
        <pc:sldMkLst>
          <pc:docMk/>
          <pc:sldMk cId="4223035056" sldId="296"/>
        </pc:sldMkLst>
        <pc:spChg chg="mod">
          <ac:chgData name="Student - Soh Cher Chin Gabryel" userId="b8c5fa9c-28d6-45d0-8a82-deff9e8493cd" providerId="ADAL" clId="{9988FBEF-D170-47E7-817E-C7797197A01C}" dt="2023-01-12T18:36:02.626" v="6003"/>
          <ac:spMkLst>
            <pc:docMk/>
            <pc:sldMk cId="4223035056" sldId="296"/>
            <ac:spMk id="3" creationId="{DF274664-CC85-97EA-5A9A-B667B7F6235C}"/>
          </ac:spMkLst>
        </pc:spChg>
        <pc:spChg chg="mod">
          <ac:chgData name="Student - Soh Cher Chin Gabryel" userId="b8c5fa9c-28d6-45d0-8a82-deff9e8493cd" providerId="ADAL" clId="{9988FBEF-D170-47E7-817E-C7797197A01C}" dt="2023-01-12T18:34:15.834" v="5848" actId="20577"/>
          <ac:spMkLst>
            <pc:docMk/>
            <pc:sldMk cId="4223035056" sldId="296"/>
            <ac:spMk id="5" creationId="{001F791B-70B0-2664-F41E-A18FCC9D50C5}"/>
          </ac:spMkLst>
        </pc:spChg>
      </pc:sldChg>
      <pc:sldChg chg="modSp add mod modAnim">
        <pc:chgData name="Student - Soh Cher Chin Gabryel" userId="b8c5fa9c-28d6-45d0-8a82-deff9e8493cd" providerId="ADAL" clId="{9988FBEF-D170-47E7-817E-C7797197A01C}" dt="2023-01-13T02:21:00.010" v="8310"/>
        <pc:sldMkLst>
          <pc:docMk/>
          <pc:sldMk cId="872654775" sldId="297"/>
        </pc:sldMkLst>
        <pc:spChg chg="mod">
          <ac:chgData name="Student - Soh Cher Chin Gabryel" userId="b8c5fa9c-28d6-45d0-8a82-deff9e8493cd" providerId="ADAL" clId="{9988FBEF-D170-47E7-817E-C7797197A01C}" dt="2023-01-12T18:56:51.599" v="7195" actId="20577"/>
          <ac:spMkLst>
            <pc:docMk/>
            <pc:sldMk cId="872654775" sldId="297"/>
            <ac:spMk id="3" creationId="{DF274664-CC85-97EA-5A9A-B667B7F6235C}"/>
          </ac:spMkLst>
        </pc:spChg>
      </pc:sldChg>
      <pc:sldChg chg="ord">
        <pc:chgData name="Student - Soh Cher Chin Gabryel" userId="b8c5fa9c-28d6-45d0-8a82-deff9e8493cd" providerId="ADAL" clId="{9988FBEF-D170-47E7-817E-C7797197A01C}" dt="2023-01-13T04:51:40.923" v="9402"/>
        <pc:sldMkLst>
          <pc:docMk/>
          <pc:sldMk cId="1475865234" sldId="298"/>
        </pc:sldMkLst>
      </pc:sldChg>
      <pc:sldChg chg="modSp add mod modAnim">
        <pc:chgData name="Student - Soh Cher Chin Gabryel" userId="b8c5fa9c-28d6-45d0-8a82-deff9e8493cd" providerId="ADAL" clId="{9988FBEF-D170-47E7-817E-C7797197A01C}" dt="2023-01-13T02:21:06.935" v="8312"/>
        <pc:sldMkLst>
          <pc:docMk/>
          <pc:sldMk cId="3046207464" sldId="299"/>
        </pc:sldMkLst>
        <pc:spChg chg="mod">
          <ac:chgData name="Student - Soh Cher Chin Gabryel" userId="b8c5fa9c-28d6-45d0-8a82-deff9e8493cd" providerId="ADAL" clId="{9988FBEF-D170-47E7-817E-C7797197A01C}" dt="2023-01-12T18:55:55.600" v="7081" actId="20577"/>
          <ac:spMkLst>
            <pc:docMk/>
            <pc:sldMk cId="3046207464" sldId="299"/>
            <ac:spMk id="3" creationId="{DF274664-CC85-97EA-5A9A-B667B7F6235C}"/>
          </ac:spMkLst>
        </pc:spChg>
      </pc:sldChg>
      <pc:sldChg chg="modSp add mod modAnim modNotesTx">
        <pc:chgData name="Student - Soh Cher Chin Gabryel" userId="b8c5fa9c-28d6-45d0-8a82-deff9e8493cd" providerId="ADAL" clId="{9988FBEF-D170-47E7-817E-C7797197A01C}" dt="2023-01-13T02:21:12.825" v="8314"/>
        <pc:sldMkLst>
          <pc:docMk/>
          <pc:sldMk cId="816511722" sldId="300"/>
        </pc:sldMkLst>
        <pc:spChg chg="mod">
          <ac:chgData name="Student - Soh Cher Chin Gabryel" userId="b8c5fa9c-28d6-45d0-8a82-deff9e8493cd" providerId="ADAL" clId="{9988FBEF-D170-47E7-817E-C7797197A01C}" dt="2023-01-12T18:59:22.789" v="7468" actId="20577"/>
          <ac:spMkLst>
            <pc:docMk/>
            <pc:sldMk cId="816511722" sldId="300"/>
            <ac:spMk id="3" creationId="{DF274664-CC85-97EA-5A9A-B667B7F6235C}"/>
          </ac:spMkLst>
        </pc:spChg>
      </pc:sldChg>
      <pc:sldChg chg="ord">
        <pc:chgData name="Student - Soh Cher Chin Gabryel" userId="b8c5fa9c-28d6-45d0-8a82-deff9e8493cd" providerId="ADAL" clId="{9988FBEF-D170-47E7-817E-C7797197A01C}" dt="2023-01-13T02:57:41.953" v="9400"/>
        <pc:sldMkLst>
          <pc:docMk/>
          <pc:sldMk cId="1713080163" sldId="301"/>
        </pc:sldMkLst>
      </pc:sldChg>
      <pc:sldChg chg="new del">
        <pc:chgData name="Student - Soh Cher Chin Gabryel" userId="b8c5fa9c-28d6-45d0-8a82-deff9e8493cd" providerId="ADAL" clId="{9988FBEF-D170-47E7-817E-C7797197A01C}" dt="2023-01-13T02:25:51.303" v="8365" actId="680"/>
        <pc:sldMkLst>
          <pc:docMk/>
          <pc:sldMk cId="151593503" sldId="305"/>
        </pc:sldMkLst>
      </pc:sldChg>
      <pc:sldChg chg="modSp add mod addAnim delAnim modAnim">
        <pc:chgData name="Student - Soh Cher Chin Gabryel" userId="b8c5fa9c-28d6-45d0-8a82-deff9e8493cd" providerId="ADAL" clId="{9988FBEF-D170-47E7-817E-C7797197A01C}" dt="2023-01-13T02:50:16.499" v="9398" actId="20577"/>
        <pc:sldMkLst>
          <pc:docMk/>
          <pc:sldMk cId="3628043367" sldId="305"/>
        </pc:sldMkLst>
        <pc:spChg chg="mod">
          <ac:chgData name="Student - Soh Cher Chin Gabryel" userId="b8c5fa9c-28d6-45d0-8a82-deff9e8493cd" providerId="ADAL" clId="{9988FBEF-D170-47E7-817E-C7797197A01C}" dt="2023-01-13T02:36:47.988" v="9372" actId="27636"/>
          <ac:spMkLst>
            <pc:docMk/>
            <pc:sldMk cId="3628043367" sldId="305"/>
            <ac:spMk id="3" creationId="{DF274664-CC85-97EA-5A9A-B667B7F6235C}"/>
          </ac:spMkLst>
        </pc:spChg>
        <pc:spChg chg="mod">
          <ac:chgData name="Student - Soh Cher Chin Gabryel" userId="b8c5fa9c-28d6-45d0-8a82-deff9e8493cd" providerId="ADAL" clId="{9988FBEF-D170-47E7-817E-C7797197A01C}" dt="2023-01-13T02:50:16.499" v="9398" actId="20577"/>
          <ac:spMkLst>
            <pc:docMk/>
            <pc:sldMk cId="3628043367" sldId="305"/>
            <ac:spMk id="5" creationId="{C304B9A2-3847-9B34-E036-3870E0722103}"/>
          </ac:spMkLst>
        </pc:spChg>
      </pc:sldChg>
      <pc:sldChg chg="modSp add mod modAnim">
        <pc:chgData name="Student - Soh Cher Chin Gabryel" userId="b8c5fa9c-28d6-45d0-8a82-deff9e8493cd" providerId="ADAL" clId="{9988FBEF-D170-47E7-817E-C7797197A01C}" dt="2023-01-13T02:40:29.567" v="9392" actId="20577"/>
        <pc:sldMkLst>
          <pc:docMk/>
          <pc:sldMk cId="3454339512" sldId="306"/>
        </pc:sldMkLst>
        <pc:spChg chg="mod">
          <ac:chgData name="Student - Soh Cher Chin Gabryel" userId="b8c5fa9c-28d6-45d0-8a82-deff9e8493cd" providerId="ADAL" clId="{9988FBEF-D170-47E7-817E-C7797197A01C}" dt="2023-01-13T02:40:29.567" v="9392" actId="20577"/>
          <ac:spMkLst>
            <pc:docMk/>
            <pc:sldMk cId="3454339512" sldId="306"/>
            <ac:spMk id="3" creationId="{DF274664-CC85-97EA-5A9A-B667B7F6235C}"/>
          </ac:spMkLst>
        </pc:spChg>
        <pc:spChg chg="mod">
          <ac:chgData name="Student - Soh Cher Chin Gabryel" userId="b8c5fa9c-28d6-45d0-8a82-deff9e8493cd" providerId="ADAL" clId="{9988FBEF-D170-47E7-817E-C7797197A01C}" dt="2023-01-13T02:36:05.840" v="9367"/>
          <ac:spMkLst>
            <pc:docMk/>
            <pc:sldMk cId="3454339512" sldId="306"/>
            <ac:spMk id="5" creationId="{C304B9A2-3847-9B34-E036-3870E0722103}"/>
          </ac:spMkLst>
        </pc:spChg>
      </pc:sldChg>
      <pc:sldChg chg="modSp mod">
        <pc:chgData name="Student - Soh Cher Chin Gabryel" userId="b8c5fa9c-28d6-45d0-8a82-deff9e8493cd" providerId="ADAL" clId="{9988FBEF-D170-47E7-817E-C7797197A01C}" dt="2023-01-19T17:15:24.565" v="10250" actId="20577"/>
        <pc:sldMkLst>
          <pc:docMk/>
          <pc:sldMk cId="2783133386" sldId="318"/>
        </pc:sldMkLst>
        <pc:spChg chg="mod">
          <ac:chgData name="Student - Soh Cher Chin Gabryel" userId="b8c5fa9c-28d6-45d0-8a82-deff9e8493cd" providerId="ADAL" clId="{9988FBEF-D170-47E7-817E-C7797197A01C}" dt="2023-01-19T16:44:37.943" v="9404" actId="1076"/>
          <ac:spMkLst>
            <pc:docMk/>
            <pc:sldMk cId="2783133386" sldId="318"/>
            <ac:spMk id="13" creationId="{1DBFD40D-9340-21E9-1CB0-E83B2B28476B}"/>
          </ac:spMkLst>
        </pc:spChg>
        <pc:spChg chg="mod">
          <ac:chgData name="Student - Soh Cher Chin Gabryel" userId="b8c5fa9c-28d6-45d0-8a82-deff9e8493cd" providerId="ADAL" clId="{9988FBEF-D170-47E7-817E-C7797197A01C}" dt="2023-01-19T16:44:56.632" v="9405" actId="207"/>
          <ac:spMkLst>
            <pc:docMk/>
            <pc:sldMk cId="2783133386" sldId="318"/>
            <ac:spMk id="28" creationId="{76DB2EED-A356-4BB5-46AD-E561C6A647B4}"/>
          </ac:spMkLst>
        </pc:spChg>
        <pc:spChg chg="mod">
          <ac:chgData name="Student - Soh Cher Chin Gabryel" userId="b8c5fa9c-28d6-45d0-8a82-deff9e8493cd" providerId="ADAL" clId="{9988FBEF-D170-47E7-817E-C7797197A01C}" dt="2023-01-19T17:15:14.646" v="10248" actId="120"/>
          <ac:spMkLst>
            <pc:docMk/>
            <pc:sldMk cId="2783133386" sldId="318"/>
            <ac:spMk id="33" creationId="{E13DDDCE-443F-4564-E8E9-D410833BEC18}"/>
          </ac:spMkLst>
        </pc:spChg>
        <pc:spChg chg="mod">
          <ac:chgData name="Student - Soh Cher Chin Gabryel" userId="b8c5fa9c-28d6-45d0-8a82-deff9e8493cd" providerId="ADAL" clId="{9988FBEF-D170-47E7-817E-C7797197A01C}" dt="2023-01-19T17:15:24.565" v="10250" actId="20577"/>
          <ac:spMkLst>
            <pc:docMk/>
            <pc:sldMk cId="2783133386" sldId="318"/>
            <ac:spMk id="35" creationId="{DBF55910-D997-4DDA-FAFB-A37CF10AD483}"/>
          </ac:spMkLst>
        </pc:spChg>
      </pc:sldChg>
      <pc:sldChg chg="addSp delSp modSp mod modAnim">
        <pc:chgData name="Student - Soh Cher Chin Gabryel" userId="b8c5fa9c-28d6-45d0-8a82-deff9e8493cd" providerId="ADAL" clId="{9988FBEF-D170-47E7-817E-C7797197A01C}" dt="2023-02-01T10:18:00.261" v="21017" actId="20577"/>
        <pc:sldMkLst>
          <pc:docMk/>
          <pc:sldMk cId="1433367268" sldId="319"/>
        </pc:sldMkLst>
        <pc:spChg chg="add del">
          <ac:chgData name="Student - Soh Cher Chin Gabryel" userId="b8c5fa9c-28d6-45d0-8a82-deff9e8493cd" providerId="ADAL" clId="{9988FBEF-D170-47E7-817E-C7797197A01C}" dt="2023-01-31T11:27:11.815" v="17298" actId="22"/>
          <ac:spMkLst>
            <pc:docMk/>
            <pc:sldMk cId="1433367268" sldId="319"/>
            <ac:spMk id="3" creationId="{55CC8482-40B6-BDA8-6441-D54E4F819F81}"/>
          </ac:spMkLst>
        </pc:spChg>
        <pc:spChg chg="mod">
          <ac:chgData name="Student - Soh Cher Chin Gabryel" userId="b8c5fa9c-28d6-45d0-8a82-deff9e8493cd" providerId="ADAL" clId="{9988FBEF-D170-47E7-817E-C7797197A01C}" dt="2023-01-19T18:24:54.278" v="10959" actId="164"/>
          <ac:spMkLst>
            <pc:docMk/>
            <pc:sldMk cId="1433367268" sldId="319"/>
            <ac:spMk id="7" creationId="{50CC65E2-2864-24EE-258A-82E30CE30604}"/>
          </ac:spMkLst>
        </pc:spChg>
        <pc:spChg chg="mod">
          <ac:chgData name="Student - Soh Cher Chin Gabryel" userId="b8c5fa9c-28d6-45d0-8a82-deff9e8493cd" providerId="ADAL" clId="{9988FBEF-D170-47E7-817E-C7797197A01C}" dt="2023-01-19T18:24:59.402" v="10960" actId="164"/>
          <ac:spMkLst>
            <pc:docMk/>
            <pc:sldMk cId="1433367268" sldId="319"/>
            <ac:spMk id="8" creationId="{3BF0DC3C-D4FA-AFB0-FE75-F243EB9BEBDF}"/>
          </ac:spMkLst>
        </pc:spChg>
        <pc:spChg chg="mod">
          <ac:chgData name="Student - Soh Cher Chin Gabryel" userId="b8c5fa9c-28d6-45d0-8a82-deff9e8493cd" providerId="ADAL" clId="{9988FBEF-D170-47E7-817E-C7797197A01C}" dt="2023-01-19T18:25:05.432" v="10961" actId="164"/>
          <ac:spMkLst>
            <pc:docMk/>
            <pc:sldMk cId="1433367268" sldId="319"/>
            <ac:spMk id="9" creationId="{9D910925-407B-0E43-065A-94D05994C4AE}"/>
          </ac:spMkLst>
        </pc:spChg>
        <pc:spChg chg="mod">
          <ac:chgData name="Student - Soh Cher Chin Gabryel" userId="b8c5fa9c-28d6-45d0-8a82-deff9e8493cd" providerId="ADAL" clId="{9988FBEF-D170-47E7-817E-C7797197A01C}" dt="2023-02-01T10:18:00.261" v="21017" actId="20577"/>
          <ac:spMkLst>
            <pc:docMk/>
            <pc:sldMk cId="1433367268" sldId="319"/>
            <ac:spMk id="10" creationId="{1BE9AD18-0420-ED95-10A6-D5B4EED1B82F}"/>
          </ac:spMkLst>
        </pc:spChg>
        <pc:spChg chg="mod">
          <ac:chgData name="Student - Soh Cher Chin Gabryel" userId="b8c5fa9c-28d6-45d0-8a82-deff9e8493cd" providerId="ADAL" clId="{9988FBEF-D170-47E7-817E-C7797197A01C}" dt="2023-01-31T12:00:03.309" v="17733" actId="1076"/>
          <ac:spMkLst>
            <pc:docMk/>
            <pc:sldMk cId="1433367268" sldId="319"/>
            <ac:spMk id="11" creationId="{825E5197-47BB-1C8C-7313-F5D4FCC6DAFE}"/>
          </ac:spMkLst>
        </pc:spChg>
        <pc:spChg chg="mod">
          <ac:chgData name="Student - Soh Cher Chin Gabryel" userId="b8c5fa9c-28d6-45d0-8a82-deff9e8493cd" providerId="ADAL" clId="{9988FBEF-D170-47E7-817E-C7797197A01C}" dt="2023-02-01T09:41:10.726" v="20559" actId="20577"/>
          <ac:spMkLst>
            <pc:docMk/>
            <pc:sldMk cId="1433367268" sldId="319"/>
            <ac:spMk id="12" creationId="{95BBD290-1865-0CCE-367F-9B3371E15ACD}"/>
          </ac:spMkLst>
        </pc:spChg>
        <pc:grpChg chg="del">
          <ac:chgData name="Student - Soh Cher Chin Gabryel" userId="b8c5fa9c-28d6-45d0-8a82-deff9e8493cd" providerId="ADAL" clId="{9988FBEF-D170-47E7-817E-C7797197A01C}" dt="2023-01-19T18:11:58.102" v="10923" actId="478"/>
          <ac:grpSpMkLst>
            <pc:docMk/>
            <pc:sldMk cId="1433367268" sldId="319"/>
            <ac:grpSpMk id="13" creationId="{D352A297-E342-24A6-A372-6F871921A075}"/>
          </ac:grpSpMkLst>
        </pc:grpChg>
        <pc:grpChg chg="add mod">
          <ac:chgData name="Student - Soh Cher Chin Gabryel" userId="b8c5fa9c-28d6-45d0-8a82-deff9e8493cd" providerId="ADAL" clId="{9988FBEF-D170-47E7-817E-C7797197A01C}" dt="2023-01-31T12:14:47.746" v="17867" actId="14100"/>
          <ac:grpSpMkLst>
            <pc:docMk/>
            <pc:sldMk cId="1433367268" sldId="319"/>
            <ac:grpSpMk id="24" creationId="{F93B7280-8282-2F5B-8013-DDA43A1209AD}"/>
          </ac:grpSpMkLst>
        </pc:grpChg>
        <pc:grpChg chg="add mod">
          <ac:chgData name="Student - Soh Cher Chin Gabryel" userId="b8c5fa9c-28d6-45d0-8a82-deff9e8493cd" providerId="ADAL" clId="{9988FBEF-D170-47E7-817E-C7797197A01C}" dt="2023-01-31T12:14:51.640" v="17873" actId="1036"/>
          <ac:grpSpMkLst>
            <pc:docMk/>
            <pc:sldMk cId="1433367268" sldId="319"/>
            <ac:grpSpMk id="25" creationId="{A344DDE5-E13D-8DBA-86DB-34FA8CCB6FC1}"/>
          </ac:grpSpMkLst>
        </pc:grpChg>
        <pc:grpChg chg="add mod">
          <ac:chgData name="Student - Soh Cher Chin Gabryel" userId="b8c5fa9c-28d6-45d0-8a82-deff9e8493cd" providerId="ADAL" clId="{9988FBEF-D170-47E7-817E-C7797197A01C}" dt="2023-01-31T12:14:17.665" v="17864" actId="1076"/>
          <ac:grpSpMkLst>
            <pc:docMk/>
            <pc:sldMk cId="1433367268" sldId="319"/>
            <ac:grpSpMk id="26" creationId="{EC84596B-8D39-52DC-482B-A1A432EB45D1}"/>
          </ac:grpSpMkLst>
        </pc:grpChg>
        <pc:picChg chg="add del mod">
          <ac:chgData name="Student - Soh Cher Chin Gabryel" userId="b8c5fa9c-28d6-45d0-8a82-deff9e8493cd" providerId="ADAL" clId="{9988FBEF-D170-47E7-817E-C7797197A01C}" dt="2023-01-19T18:14:20.127" v="10925" actId="478"/>
          <ac:picMkLst>
            <pc:docMk/>
            <pc:sldMk cId="1433367268" sldId="319"/>
            <ac:picMk id="3" creationId="{D3FBE354-F7A1-306C-823D-8B69C906A471}"/>
          </ac:picMkLst>
        </pc:picChg>
        <pc:picChg chg="add mod">
          <ac:chgData name="Student - Soh Cher Chin Gabryel" userId="b8c5fa9c-28d6-45d0-8a82-deff9e8493cd" providerId="ADAL" clId="{9988FBEF-D170-47E7-817E-C7797197A01C}" dt="2023-01-31T12:00:09.728" v="17735" actId="1076"/>
          <ac:picMkLst>
            <pc:docMk/>
            <pc:sldMk cId="1433367268" sldId="319"/>
            <ac:picMk id="17" creationId="{344FCB37-4952-BC00-0039-738E5A742851}"/>
          </ac:picMkLst>
        </pc:picChg>
        <pc:picChg chg="add mod">
          <ac:chgData name="Student - Soh Cher Chin Gabryel" userId="b8c5fa9c-28d6-45d0-8a82-deff9e8493cd" providerId="ADAL" clId="{9988FBEF-D170-47E7-817E-C7797197A01C}" dt="2023-01-31T12:00:06.280" v="17734" actId="1076"/>
          <ac:picMkLst>
            <pc:docMk/>
            <pc:sldMk cId="1433367268" sldId="319"/>
            <ac:picMk id="19" creationId="{0BDD04BE-AC85-EBD9-7EF7-A369B554493D}"/>
          </ac:picMkLst>
        </pc:picChg>
        <pc:picChg chg="add del mod">
          <ac:chgData name="Student - Soh Cher Chin Gabryel" userId="b8c5fa9c-28d6-45d0-8a82-deff9e8493cd" providerId="ADAL" clId="{9988FBEF-D170-47E7-817E-C7797197A01C}" dt="2023-01-19T18:19:49.742" v="10936" actId="478"/>
          <ac:picMkLst>
            <pc:docMk/>
            <pc:sldMk cId="1433367268" sldId="319"/>
            <ac:picMk id="21" creationId="{EE805EC2-8361-9F3A-563C-BA38A5D128FD}"/>
          </ac:picMkLst>
        </pc:picChg>
        <pc:picChg chg="add mod">
          <ac:chgData name="Student - Soh Cher Chin Gabryel" userId="b8c5fa9c-28d6-45d0-8a82-deff9e8493cd" providerId="ADAL" clId="{9988FBEF-D170-47E7-817E-C7797197A01C}" dt="2023-01-31T12:01:41.738" v="17764" actId="1076"/>
          <ac:picMkLst>
            <pc:docMk/>
            <pc:sldMk cId="1433367268" sldId="319"/>
            <ac:picMk id="23" creationId="{4232F1E1-7B0A-35BF-5E43-36D36F5DD563}"/>
          </ac:picMkLst>
        </pc:picChg>
      </pc:sldChg>
      <pc:sldChg chg="addSp delSp modSp mod">
        <pc:chgData name="Student - Soh Cher Chin Gabryel" userId="b8c5fa9c-28d6-45d0-8a82-deff9e8493cd" providerId="ADAL" clId="{9988FBEF-D170-47E7-817E-C7797197A01C}" dt="2023-01-31T12:13:40.166" v="17858"/>
        <pc:sldMkLst>
          <pc:docMk/>
          <pc:sldMk cId="1033077610" sldId="320"/>
        </pc:sldMkLst>
        <pc:spChg chg="mod">
          <ac:chgData name="Student - Soh Cher Chin Gabryel" userId="b8c5fa9c-28d6-45d0-8a82-deff9e8493cd" providerId="ADAL" clId="{9988FBEF-D170-47E7-817E-C7797197A01C}" dt="2023-01-31T12:12:43.303" v="17852" actId="20577"/>
          <ac:spMkLst>
            <pc:docMk/>
            <pc:sldMk cId="1033077610" sldId="320"/>
            <ac:spMk id="5" creationId="{D907A3C8-7A31-D7E7-D94B-F9713B241CEE}"/>
          </ac:spMkLst>
        </pc:spChg>
        <pc:graphicFrameChg chg="del mod">
          <ac:chgData name="Student - Soh Cher Chin Gabryel" userId="b8c5fa9c-28d6-45d0-8a82-deff9e8493cd" providerId="ADAL" clId="{9988FBEF-D170-47E7-817E-C7797197A01C}" dt="2023-01-31T12:06:19.850" v="17771" actId="478"/>
          <ac:graphicFrameMkLst>
            <pc:docMk/>
            <pc:sldMk cId="1033077610" sldId="320"/>
            <ac:graphicFrameMk id="7" creationId="{6D4BAB2D-5A39-318C-8C12-06324CDFDAA6}"/>
          </ac:graphicFrameMkLst>
        </pc:graphicFrameChg>
        <pc:graphicFrameChg chg="add mod">
          <ac:chgData name="Student - Soh Cher Chin Gabryel" userId="b8c5fa9c-28d6-45d0-8a82-deff9e8493cd" providerId="ADAL" clId="{9988FBEF-D170-47E7-817E-C7797197A01C}" dt="2023-01-31T12:13:40.166" v="17858"/>
          <ac:graphicFrameMkLst>
            <pc:docMk/>
            <pc:sldMk cId="1033077610" sldId="320"/>
            <ac:graphicFrameMk id="10" creationId="{D8FAB884-6E12-7C29-827A-0B8BA31224E9}"/>
          </ac:graphicFrameMkLst>
        </pc:graphicFrameChg>
        <pc:picChg chg="add del">
          <ac:chgData name="Student - Soh Cher Chin Gabryel" userId="b8c5fa9c-28d6-45d0-8a82-deff9e8493cd" providerId="ADAL" clId="{9988FBEF-D170-47E7-817E-C7797197A01C}" dt="2023-01-31T12:06:19.850" v="17771" actId="478"/>
          <ac:picMkLst>
            <pc:docMk/>
            <pc:sldMk cId="1033077610" sldId="320"/>
            <ac:picMk id="1025" creationId="{EAE02AC4-AAF3-3D8D-16DF-534EC46EB30E}"/>
          </ac:picMkLst>
        </pc:picChg>
        <pc:picChg chg="add del mod">
          <ac:chgData name="Student - Soh Cher Chin Gabryel" userId="b8c5fa9c-28d6-45d0-8a82-deff9e8493cd" providerId="ADAL" clId="{9988FBEF-D170-47E7-817E-C7797197A01C}" dt="2023-01-31T12:06:34.279" v="17775" actId="478"/>
          <ac:picMkLst>
            <pc:docMk/>
            <pc:sldMk cId="1033077610" sldId="320"/>
            <ac:picMk id="1026" creationId="{0AD3243C-E300-7096-6C4D-DFF7B2724405}"/>
          </ac:picMkLst>
        </pc:picChg>
        <pc:picChg chg="add del mod">
          <ac:chgData name="Student - Soh Cher Chin Gabryel" userId="b8c5fa9c-28d6-45d0-8a82-deff9e8493cd" providerId="ADAL" clId="{9988FBEF-D170-47E7-817E-C7797197A01C}" dt="2023-01-31T12:06:43.987" v="17779" actId="478"/>
          <ac:picMkLst>
            <pc:docMk/>
            <pc:sldMk cId="1033077610" sldId="320"/>
            <ac:picMk id="1027" creationId="{D392D960-6A60-B246-8A52-E5D92705CCCE}"/>
          </ac:picMkLst>
        </pc:picChg>
        <pc:picChg chg="add del mod">
          <ac:chgData name="Student - Soh Cher Chin Gabryel" userId="b8c5fa9c-28d6-45d0-8a82-deff9e8493cd" providerId="ADAL" clId="{9988FBEF-D170-47E7-817E-C7797197A01C}" dt="2023-01-31T12:07:18.991" v="17786" actId="478"/>
          <ac:picMkLst>
            <pc:docMk/>
            <pc:sldMk cId="1033077610" sldId="320"/>
            <ac:picMk id="1028" creationId="{7BFA2C77-CC2E-8F38-76E1-DEF477869578}"/>
          </ac:picMkLst>
        </pc:picChg>
      </pc:sldChg>
      <pc:sldChg chg="modSp mod modAnim">
        <pc:chgData name="Student - Soh Cher Chin Gabryel" userId="b8c5fa9c-28d6-45d0-8a82-deff9e8493cd" providerId="ADAL" clId="{9988FBEF-D170-47E7-817E-C7797197A01C}" dt="2023-01-31T12:20:54.387" v="17888" actId="1076"/>
        <pc:sldMkLst>
          <pc:docMk/>
          <pc:sldMk cId="4081719484" sldId="321"/>
        </pc:sldMkLst>
        <pc:spChg chg="mod">
          <ac:chgData name="Student - Soh Cher Chin Gabryel" userId="b8c5fa9c-28d6-45d0-8a82-deff9e8493cd" providerId="ADAL" clId="{9988FBEF-D170-47E7-817E-C7797197A01C}" dt="2023-01-31T12:20:18.705" v="17884" actId="14100"/>
          <ac:spMkLst>
            <pc:docMk/>
            <pc:sldMk cId="4081719484" sldId="321"/>
            <ac:spMk id="7" creationId="{E71C8E0C-8E57-8565-A184-7A6DBE040F3D}"/>
          </ac:spMkLst>
        </pc:spChg>
        <pc:spChg chg="mod">
          <ac:chgData name="Student - Soh Cher Chin Gabryel" userId="b8c5fa9c-28d6-45d0-8a82-deff9e8493cd" providerId="ADAL" clId="{9988FBEF-D170-47E7-817E-C7797197A01C}" dt="2023-01-31T12:20:21.919" v="17885" actId="14100"/>
          <ac:spMkLst>
            <pc:docMk/>
            <pc:sldMk cId="4081719484" sldId="321"/>
            <ac:spMk id="10" creationId="{1A26ADEA-D908-CB25-2F2C-F23731C4805A}"/>
          </ac:spMkLst>
        </pc:spChg>
        <pc:spChg chg="mod">
          <ac:chgData name="Student - Soh Cher Chin Gabryel" userId="b8c5fa9c-28d6-45d0-8a82-deff9e8493cd" providerId="ADAL" clId="{9988FBEF-D170-47E7-817E-C7797197A01C}" dt="2023-01-31T12:20:27.650" v="17886" actId="14100"/>
          <ac:spMkLst>
            <pc:docMk/>
            <pc:sldMk cId="4081719484" sldId="321"/>
            <ac:spMk id="11" creationId="{F79B54CB-1796-E5E8-F288-CDF7C97AF7F2}"/>
          </ac:spMkLst>
        </pc:spChg>
        <pc:spChg chg="mod">
          <ac:chgData name="Student - Soh Cher Chin Gabryel" userId="b8c5fa9c-28d6-45d0-8a82-deff9e8493cd" providerId="ADAL" clId="{9988FBEF-D170-47E7-817E-C7797197A01C}" dt="2023-01-31T11:23:51.058" v="17292" actId="1076"/>
          <ac:spMkLst>
            <pc:docMk/>
            <pc:sldMk cId="4081719484" sldId="321"/>
            <ac:spMk id="12" creationId="{2D925E87-F1FF-6EA3-3E1E-6E2781E5F69B}"/>
          </ac:spMkLst>
        </pc:spChg>
        <pc:spChg chg="mod">
          <ac:chgData name="Student - Soh Cher Chin Gabryel" userId="b8c5fa9c-28d6-45d0-8a82-deff9e8493cd" providerId="ADAL" clId="{9988FBEF-D170-47E7-817E-C7797197A01C}" dt="2023-01-19T18:24:23.845" v="10958" actId="20577"/>
          <ac:spMkLst>
            <pc:docMk/>
            <pc:sldMk cId="4081719484" sldId="321"/>
            <ac:spMk id="13" creationId="{DA346316-5A4E-017A-9A5A-69672573ED3B}"/>
          </ac:spMkLst>
        </pc:spChg>
        <pc:spChg chg="mod">
          <ac:chgData name="Student - Soh Cher Chin Gabryel" userId="b8c5fa9c-28d6-45d0-8a82-deff9e8493cd" providerId="ADAL" clId="{9988FBEF-D170-47E7-817E-C7797197A01C}" dt="2023-01-31T12:19:59.334" v="17880" actId="20577"/>
          <ac:spMkLst>
            <pc:docMk/>
            <pc:sldMk cId="4081719484" sldId="321"/>
            <ac:spMk id="14" creationId="{D190707E-1E24-BE04-FE5C-114F030ED5E8}"/>
          </ac:spMkLst>
        </pc:spChg>
        <pc:spChg chg="mod">
          <ac:chgData name="Student - Soh Cher Chin Gabryel" userId="b8c5fa9c-28d6-45d0-8a82-deff9e8493cd" providerId="ADAL" clId="{9988FBEF-D170-47E7-817E-C7797197A01C}" dt="2023-01-31T12:20:05.438" v="17882" actId="20577"/>
          <ac:spMkLst>
            <pc:docMk/>
            <pc:sldMk cId="4081719484" sldId="321"/>
            <ac:spMk id="15" creationId="{8EBB5601-79EE-FB46-5AC6-EAAD09E761C1}"/>
          </ac:spMkLst>
        </pc:spChg>
        <pc:spChg chg="mod">
          <ac:chgData name="Student - Soh Cher Chin Gabryel" userId="b8c5fa9c-28d6-45d0-8a82-deff9e8493cd" providerId="ADAL" clId="{9988FBEF-D170-47E7-817E-C7797197A01C}" dt="2023-01-31T12:20:54.387" v="17888" actId="1076"/>
          <ac:spMkLst>
            <pc:docMk/>
            <pc:sldMk cId="4081719484" sldId="321"/>
            <ac:spMk id="16" creationId="{8929F09E-5BD8-2466-81FB-8BE41FE0EAC3}"/>
          </ac:spMkLst>
        </pc:spChg>
      </pc:sldChg>
      <pc:sldChg chg="addSp delSp modSp del mod">
        <pc:chgData name="Student - Soh Cher Chin Gabryel" userId="b8c5fa9c-28d6-45d0-8a82-deff9e8493cd" providerId="ADAL" clId="{9988FBEF-D170-47E7-817E-C7797197A01C}" dt="2023-01-31T12:31:35.168" v="18148" actId="47"/>
        <pc:sldMkLst>
          <pc:docMk/>
          <pc:sldMk cId="3522944052" sldId="322"/>
        </pc:sldMkLst>
        <pc:spChg chg="add mod">
          <ac:chgData name="Student - Soh Cher Chin Gabryel" userId="b8c5fa9c-28d6-45d0-8a82-deff9e8493cd" providerId="ADAL" clId="{9988FBEF-D170-47E7-817E-C7797197A01C}" dt="2023-01-20T01:53:23.070" v="11925" actId="1076"/>
          <ac:spMkLst>
            <pc:docMk/>
            <pc:sldMk cId="3522944052" sldId="322"/>
            <ac:spMk id="2" creationId="{6FC9C2BC-A5A5-BB4D-5A38-4A464E703C0F}"/>
          </ac:spMkLst>
        </pc:spChg>
        <pc:spChg chg="mod">
          <ac:chgData name="Student - Soh Cher Chin Gabryel" userId="b8c5fa9c-28d6-45d0-8a82-deff9e8493cd" providerId="ADAL" clId="{9988FBEF-D170-47E7-817E-C7797197A01C}" dt="2023-01-19T19:03:21.191" v="11776" actId="404"/>
          <ac:spMkLst>
            <pc:docMk/>
            <pc:sldMk cId="3522944052" sldId="322"/>
            <ac:spMk id="5" creationId="{3E2BAD13-AF7D-A225-4C6D-B441E10FD53F}"/>
          </ac:spMkLst>
        </pc:spChg>
        <pc:spChg chg="del">
          <ac:chgData name="Student - Soh Cher Chin Gabryel" userId="b8c5fa9c-28d6-45d0-8a82-deff9e8493cd" providerId="ADAL" clId="{9988FBEF-D170-47E7-817E-C7797197A01C}" dt="2023-01-19T18:29:44.294" v="11066" actId="478"/>
          <ac:spMkLst>
            <pc:docMk/>
            <pc:sldMk cId="3522944052" sldId="322"/>
            <ac:spMk id="9" creationId="{B29E26BF-71AF-2F3A-D187-9E605FF6F309}"/>
          </ac:spMkLst>
        </pc:spChg>
        <pc:spChg chg="mod">
          <ac:chgData name="Student - Soh Cher Chin Gabryel" userId="b8c5fa9c-28d6-45d0-8a82-deff9e8493cd" providerId="ADAL" clId="{9988FBEF-D170-47E7-817E-C7797197A01C}" dt="2023-01-31T12:28:52.691" v="17907" actId="20577"/>
          <ac:spMkLst>
            <pc:docMk/>
            <pc:sldMk cId="3522944052" sldId="322"/>
            <ac:spMk id="13" creationId="{BFA446E6-BAC6-92E1-4B6A-802990179A80}"/>
          </ac:spMkLst>
        </pc:spChg>
      </pc:sldChg>
      <pc:sldChg chg="modSp mod ord modShow">
        <pc:chgData name="Student - Soh Cher Chin Gabryel" userId="b8c5fa9c-28d6-45d0-8a82-deff9e8493cd" providerId="ADAL" clId="{9988FBEF-D170-47E7-817E-C7797197A01C}" dt="2023-01-31T12:51:49.509" v="18603"/>
        <pc:sldMkLst>
          <pc:docMk/>
          <pc:sldMk cId="2435306569" sldId="323"/>
        </pc:sldMkLst>
        <pc:spChg chg="mod">
          <ac:chgData name="Student - Soh Cher Chin Gabryel" userId="b8c5fa9c-28d6-45d0-8a82-deff9e8493cd" providerId="ADAL" clId="{9988FBEF-D170-47E7-817E-C7797197A01C}" dt="2023-01-19T19:03:32.707" v="11777" actId="404"/>
          <ac:spMkLst>
            <pc:docMk/>
            <pc:sldMk cId="2435306569" sldId="323"/>
            <ac:spMk id="5" creationId="{B7F552D8-517D-8A8B-A1B7-39D4FBC97D63}"/>
          </ac:spMkLst>
        </pc:spChg>
        <pc:spChg chg="mod">
          <ac:chgData name="Student - Soh Cher Chin Gabryel" userId="b8c5fa9c-28d6-45d0-8a82-deff9e8493cd" providerId="ADAL" clId="{9988FBEF-D170-47E7-817E-C7797197A01C}" dt="2023-01-19T19:03:00.028" v="11774" actId="1076"/>
          <ac:spMkLst>
            <pc:docMk/>
            <pc:sldMk cId="2435306569" sldId="323"/>
            <ac:spMk id="9" creationId="{DE8D4D1B-8715-1C02-B022-72FAAB0CD77C}"/>
          </ac:spMkLst>
        </pc:spChg>
        <pc:spChg chg="mod">
          <ac:chgData name="Student - Soh Cher Chin Gabryel" userId="b8c5fa9c-28d6-45d0-8a82-deff9e8493cd" providerId="ADAL" clId="{9988FBEF-D170-47E7-817E-C7797197A01C}" dt="2023-01-19T19:03:05.854" v="11775" actId="1076"/>
          <ac:spMkLst>
            <pc:docMk/>
            <pc:sldMk cId="2435306569" sldId="323"/>
            <ac:spMk id="10" creationId="{3A6E83D9-1CAA-8BA5-68FE-6559F78E77E5}"/>
          </ac:spMkLst>
        </pc:spChg>
        <pc:graphicFrameChg chg="mod">
          <ac:chgData name="Student - Soh Cher Chin Gabryel" userId="b8c5fa9c-28d6-45d0-8a82-deff9e8493cd" providerId="ADAL" clId="{9988FBEF-D170-47E7-817E-C7797197A01C}" dt="2023-01-19T19:01:21.274" v="11765" actId="14100"/>
          <ac:graphicFrameMkLst>
            <pc:docMk/>
            <pc:sldMk cId="2435306569" sldId="323"/>
            <ac:graphicFrameMk id="7" creationId="{A38871B4-5EA6-EC7B-C19B-703F5844FD6D}"/>
          </ac:graphicFrameMkLst>
        </pc:graphicFrameChg>
        <pc:graphicFrameChg chg="mod">
          <ac:chgData name="Student - Soh Cher Chin Gabryel" userId="b8c5fa9c-28d6-45d0-8a82-deff9e8493cd" providerId="ADAL" clId="{9988FBEF-D170-47E7-817E-C7797197A01C}" dt="2023-01-19T19:01:32.576" v="11767" actId="1076"/>
          <ac:graphicFrameMkLst>
            <pc:docMk/>
            <pc:sldMk cId="2435306569" sldId="323"/>
            <ac:graphicFrameMk id="8" creationId="{509DAD83-0F4C-847F-2A11-4F28DC748108}"/>
          </ac:graphicFrameMkLst>
        </pc:graphicFrameChg>
      </pc:sldChg>
      <pc:sldChg chg="del mod modShow">
        <pc:chgData name="Student - Soh Cher Chin Gabryel" userId="b8c5fa9c-28d6-45d0-8a82-deff9e8493cd" providerId="ADAL" clId="{9988FBEF-D170-47E7-817E-C7797197A01C}" dt="2023-01-31T11:28:33.241" v="17303" actId="47"/>
        <pc:sldMkLst>
          <pc:docMk/>
          <pc:sldMk cId="3202414841" sldId="324"/>
        </pc:sldMkLst>
      </pc:sldChg>
      <pc:sldChg chg="del mod modShow">
        <pc:chgData name="Student - Soh Cher Chin Gabryel" userId="b8c5fa9c-28d6-45d0-8a82-deff9e8493cd" providerId="ADAL" clId="{9988FBEF-D170-47E7-817E-C7797197A01C}" dt="2023-01-31T11:28:35.816" v="17304" actId="47"/>
        <pc:sldMkLst>
          <pc:docMk/>
          <pc:sldMk cId="631279736" sldId="325"/>
        </pc:sldMkLst>
      </pc:sldChg>
      <pc:sldChg chg="modSp add del mod ord">
        <pc:chgData name="Student - Soh Cher Chin Gabryel" userId="b8c5fa9c-28d6-45d0-8a82-deff9e8493cd" providerId="ADAL" clId="{9988FBEF-D170-47E7-817E-C7797197A01C}" dt="2023-01-31T13:05:49.063" v="18682"/>
        <pc:sldMkLst>
          <pc:docMk/>
          <pc:sldMk cId="948250" sldId="326"/>
        </pc:sldMkLst>
        <pc:spChg chg="mod">
          <ac:chgData name="Student - Soh Cher Chin Gabryel" userId="b8c5fa9c-28d6-45d0-8a82-deff9e8493cd" providerId="ADAL" clId="{9988FBEF-D170-47E7-817E-C7797197A01C}" dt="2023-01-31T13:02:59.335" v="18679" actId="13926"/>
          <ac:spMkLst>
            <pc:docMk/>
            <pc:sldMk cId="948250" sldId="326"/>
            <ac:spMk id="7" creationId="{C5149C08-70EE-F532-5DCD-205A26B8F4ED}"/>
          </ac:spMkLst>
        </pc:spChg>
        <pc:spChg chg="mod">
          <ac:chgData name="Student - Soh Cher Chin Gabryel" userId="b8c5fa9c-28d6-45d0-8a82-deff9e8493cd" providerId="ADAL" clId="{9988FBEF-D170-47E7-817E-C7797197A01C}" dt="2023-01-20T01:43:41.103" v="11823" actId="207"/>
          <ac:spMkLst>
            <pc:docMk/>
            <pc:sldMk cId="948250" sldId="326"/>
            <ac:spMk id="8" creationId="{0215D7EE-8BCF-6066-DF1E-2B3A6FEF6F85}"/>
          </ac:spMkLst>
        </pc:spChg>
        <pc:spChg chg="mod">
          <ac:chgData name="Student - Soh Cher Chin Gabryel" userId="b8c5fa9c-28d6-45d0-8a82-deff9e8493cd" providerId="ADAL" clId="{9988FBEF-D170-47E7-817E-C7797197A01C}" dt="2023-01-19T16:59:58.063" v="9619" actId="1076"/>
          <ac:spMkLst>
            <pc:docMk/>
            <pc:sldMk cId="948250" sldId="326"/>
            <ac:spMk id="9" creationId="{DBAEE847-06B4-DA3F-E4F1-646711669C7F}"/>
          </ac:spMkLst>
        </pc:spChg>
      </pc:sldChg>
      <pc:sldChg chg="modSp mod ord">
        <pc:chgData name="Student - Soh Cher Chin Gabryel" userId="b8c5fa9c-28d6-45d0-8a82-deff9e8493cd" providerId="ADAL" clId="{9988FBEF-D170-47E7-817E-C7797197A01C}" dt="2023-02-01T09:27:57.661" v="19354"/>
        <pc:sldMkLst>
          <pc:docMk/>
          <pc:sldMk cId="4004290563" sldId="327"/>
        </pc:sldMkLst>
        <pc:spChg chg="mod">
          <ac:chgData name="Student - Soh Cher Chin Gabryel" userId="b8c5fa9c-28d6-45d0-8a82-deff9e8493cd" providerId="ADAL" clId="{9988FBEF-D170-47E7-817E-C7797197A01C}" dt="2023-01-20T05:58:56.428" v="13655" actId="20577"/>
          <ac:spMkLst>
            <pc:docMk/>
            <pc:sldMk cId="4004290563" sldId="327"/>
            <ac:spMk id="12" creationId="{79EEF846-2D8D-326A-2FEF-FD290517398D}"/>
          </ac:spMkLst>
        </pc:spChg>
        <pc:spChg chg="mod">
          <ac:chgData name="Student - Soh Cher Chin Gabryel" userId="b8c5fa9c-28d6-45d0-8a82-deff9e8493cd" providerId="ADAL" clId="{9988FBEF-D170-47E7-817E-C7797197A01C}" dt="2023-01-20T01:47:25.805" v="11861" actId="1076"/>
          <ac:spMkLst>
            <pc:docMk/>
            <pc:sldMk cId="4004290563" sldId="327"/>
            <ac:spMk id="13" creationId="{74097AA3-D6E8-A35D-6F61-2476F6F123B8}"/>
          </ac:spMkLst>
        </pc:spChg>
        <pc:spChg chg="mod">
          <ac:chgData name="Student - Soh Cher Chin Gabryel" userId="b8c5fa9c-28d6-45d0-8a82-deff9e8493cd" providerId="ADAL" clId="{9988FBEF-D170-47E7-817E-C7797197A01C}" dt="2023-01-31T13:33:11.354" v="19304" actId="20577"/>
          <ac:spMkLst>
            <pc:docMk/>
            <pc:sldMk cId="4004290563" sldId="327"/>
            <ac:spMk id="14" creationId="{2B86CF3F-14B6-EA89-455A-EC73A2516793}"/>
          </ac:spMkLst>
        </pc:spChg>
        <pc:spChg chg="mod">
          <ac:chgData name="Student - Soh Cher Chin Gabryel" userId="b8c5fa9c-28d6-45d0-8a82-deff9e8493cd" providerId="ADAL" clId="{9988FBEF-D170-47E7-817E-C7797197A01C}" dt="2023-01-20T01:47:53.487" v="11879" actId="1076"/>
          <ac:spMkLst>
            <pc:docMk/>
            <pc:sldMk cId="4004290563" sldId="327"/>
            <ac:spMk id="15" creationId="{D27EFA69-01A8-93F0-506E-FCFD89CCF850}"/>
          </ac:spMkLst>
        </pc:spChg>
        <pc:spChg chg="mod">
          <ac:chgData name="Student - Soh Cher Chin Gabryel" userId="b8c5fa9c-28d6-45d0-8a82-deff9e8493cd" providerId="ADAL" clId="{9988FBEF-D170-47E7-817E-C7797197A01C}" dt="2023-01-20T01:45:57.311" v="11835" actId="14100"/>
          <ac:spMkLst>
            <pc:docMk/>
            <pc:sldMk cId="4004290563" sldId="327"/>
            <ac:spMk id="19" creationId="{3CBC2ABC-9A7D-4179-FD3A-98937C85D37B}"/>
          </ac:spMkLst>
        </pc:spChg>
        <pc:spChg chg="mod">
          <ac:chgData name="Student - Soh Cher Chin Gabryel" userId="b8c5fa9c-28d6-45d0-8a82-deff9e8493cd" providerId="ADAL" clId="{9988FBEF-D170-47E7-817E-C7797197A01C}" dt="2023-01-20T01:45:49.124" v="11834" actId="14100"/>
          <ac:spMkLst>
            <pc:docMk/>
            <pc:sldMk cId="4004290563" sldId="327"/>
            <ac:spMk id="24" creationId="{DB5110B9-9C33-6366-2C3B-0030E0405B8D}"/>
          </ac:spMkLst>
        </pc:spChg>
        <pc:spChg chg="mod">
          <ac:chgData name="Student - Soh Cher Chin Gabryel" userId="b8c5fa9c-28d6-45d0-8a82-deff9e8493cd" providerId="ADAL" clId="{9988FBEF-D170-47E7-817E-C7797197A01C}" dt="2023-01-20T01:45:43.244" v="11833" actId="14100"/>
          <ac:spMkLst>
            <pc:docMk/>
            <pc:sldMk cId="4004290563" sldId="327"/>
            <ac:spMk id="25" creationId="{6B0205DC-FFCC-F4EB-2C2C-51DA3310867C}"/>
          </ac:spMkLst>
        </pc:spChg>
      </pc:sldChg>
      <pc:sldChg chg="modSp mod">
        <pc:chgData name="Student - Soh Cher Chin Gabryel" userId="b8c5fa9c-28d6-45d0-8a82-deff9e8493cd" providerId="ADAL" clId="{9988FBEF-D170-47E7-817E-C7797197A01C}" dt="2023-02-01T11:32:32.802" v="21063" actId="20577"/>
        <pc:sldMkLst>
          <pc:docMk/>
          <pc:sldMk cId="3132824321" sldId="328"/>
        </pc:sldMkLst>
        <pc:spChg chg="mod">
          <ac:chgData name="Student - Soh Cher Chin Gabryel" userId="b8c5fa9c-28d6-45d0-8a82-deff9e8493cd" providerId="ADAL" clId="{9988FBEF-D170-47E7-817E-C7797197A01C}" dt="2023-02-01T11:32:32.802" v="21063" actId="20577"/>
          <ac:spMkLst>
            <pc:docMk/>
            <pc:sldMk cId="3132824321" sldId="328"/>
            <ac:spMk id="3" creationId="{F4D52139-69A2-5F8F-F772-396494A3623B}"/>
          </ac:spMkLst>
        </pc:spChg>
      </pc:sldChg>
      <pc:sldChg chg="addSp modSp del mod ord modNotesTx">
        <pc:chgData name="Student - Soh Cher Chin Gabryel" userId="b8c5fa9c-28d6-45d0-8a82-deff9e8493cd" providerId="ADAL" clId="{9988FBEF-D170-47E7-817E-C7797197A01C}" dt="2023-01-31T13:24:54.429" v="19191" actId="47"/>
        <pc:sldMkLst>
          <pc:docMk/>
          <pc:sldMk cId="498658040" sldId="329"/>
        </pc:sldMkLst>
        <pc:spChg chg="add mod">
          <ac:chgData name="Student - Soh Cher Chin Gabryel" userId="b8c5fa9c-28d6-45d0-8a82-deff9e8493cd" providerId="ADAL" clId="{9988FBEF-D170-47E7-817E-C7797197A01C}" dt="2023-01-19T16:57:21.275" v="9585" actId="113"/>
          <ac:spMkLst>
            <pc:docMk/>
            <pc:sldMk cId="498658040" sldId="329"/>
            <ac:spMk id="2" creationId="{101A98DA-C92B-061B-1983-DFD581D18D46}"/>
          </ac:spMkLst>
        </pc:spChg>
        <pc:spChg chg="add mod">
          <ac:chgData name="Student - Soh Cher Chin Gabryel" userId="b8c5fa9c-28d6-45d0-8a82-deff9e8493cd" providerId="ADAL" clId="{9988FBEF-D170-47E7-817E-C7797197A01C}" dt="2023-01-19T16:57:51.190" v="9605" actId="20577"/>
          <ac:spMkLst>
            <pc:docMk/>
            <pc:sldMk cId="498658040" sldId="329"/>
            <ac:spMk id="3" creationId="{34252E85-61D9-5B1C-EB94-1B6AC1DF4F91}"/>
          </ac:spMkLst>
        </pc:spChg>
        <pc:spChg chg="mod">
          <ac:chgData name="Student - Soh Cher Chin Gabryel" userId="b8c5fa9c-28d6-45d0-8a82-deff9e8493cd" providerId="ADAL" clId="{9988FBEF-D170-47E7-817E-C7797197A01C}" dt="2023-01-19T16:57:25.703" v="9586" actId="1076"/>
          <ac:spMkLst>
            <pc:docMk/>
            <pc:sldMk cId="498658040" sldId="329"/>
            <ac:spMk id="13" creationId="{13688829-A71F-EC93-F95D-ADAD3307BB98}"/>
          </ac:spMkLst>
        </pc:spChg>
        <pc:spChg chg="mod">
          <ac:chgData name="Student - Soh Cher Chin Gabryel" userId="b8c5fa9c-28d6-45d0-8a82-deff9e8493cd" providerId="ADAL" clId="{9988FBEF-D170-47E7-817E-C7797197A01C}" dt="2023-01-19T16:57:37.858" v="9588" actId="1076"/>
          <ac:spMkLst>
            <pc:docMk/>
            <pc:sldMk cId="498658040" sldId="329"/>
            <ac:spMk id="14" creationId="{53A924E7-D6CE-0DA7-445F-445E14EBAF5A}"/>
          </ac:spMkLst>
        </pc:spChg>
        <pc:picChg chg="mod">
          <ac:chgData name="Student - Soh Cher Chin Gabryel" userId="b8c5fa9c-28d6-45d0-8a82-deff9e8493cd" providerId="ADAL" clId="{9988FBEF-D170-47E7-817E-C7797197A01C}" dt="2023-01-31T13:09:43.056" v="18760" actId="14100"/>
          <ac:picMkLst>
            <pc:docMk/>
            <pc:sldMk cId="498658040" sldId="329"/>
            <ac:picMk id="3074" creationId="{1EF16F2E-C305-C76F-963E-9900D18619A8}"/>
          </ac:picMkLst>
        </pc:picChg>
        <pc:picChg chg="mod">
          <ac:chgData name="Student - Soh Cher Chin Gabryel" userId="b8c5fa9c-28d6-45d0-8a82-deff9e8493cd" providerId="ADAL" clId="{9988FBEF-D170-47E7-817E-C7797197A01C}" dt="2023-01-31T13:09:39.411" v="18759" actId="1076"/>
          <ac:picMkLst>
            <pc:docMk/>
            <pc:sldMk cId="498658040" sldId="329"/>
            <ac:picMk id="3076" creationId="{1F5E926C-CBEC-AFD4-2DF8-75A4FE7E5608}"/>
          </ac:picMkLst>
        </pc:picChg>
      </pc:sldChg>
      <pc:sldChg chg="addSp delSp modSp mod ord">
        <pc:chgData name="Student - Soh Cher Chin Gabryel" userId="b8c5fa9c-28d6-45d0-8a82-deff9e8493cd" providerId="ADAL" clId="{9988FBEF-D170-47E7-817E-C7797197A01C}" dt="2023-02-01T09:52:20.508" v="20599" actId="1076"/>
        <pc:sldMkLst>
          <pc:docMk/>
          <pc:sldMk cId="1039207953" sldId="330"/>
        </pc:sldMkLst>
        <pc:spChg chg="add mod">
          <ac:chgData name="Student - Soh Cher Chin Gabryel" userId="b8c5fa9c-28d6-45d0-8a82-deff9e8493cd" providerId="ADAL" clId="{9988FBEF-D170-47E7-817E-C7797197A01C}" dt="2023-02-01T09:52:20.508" v="20599" actId="1076"/>
          <ac:spMkLst>
            <pc:docMk/>
            <pc:sldMk cId="1039207953" sldId="330"/>
            <ac:spMk id="2" creationId="{CC10CCB9-11FF-C446-936F-4A52C3294C00}"/>
          </ac:spMkLst>
        </pc:spChg>
        <pc:spChg chg="mod">
          <ac:chgData name="Student - Soh Cher Chin Gabryel" userId="b8c5fa9c-28d6-45d0-8a82-deff9e8493cd" providerId="ADAL" clId="{9988FBEF-D170-47E7-817E-C7797197A01C}" dt="2023-01-31T13:33:40.113" v="19308" actId="20577"/>
          <ac:spMkLst>
            <pc:docMk/>
            <pc:sldMk cId="1039207953" sldId="330"/>
            <ac:spMk id="7" creationId="{C9441F26-3170-EBBA-3DA4-16C30AF2E369}"/>
          </ac:spMkLst>
        </pc:spChg>
        <pc:spChg chg="mod">
          <ac:chgData name="Student - Soh Cher Chin Gabryel" userId="b8c5fa9c-28d6-45d0-8a82-deff9e8493cd" providerId="ADAL" clId="{9988FBEF-D170-47E7-817E-C7797197A01C}" dt="2023-01-31T13:33:47.612" v="19316" actId="20577"/>
          <ac:spMkLst>
            <pc:docMk/>
            <pc:sldMk cId="1039207953" sldId="330"/>
            <ac:spMk id="8" creationId="{CEE91409-F5A3-093A-E66E-0D7775897B27}"/>
          </ac:spMkLst>
        </pc:spChg>
        <pc:spChg chg="mod">
          <ac:chgData name="Student - Soh Cher Chin Gabryel" userId="b8c5fa9c-28d6-45d0-8a82-deff9e8493cd" providerId="ADAL" clId="{9988FBEF-D170-47E7-817E-C7797197A01C}" dt="2023-01-31T13:33:56.435" v="19317" actId="14100"/>
          <ac:spMkLst>
            <pc:docMk/>
            <pc:sldMk cId="1039207953" sldId="330"/>
            <ac:spMk id="9" creationId="{39643242-B9B4-122E-6DFC-A1FA9BD810AC}"/>
          </ac:spMkLst>
        </pc:spChg>
        <pc:spChg chg="mod">
          <ac:chgData name="Student - Soh Cher Chin Gabryel" userId="b8c5fa9c-28d6-45d0-8a82-deff9e8493cd" providerId="ADAL" clId="{9988FBEF-D170-47E7-817E-C7797197A01C}" dt="2023-02-01T09:52:13.497" v="20598" actId="1076"/>
          <ac:spMkLst>
            <pc:docMk/>
            <pc:sldMk cId="1039207953" sldId="330"/>
            <ac:spMk id="10" creationId="{0727941C-2CC7-8260-B32D-62EA17871BC3}"/>
          </ac:spMkLst>
        </pc:spChg>
        <pc:spChg chg="del">
          <ac:chgData name="Student - Soh Cher Chin Gabryel" userId="b8c5fa9c-28d6-45d0-8a82-deff9e8493cd" providerId="ADAL" clId="{9988FBEF-D170-47E7-817E-C7797197A01C}" dt="2023-01-19T16:55:19.009" v="9544" actId="478"/>
          <ac:spMkLst>
            <pc:docMk/>
            <pc:sldMk cId="1039207953" sldId="330"/>
            <ac:spMk id="11" creationId="{DEF33AC9-0269-358B-4F4F-EC2C2509D145}"/>
          </ac:spMkLst>
        </pc:spChg>
      </pc:sldChg>
      <pc:sldChg chg="addSp delSp modSp add mod ord modClrScheme chgLayout">
        <pc:chgData name="Student - Soh Cher Chin Gabryel" userId="b8c5fa9c-28d6-45d0-8a82-deff9e8493cd" providerId="ADAL" clId="{9988FBEF-D170-47E7-817E-C7797197A01C}" dt="2023-01-19T17:11:27.958" v="10041"/>
        <pc:sldMkLst>
          <pc:docMk/>
          <pc:sldMk cId="1367226485" sldId="331"/>
        </pc:sldMkLst>
        <pc:spChg chg="add del mod ord">
          <ac:chgData name="Student - Soh Cher Chin Gabryel" userId="b8c5fa9c-28d6-45d0-8a82-deff9e8493cd" providerId="ADAL" clId="{9988FBEF-D170-47E7-817E-C7797197A01C}" dt="2023-01-19T16:46:42.795" v="9439" actId="478"/>
          <ac:spMkLst>
            <pc:docMk/>
            <pc:sldMk cId="1367226485" sldId="331"/>
            <ac:spMk id="2" creationId="{474AA19A-29D0-29AD-550B-B712A1451AE4}"/>
          </ac:spMkLst>
        </pc:spChg>
        <pc:spChg chg="add del mod ord">
          <ac:chgData name="Student - Soh Cher Chin Gabryel" userId="b8c5fa9c-28d6-45d0-8a82-deff9e8493cd" providerId="ADAL" clId="{9988FBEF-D170-47E7-817E-C7797197A01C}" dt="2023-01-19T17:04:27.579" v="9707" actId="478"/>
          <ac:spMkLst>
            <pc:docMk/>
            <pc:sldMk cId="1367226485" sldId="331"/>
            <ac:spMk id="3" creationId="{1CE2686B-CBB9-A802-E48A-292D0D8D7B23}"/>
          </ac:spMkLst>
        </pc:spChg>
        <pc:spChg chg="mod ord">
          <ac:chgData name="Student - Soh Cher Chin Gabryel" userId="b8c5fa9c-28d6-45d0-8a82-deff9e8493cd" providerId="ADAL" clId="{9988FBEF-D170-47E7-817E-C7797197A01C}" dt="2023-01-19T16:46:38.558" v="9438" actId="700"/>
          <ac:spMkLst>
            <pc:docMk/>
            <pc:sldMk cId="1367226485" sldId="331"/>
            <ac:spMk id="4" creationId="{713BCBCC-7EF3-ECF3-DFDC-9BD0FA2CBC98}"/>
          </ac:spMkLst>
        </pc:spChg>
        <pc:spChg chg="add del mod ord">
          <ac:chgData name="Student - Soh Cher Chin Gabryel" userId="b8c5fa9c-28d6-45d0-8a82-deff9e8493cd" providerId="ADAL" clId="{9988FBEF-D170-47E7-817E-C7797197A01C}" dt="2023-01-19T17:04:30.347" v="9708" actId="478"/>
          <ac:spMkLst>
            <pc:docMk/>
            <pc:sldMk cId="1367226485" sldId="331"/>
            <ac:spMk id="5" creationId="{93EF2D89-A6E2-6E9C-06F9-F9FC3C6BF97E}"/>
          </ac:spMkLst>
        </pc:spChg>
        <pc:spChg chg="mod">
          <ac:chgData name="Student - Soh Cher Chin Gabryel" userId="b8c5fa9c-28d6-45d0-8a82-deff9e8493cd" providerId="ADAL" clId="{9988FBEF-D170-47E7-817E-C7797197A01C}" dt="2023-01-19T16:46:11.569" v="9435" actId="20577"/>
          <ac:spMkLst>
            <pc:docMk/>
            <pc:sldMk cId="1367226485" sldId="331"/>
            <ac:spMk id="10" creationId="{E332C4B9-B42A-124E-C765-4C7231D88AC4}"/>
          </ac:spMkLst>
        </pc:spChg>
        <pc:spChg chg="add mod">
          <ac:chgData name="Student - Soh Cher Chin Gabryel" userId="b8c5fa9c-28d6-45d0-8a82-deff9e8493cd" providerId="ADAL" clId="{9988FBEF-D170-47E7-817E-C7797197A01C}" dt="2023-01-19T17:10:42.940" v="9991" actId="20577"/>
          <ac:spMkLst>
            <pc:docMk/>
            <pc:sldMk cId="1367226485" sldId="331"/>
            <ac:spMk id="11" creationId="{DAA7AAC8-30B2-D726-C7F4-4FF77737EC32}"/>
          </ac:spMkLst>
        </pc:spChg>
        <pc:spChg chg="del">
          <ac:chgData name="Student - Soh Cher Chin Gabryel" userId="b8c5fa9c-28d6-45d0-8a82-deff9e8493cd" providerId="ADAL" clId="{9988FBEF-D170-47E7-817E-C7797197A01C}" dt="2023-01-19T16:46:23.785" v="9437" actId="478"/>
          <ac:spMkLst>
            <pc:docMk/>
            <pc:sldMk cId="1367226485" sldId="331"/>
            <ac:spMk id="12" creationId="{79EEF846-2D8D-326A-2FEF-FD290517398D}"/>
          </ac:spMkLst>
        </pc:spChg>
        <pc:spChg chg="del">
          <ac:chgData name="Student - Soh Cher Chin Gabryel" userId="b8c5fa9c-28d6-45d0-8a82-deff9e8493cd" providerId="ADAL" clId="{9988FBEF-D170-47E7-817E-C7797197A01C}" dt="2023-01-19T16:46:23.785" v="9437" actId="478"/>
          <ac:spMkLst>
            <pc:docMk/>
            <pc:sldMk cId="1367226485" sldId="331"/>
            <ac:spMk id="13" creationId="{74097AA3-D6E8-A35D-6F61-2476F6F123B8}"/>
          </ac:spMkLst>
        </pc:spChg>
        <pc:spChg chg="del">
          <ac:chgData name="Student - Soh Cher Chin Gabryel" userId="b8c5fa9c-28d6-45d0-8a82-deff9e8493cd" providerId="ADAL" clId="{9988FBEF-D170-47E7-817E-C7797197A01C}" dt="2023-01-19T16:46:23.785" v="9437" actId="478"/>
          <ac:spMkLst>
            <pc:docMk/>
            <pc:sldMk cId="1367226485" sldId="331"/>
            <ac:spMk id="14" creationId="{2B86CF3F-14B6-EA89-455A-EC73A2516793}"/>
          </ac:spMkLst>
        </pc:spChg>
        <pc:spChg chg="del">
          <ac:chgData name="Student - Soh Cher Chin Gabryel" userId="b8c5fa9c-28d6-45d0-8a82-deff9e8493cd" providerId="ADAL" clId="{9988FBEF-D170-47E7-817E-C7797197A01C}" dt="2023-01-19T16:46:23.785" v="9437" actId="478"/>
          <ac:spMkLst>
            <pc:docMk/>
            <pc:sldMk cId="1367226485" sldId="331"/>
            <ac:spMk id="15" creationId="{D27EFA69-01A8-93F0-506E-FCFD89CCF850}"/>
          </ac:spMkLst>
        </pc:spChg>
        <pc:spChg chg="add mod">
          <ac:chgData name="Student - Soh Cher Chin Gabryel" userId="b8c5fa9c-28d6-45d0-8a82-deff9e8493cd" providerId="ADAL" clId="{9988FBEF-D170-47E7-817E-C7797197A01C}" dt="2023-01-19T17:11:22.908" v="10039" actId="1076"/>
          <ac:spMkLst>
            <pc:docMk/>
            <pc:sldMk cId="1367226485" sldId="331"/>
            <ac:spMk id="16" creationId="{A0CBD6FE-538C-C88A-8356-BCF1A256818F}"/>
          </ac:spMkLst>
        </pc:spChg>
        <pc:spChg chg="del">
          <ac:chgData name="Student - Soh Cher Chin Gabryel" userId="b8c5fa9c-28d6-45d0-8a82-deff9e8493cd" providerId="ADAL" clId="{9988FBEF-D170-47E7-817E-C7797197A01C}" dt="2023-01-19T16:46:18.401" v="9436" actId="478"/>
          <ac:spMkLst>
            <pc:docMk/>
            <pc:sldMk cId="1367226485" sldId="331"/>
            <ac:spMk id="18" creationId="{C4C534F0-5268-D62D-0310-CA63278F7220}"/>
          </ac:spMkLst>
        </pc:spChg>
        <pc:spChg chg="del">
          <ac:chgData name="Student - Soh Cher Chin Gabryel" userId="b8c5fa9c-28d6-45d0-8a82-deff9e8493cd" providerId="ADAL" clId="{9988FBEF-D170-47E7-817E-C7797197A01C}" dt="2023-01-19T16:46:23.785" v="9437" actId="478"/>
          <ac:spMkLst>
            <pc:docMk/>
            <pc:sldMk cId="1367226485" sldId="331"/>
            <ac:spMk id="19" creationId="{3CBC2ABC-9A7D-4179-FD3A-98937C85D37B}"/>
          </ac:spMkLst>
        </pc:spChg>
        <pc:spChg chg="del">
          <ac:chgData name="Student - Soh Cher Chin Gabryel" userId="b8c5fa9c-28d6-45d0-8a82-deff9e8493cd" providerId="ADAL" clId="{9988FBEF-D170-47E7-817E-C7797197A01C}" dt="2023-01-19T16:46:23.785" v="9437" actId="478"/>
          <ac:spMkLst>
            <pc:docMk/>
            <pc:sldMk cId="1367226485" sldId="331"/>
            <ac:spMk id="21" creationId="{99F13803-E082-C325-4B3C-16DECC66BDA5}"/>
          </ac:spMkLst>
        </pc:spChg>
      </pc:sldChg>
      <pc:sldChg chg="modSp mod">
        <pc:chgData name="Student - Soh Cher Chin Gabryel" userId="b8c5fa9c-28d6-45d0-8a82-deff9e8493cd" providerId="ADAL" clId="{9988FBEF-D170-47E7-817E-C7797197A01C}" dt="2023-01-19T18:33:47.635" v="11093" actId="14100"/>
        <pc:sldMkLst>
          <pc:docMk/>
          <pc:sldMk cId="1600003998" sldId="332"/>
        </pc:sldMkLst>
        <pc:spChg chg="mod">
          <ac:chgData name="Student - Soh Cher Chin Gabryel" userId="b8c5fa9c-28d6-45d0-8a82-deff9e8493cd" providerId="ADAL" clId="{9988FBEF-D170-47E7-817E-C7797197A01C}" dt="2023-01-19T18:33:47.635" v="11093" actId="14100"/>
          <ac:spMkLst>
            <pc:docMk/>
            <pc:sldMk cId="1600003998" sldId="332"/>
            <ac:spMk id="92" creationId="{C3971190-4F97-9873-7E31-70B09984E650}"/>
          </ac:spMkLst>
        </pc:spChg>
        <pc:spChg chg="mod">
          <ac:chgData name="Student - Soh Cher Chin Gabryel" userId="b8c5fa9c-28d6-45d0-8a82-deff9e8493cd" providerId="ADAL" clId="{9988FBEF-D170-47E7-817E-C7797197A01C}" dt="2023-01-19T18:33:43.666" v="11092" actId="14100"/>
          <ac:spMkLst>
            <pc:docMk/>
            <pc:sldMk cId="1600003998" sldId="332"/>
            <ac:spMk id="93" creationId="{F75893D7-A275-A18E-2A6A-D197DF6CF0C3}"/>
          </ac:spMkLst>
        </pc:spChg>
        <pc:spChg chg="mod">
          <ac:chgData name="Student - Soh Cher Chin Gabryel" userId="b8c5fa9c-28d6-45d0-8a82-deff9e8493cd" providerId="ADAL" clId="{9988FBEF-D170-47E7-817E-C7797197A01C}" dt="2023-01-19T18:33:39.270" v="11091" actId="1076"/>
          <ac:spMkLst>
            <pc:docMk/>
            <pc:sldMk cId="1600003998" sldId="332"/>
            <ac:spMk id="95" creationId="{AAB9A00C-4E70-0340-E2D4-6E740FF00906}"/>
          </ac:spMkLst>
        </pc:spChg>
        <pc:spChg chg="mod">
          <ac:chgData name="Student - Soh Cher Chin Gabryel" userId="b8c5fa9c-28d6-45d0-8a82-deff9e8493cd" providerId="ADAL" clId="{9988FBEF-D170-47E7-817E-C7797197A01C}" dt="2023-01-19T18:33:23.708" v="11074" actId="14100"/>
          <ac:spMkLst>
            <pc:docMk/>
            <pc:sldMk cId="1600003998" sldId="332"/>
            <ac:spMk id="100" creationId="{4963C17A-BD87-F3C4-7B17-F965E90CC8F6}"/>
          </ac:spMkLst>
        </pc:spChg>
      </pc:sldChg>
      <pc:sldChg chg="addSp delSp modSp add mod modAnim">
        <pc:chgData name="Student - Soh Cher Chin Gabryel" userId="b8c5fa9c-28d6-45d0-8a82-deff9e8493cd" providerId="ADAL" clId="{9988FBEF-D170-47E7-817E-C7797197A01C}" dt="2023-02-01T10:55:29.139" v="21051"/>
        <pc:sldMkLst>
          <pc:docMk/>
          <pc:sldMk cId="2710638041" sldId="333"/>
        </pc:sldMkLst>
        <pc:spChg chg="add mod ord">
          <ac:chgData name="Student - Soh Cher Chin Gabryel" userId="b8c5fa9c-28d6-45d0-8a82-deff9e8493cd" providerId="ADAL" clId="{9988FBEF-D170-47E7-817E-C7797197A01C}" dt="2023-01-19T17:57:43.353" v="10337" actId="1076"/>
          <ac:spMkLst>
            <pc:docMk/>
            <pc:sldMk cId="2710638041" sldId="333"/>
            <ac:spMk id="3" creationId="{E7C3383F-0C28-DBBC-905E-62B3E85C12F7}"/>
          </ac:spMkLst>
        </pc:spChg>
        <pc:spChg chg="add del mod">
          <ac:chgData name="Student - Soh Cher Chin Gabryel" userId="b8c5fa9c-28d6-45d0-8a82-deff9e8493cd" providerId="ADAL" clId="{9988FBEF-D170-47E7-817E-C7797197A01C}" dt="2023-01-19T17:57:13.353" v="10333" actId="478"/>
          <ac:spMkLst>
            <pc:docMk/>
            <pc:sldMk cId="2710638041" sldId="333"/>
            <ac:spMk id="7" creationId="{F7E82C69-DBD4-D98D-220D-19F36D89C667}"/>
          </ac:spMkLst>
        </pc:spChg>
        <pc:spChg chg="add del mod">
          <ac:chgData name="Student - Soh Cher Chin Gabryel" userId="b8c5fa9c-28d6-45d0-8a82-deff9e8493cd" providerId="ADAL" clId="{9988FBEF-D170-47E7-817E-C7797197A01C}" dt="2023-01-19T17:57:15.359" v="10334" actId="478"/>
          <ac:spMkLst>
            <pc:docMk/>
            <pc:sldMk cId="2710638041" sldId="333"/>
            <ac:spMk id="8" creationId="{F6D583A3-05DC-0827-65DA-482DE9638024}"/>
          </ac:spMkLst>
        </pc:spChg>
        <pc:spChg chg="mod">
          <ac:chgData name="Student - Soh Cher Chin Gabryel" userId="b8c5fa9c-28d6-45d0-8a82-deff9e8493cd" providerId="ADAL" clId="{9988FBEF-D170-47E7-817E-C7797197A01C}" dt="2023-01-19T18:00:13.493" v="10457" actId="20577"/>
          <ac:spMkLst>
            <pc:docMk/>
            <pc:sldMk cId="2710638041" sldId="333"/>
            <ac:spMk id="10" creationId="{E332C4B9-B42A-124E-C765-4C7231D88AC4}"/>
          </ac:spMkLst>
        </pc:spChg>
        <pc:spChg chg="mod">
          <ac:chgData name="Student - Soh Cher Chin Gabryel" userId="b8c5fa9c-28d6-45d0-8a82-deff9e8493cd" providerId="ADAL" clId="{9988FBEF-D170-47E7-817E-C7797197A01C}" dt="2023-01-19T17:32:52.537" v="10271" actId="6549"/>
          <ac:spMkLst>
            <pc:docMk/>
            <pc:sldMk cId="2710638041" sldId="333"/>
            <ac:spMk id="11" creationId="{DAA7AAC8-30B2-D726-C7F4-4FF77737EC32}"/>
          </ac:spMkLst>
        </pc:spChg>
        <pc:spChg chg="add mod">
          <ac:chgData name="Student - Soh Cher Chin Gabryel" userId="b8c5fa9c-28d6-45d0-8a82-deff9e8493cd" providerId="ADAL" clId="{9988FBEF-D170-47E7-817E-C7797197A01C}" dt="2023-01-19T18:00:57.280" v="10529" actId="1038"/>
          <ac:spMkLst>
            <pc:docMk/>
            <pc:sldMk cId="2710638041" sldId="333"/>
            <ac:spMk id="12" creationId="{433D2BD5-4D78-1614-47EA-CE8DFD9717A0}"/>
          </ac:spMkLst>
        </pc:spChg>
        <pc:spChg chg="add mod">
          <ac:chgData name="Student - Soh Cher Chin Gabryel" userId="b8c5fa9c-28d6-45d0-8a82-deff9e8493cd" providerId="ADAL" clId="{9988FBEF-D170-47E7-817E-C7797197A01C}" dt="2023-01-19T17:55:29.845" v="10318" actId="1076"/>
          <ac:spMkLst>
            <pc:docMk/>
            <pc:sldMk cId="2710638041" sldId="333"/>
            <ac:spMk id="13" creationId="{27546920-091B-7E1B-910D-8166E6EADF30}"/>
          </ac:spMkLst>
        </pc:spChg>
        <pc:spChg chg="add mod">
          <ac:chgData name="Student - Soh Cher Chin Gabryel" userId="b8c5fa9c-28d6-45d0-8a82-deff9e8493cd" providerId="ADAL" clId="{9988FBEF-D170-47E7-817E-C7797197A01C}" dt="2023-01-19T17:55:42.802" v="10320" actId="1076"/>
          <ac:spMkLst>
            <pc:docMk/>
            <pc:sldMk cId="2710638041" sldId="333"/>
            <ac:spMk id="14" creationId="{1A1671AC-173B-EC4B-96BE-4FA99EC9624B}"/>
          </ac:spMkLst>
        </pc:spChg>
        <pc:spChg chg="add mod">
          <ac:chgData name="Student - Soh Cher Chin Gabryel" userId="b8c5fa9c-28d6-45d0-8a82-deff9e8493cd" providerId="ADAL" clId="{9988FBEF-D170-47E7-817E-C7797197A01C}" dt="2023-01-19T17:55:42.802" v="10320" actId="1076"/>
          <ac:spMkLst>
            <pc:docMk/>
            <pc:sldMk cId="2710638041" sldId="333"/>
            <ac:spMk id="15" creationId="{1218B13F-F08C-2C2B-E87F-FBC7274F6D3C}"/>
          </ac:spMkLst>
        </pc:spChg>
        <pc:spChg chg="del mod">
          <ac:chgData name="Student - Soh Cher Chin Gabryel" userId="b8c5fa9c-28d6-45d0-8a82-deff9e8493cd" providerId="ADAL" clId="{9988FBEF-D170-47E7-817E-C7797197A01C}" dt="2023-01-20T01:48:03.662" v="11880" actId="478"/>
          <ac:spMkLst>
            <pc:docMk/>
            <pc:sldMk cId="2710638041" sldId="333"/>
            <ac:spMk id="16" creationId="{A0CBD6FE-538C-C88A-8356-BCF1A256818F}"/>
          </ac:spMkLst>
        </pc:spChg>
        <pc:spChg chg="add mod">
          <ac:chgData name="Student - Soh Cher Chin Gabryel" userId="b8c5fa9c-28d6-45d0-8a82-deff9e8493cd" providerId="ADAL" clId="{9988FBEF-D170-47E7-817E-C7797197A01C}" dt="2023-01-19T17:55:42.802" v="10320" actId="1076"/>
          <ac:spMkLst>
            <pc:docMk/>
            <pc:sldMk cId="2710638041" sldId="333"/>
            <ac:spMk id="17" creationId="{93B4A4F8-4980-2265-CBE4-EB5DFBC307D4}"/>
          </ac:spMkLst>
        </pc:spChg>
        <pc:spChg chg="add mod">
          <ac:chgData name="Student - Soh Cher Chin Gabryel" userId="b8c5fa9c-28d6-45d0-8a82-deff9e8493cd" providerId="ADAL" clId="{9988FBEF-D170-47E7-817E-C7797197A01C}" dt="2023-01-19T17:55:42.802" v="10320" actId="1076"/>
          <ac:spMkLst>
            <pc:docMk/>
            <pc:sldMk cId="2710638041" sldId="333"/>
            <ac:spMk id="18" creationId="{05B04DFF-557D-10AE-AD4D-CAD92AEF9AA5}"/>
          </ac:spMkLst>
        </pc:spChg>
        <pc:spChg chg="add mod">
          <ac:chgData name="Student - Soh Cher Chin Gabryel" userId="b8c5fa9c-28d6-45d0-8a82-deff9e8493cd" providerId="ADAL" clId="{9988FBEF-D170-47E7-817E-C7797197A01C}" dt="2023-01-19T17:56:13.965" v="10322" actId="1076"/>
          <ac:spMkLst>
            <pc:docMk/>
            <pc:sldMk cId="2710638041" sldId="333"/>
            <ac:spMk id="19" creationId="{E938E744-D3EF-3EFD-0A6C-D86C70E752EA}"/>
          </ac:spMkLst>
        </pc:spChg>
        <pc:spChg chg="add mod">
          <ac:chgData name="Student - Soh Cher Chin Gabryel" userId="b8c5fa9c-28d6-45d0-8a82-deff9e8493cd" providerId="ADAL" clId="{9988FBEF-D170-47E7-817E-C7797197A01C}" dt="2023-01-19T17:56:13.965" v="10322" actId="1076"/>
          <ac:spMkLst>
            <pc:docMk/>
            <pc:sldMk cId="2710638041" sldId="333"/>
            <ac:spMk id="20" creationId="{49031580-3706-1146-8BA0-7DF35FB7BB25}"/>
          </ac:spMkLst>
        </pc:spChg>
        <pc:spChg chg="add mod">
          <ac:chgData name="Student - Soh Cher Chin Gabryel" userId="b8c5fa9c-28d6-45d0-8a82-deff9e8493cd" providerId="ADAL" clId="{9988FBEF-D170-47E7-817E-C7797197A01C}" dt="2023-01-19T17:56:13.965" v="10322" actId="1076"/>
          <ac:spMkLst>
            <pc:docMk/>
            <pc:sldMk cId="2710638041" sldId="333"/>
            <ac:spMk id="21" creationId="{1F52C859-7759-AC03-0CDB-D4528E786A2C}"/>
          </ac:spMkLst>
        </pc:spChg>
        <pc:spChg chg="add mod">
          <ac:chgData name="Student - Soh Cher Chin Gabryel" userId="b8c5fa9c-28d6-45d0-8a82-deff9e8493cd" providerId="ADAL" clId="{9988FBEF-D170-47E7-817E-C7797197A01C}" dt="2023-01-19T17:56:13.965" v="10322" actId="1076"/>
          <ac:spMkLst>
            <pc:docMk/>
            <pc:sldMk cId="2710638041" sldId="333"/>
            <ac:spMk id="22" creationId="{8525B46E-0563-C7B3-D0B7-3F1D49299E86}"/>
          </ac:spMkLst>
        </pc:spChg>
        <pc:spChg chg="add mod">
          <ac:chgData name="Student - Soh Cher Chin Gabryel" userId="b8c5fa9c-28d6-45d0-8a82-deff9e8493cd" providerId="ADAL" clId="{9988FBEF-D170-47E7-817E-C7797197A01C}" dt="2023-01-19T17:56:13.965" v="10322" actId="1076"/>
          <ac:spMkLst>
            <pc:docMk/>
            <pc:sldMk cId="2710638041" sldId="333"/>
            <ac:spMk id="23" creationId="{8CF9EA4C-6FAB-CA7A-0656-DDC469FD68F0}"/>
          </ac:spMkLst>
        </pc:spChg>
        <pc:spChg chg="add mod">
          <ac:chgData name="Student - Soh Cher Chin Gabryel" userId="b8c5fa9c-28d6-45d0-8a82-deff9e8493cd" providerId="ADAL" clId="{9988FBEF-D170-47E7-817E-C7797197A01C}" dt="2023-01-19T17:56:13.965" v="10322" actId="1076"/>
          <ac:spMkLst>
            <pc:docMk/>
            <pc:sldMk cId="2710638041" sldId="333"/>
            <ac:spMk id="24" creationId="{02DD3905-6CAE-D31B-4CC9-D0B312EFA710}"/>
          </ac:spMkLst>
        </pc:spChg>
        <pc:spChg chg="add mod">
          <ac:chgData name="Student - Soh Cher Chin Gabryel" userId="b8c5fa9c-28d6-45d0-8a82-deff9e8493cd" providerId="ADAL" clId="{9988FBEF-D170-47E7-817E-C7797197A01C}" dt="2023-01-19T17:56:13.965" v="10322" actId="1076"/>
          <ac:spMkLst>
            <pc:docMk/>
            <pc:sldMk cId="2710638041" sldId="333"/>
            <ac:spMk id="25" creationId="{22F2F662-3127-6956-087B-0579170FDDDC}"/>
          </ac:spMkLst>
        </pc:spChg>
        <pc:spChg chg="add del mod">
          <ac:chgData name="Student - Soh Cher Chin Gabryel" userId="b8c5fa9c-28d6-45d0-8a82-deff9e8493cd" providerId="ADAL" clId="{9988FBEF-D170-47E7-817E-C7797197A01C}" dt="2023-01-19T17:56:21.297" v="10323" actId="478"/>
          <ac:spMkLst>
            <pc:docMk/>
            <pc:sldMk cId="2710638041" sldId="333"/>
            <ac:spMk id="26" creationId="{849F412E-337A-AC7A-0B57-6E2E39F7849E}"/>
          </ac:spMkLst>
        </pc:spChg>
        <pc:spChg chg="add mod">
          <ac:chgData name="Student - Soh Cher Chin Gabryel" userId="b8c5fa9c-28d6-45d0-8a82-deff9e8493cd" providerId="ADAL" clId="{9988FBEF-D170-47E7-817E-C7797197A01C}" dt="2023-01-19T17:58:24.358" v="10353" actId="688"/>
          <ac:spMkLst>
            <pc:docMk/>
            <pc:sldMk cId="2710638041" sldId="333"/>
            <ac:spMk id="27" creationId="{4DE7A504-7E59-2598-0A79-14AEEBB7AD5A}"/>
          </ac:spMkLst>
        </pc:spChg>
        <pc:spChg chg="add mod">
          <ac:chgData name="Student - Soh Cher Chin Gabryel" userId="b8c5fa9c-28d6-45d0-8a82-deff9e8493cd" providerId="ADAL" clId="{9988FBEF-D170-47E7-817E-C7797197A01C}" dt="2023-01-19T19:05:14.791" v="11783" actId="1076"/>
          <ac:spMkLst>
            <pc:docMk/>
            <pc:sldMk cId="2710638041" sldId="333"/>
            <ac:spMk id="28" creationId="{1D52B095-9439-7F90-560C-12FA14C15A54}"/>
          </ac:spMkLst>
        </pc:spChg>
        <pc:spChg chg="add mod">
          <ac:chgData name="Student - Soh Cher Chin Gabryel" userId="b8c5fa9c-28d6-45d0-8a82-deff9e8493cd" providerId="ADAL" clId="{9988FBEF-D170-47E7-817E-C7797197A01C}" dt="2023-01-20T01:48:07.396" v="11881" actId="1076"/>
          <ac:spMkLst>
            <pc:docMk/>
            <pc:sldMk cId="2710638041" sldId="333"/>
            <ac:spMk id="29" creationId="{AF06A999-C455-A5BB-5E0F-E46387959FB6}"/>
          </ac:spMkLst>
        </pc:spChg>
        <pc:spChg chg="add mod">
          <ac:chgData name="Student - Soh Cher Chin Gabryel" userId="b8c5fa9c-28d6-45d0-8a82-deff9e8493cd" providerId="ADAL" clId="{9988FBEF-D170-47E7-817E-C7797197A01C}" dt="2023-01-20T01:48:26.637" v="11884" actId="122"/>
          <ac:spMkLst>
            <pc:docMk/>
            <pc:sldMk cId="2710638041" sldId="333"/>
            <ac:spMk id="30" creationId="{D4C3B1D8-7EAD-7D04-D665-924118158F17}"/>
          </ac:spMkLst>
        </pc:spChg>
        <pc:graphicFrameChg chg="add del mod">
          <ac:chgData name="Student - Soh Cher Chin Gabryel" userId="b8c5fa9c-28d6-45d0-8a82-deff9e8493cd" providerId="ADAL" clId="{9988FBEF-D170-47E7-817E-C7797197A01C}" dt="2023-01-19T17:51:48.507" v="10279" actId="478"/>
          <ac:graphicFrameMkLst>
            <pc:docMk/>
            <pc:sldMk cId="2710638041" sldId="333"/>
            <ac:graphicFrameMk id="2" creationId="{085CB623-1E5A-066C-32EA-3C31D9FA5D80}"/>
          </ac:graphicFrameMkLst>
        </pc:graphicFrameChg>
        <pc:graphicFrameChg chg="add mod">
          <ac:chgData name="Student - Soh Cher Chin Gabryel" userId="b8c5fa9c-28d6-45d0-8a82-deff9e8493cd" providerId="ADAL" clId="{9988FBEF-D170-47E7-817E-C7797197A01C}" dt="2023-01-19T17:57:09.755" v="10332"/>
          <ac:graphicFrameMkLst>
            <pc:docMk/>
            <pc:sldMk cId="2710638041" sldId="333"/>
            <ac:graphicFrameMk id="5" creationId="{085CB623-1E5A-066C-32EA-3C31D9FA5D80}"/>
          </ac:graphicFrameMkLst>
        </pc:graphicFrameChg>
        <pc:inkChg chg="add del">
          <ac:chgData name="Student - Soh Cher Chin Gabryel" userId="b8c5fa9c-28d6-45d0-8a82-deff9e8493cd" providerId="ADAL" clId="{9988FBEF-D170-47E7-817E-C7797197A01C}" dt="2023-01-19T17:54:22.056" v="10290" actId="9405"/>
          <ac:inkMkLst>
            <pc:docMk/>
            <pc:sldMk cId="2710638041" sldId="333"/>
            <ac:inkMk id="6" creationId="{A8C8ADF4-98D6-CE7B-6C5F-C038884678E3}"/>
          </ac:inkMkLst>
        </pc:inkChg>
      </pc:sldChg>
      <pc:sldChg chg="addSp delSp modSp add mod ord modAnim modNotesTx">
        <pc:chgData name="Student - Soh Cher Chin Gabryel" userId="b8c5fa9c-28d6-45d0-8a82-deff9e8493cd" providerId="ADAL" clId="{9988FBEF-D170-47E7-817E-C7797197A01C}" dt="2023-02-01T10:55:24.416" v="21050"/>
        <pc:sldMkLst>
          <pc:docMk/>
          <pc:sldMk cId="2647392918" sldId="334"/>
        </pc:sldMkLst>
        <pc:spChg chg="add mod">
          <ac:chgData name="Student - Soh Cher Chin Gabryel" userId="b8c5fa9c-28d6-45d0-8a82-deff9e8493cd" providerId="ADAL" clId="{9988FBEF-D170-47E7-817E-C7797197A01C}" dt="2023-01-20T02:02:42.799" v="12037" actId="1076"/>
          <ac:spMkLst>
            <pc:docMk/>
            <pc:sldMk cId="2647392918" sldId="334"/>
            <ac:spMk id="2" creationId="{C3E952C0-A152-FD1A-0F81-7CBA9415319C}"/>
          </ac:spMkLst>
        </pc:spChg>
        <pc:spChg chg="add mod">
          <ac:chgData name="Student - Soh Cher Chin Gabryel" userId="b8c5fa9c-28d6-45d0-8a82-deff9e8493cd" providerId="ADAL" clId="{9988FBEF-D170-47E7-817E-C7797197A01C}" dt="2023-01-20T02:02:38.434" v="12036" actId="1076"/>
          <ac:spMkLst>
            <pc:docMk/>
            <pc:sldMk cId="2647392918" sldId="334"/>
            <ac:spMk id="3" creationId="{1C6FA3D5-013B-3397-F47F-A3E13C96016A}"/>
          </ac:spMkLst>
        </pc:spChg>
        <pc:spChg chg="mod">
          <ac:chgData name="Student - Soh Cher Chin Gabryel" userId="b8c5fa9c-28d6-45d0-8a82-deff9e8493cd" providerId="ADAL" clId="{9988FBEF-D170-47E7-817E-C7797197A01C}" dt="2023-01-19T18:03:35.016" v="10743" actId="20577"/>
          <ac:spMkLst>
            <pc:docMk/>
            <pc:sldMk cId="2647392918" sldId="334"/>
            <ac:spMk id="10" creationId="{E332C4B9-B42A-124E-C765-4C7231D88AC4}"/>
          </ac:spMkLst>
        </pc:spChg>
        <pc:spChg chg="mod">
          <ac:chgData name="Student - Soh Cher Chin Gabryel" userId="b8c5fa9c-28d6-45d0-8a82-deff9e8493cd" providerId="ADAL" clId="{9988FBEF-D170-47E7-817E-C7797197A01C}" dt="2023-01-19T18:56:11.831" v="11666" actId="14100"/>
          <ac:spMkLst>
            <pc:docMk/>
            <pc:sldMk cId="2647392918" sldId="334"/>
            <ac:spMk id="11" creationId="{D4BD7317-BE6E-E619-130F-7B60A91D95C8}"/>
          </ac:spMkLst>
        </pc:spChg>
        <pc:spChg chg="mod">
          <ac:chgData name="Student - Soh Cher Chin Gabryel" userId="b8c5fa9c-28d6-45d0-8a82-deff9e8493cd" providerId="ADAL" clId="{9988FBEF-D170-47E7-817E-C7797197A01C}" dt="2023-01-19T19:04:44.097" v="11779" actId="1076"/>
          <ac:spMkLst>
            <pc:docMk/>
            <pc:sldMk cId="2647392918" sldId="334"/>
            <ac:spMk id="11" creationId="{DAA7AAC8-30B2-D726-C7F4-4FF77737EC32}"/>
          </ac:spMkLst>
        </pc:spChg>
        <pc:spChg chg="add mod">
          <ac:chgData name="Student - Soh Cher Chin Gabryel" userId="b8c5fa9c-28d6-45d0-8a82-deff9e8493cd" providerId="ADAL" clId="{9988FBEF-D170-47E7-817E-C7797197A01C}" dt="2023-01-19T18:59:29.453" v="11760" actId="207"/>
          <ac:spMkLst>
            <pc:docMk/>
            <pc:sldMk cId="2647392918" sldId="334"/>
            <ac:spMk id="12" creationId="{9AA56EEF-CC48-CC44-ACF6-961C89EFC316}"/>
          </ac:spMkLst>
        </pc:spChg>
        <pc:spChg chg="add mod">
          <ac:chgData name="Student - Soh Cher Chin Gabryel" userId="b8c5fa9c-28d6-45d0-8a82-deff9e8493cd" providerId="ADAL" clId="{9988FBEF-D170-47E7-817E-C7797197A01C}" dt="2023-01-20T02:02:16.153" v="12034" actId="14100"/>
          <ac:spMkLst>
            <pc:docMk/>
            <pc:sldMk cId="2647392918" sldId="334"/>
            <ac:spMk id="14" creationId="{D875587F-2645-7484-27B5-514683B33AB5}"/>
          </ac:spMkLst>
        </pc:spChg>
        <pc:spChg chg="mod">
          <ac:chgData name="Student - Soh Cher Chin Gabryel" userId="b8c5fa9c-28d6-45d0-8a82-deff9e8493cd" providerId="ADAL" clId="{9988FBEF-D170-47E7-817E-C7797197A01C}" dt="2023-01-19T18:56:24.357" v="11667" actId="1076"/>
          <ac:spMkLst>
            <pc:docMk/>
            <pc:sldMk cId="2647392918" sldId="334"/>
            <ac:spMk id="15" creationId="{D9B77886-D58E-EEAF-2C59-203687B9CE95}"/>
          </ac:spMkLst>
        </pc:spChg>
        <pc:spChg chg="del mod">
          <ac:chgData name="Student - Soh Cher Chin Gabryel" userId="b8c5fa9c-28d6-45d0-8a82-deff9e8493cd" providerId="ADAL" clId="{9988FBEF-D170-47E7-817E-C7797197A01C}" dt="2023-01-19T18:57:34.912" v="11757" actId="478"/>
          <ac:spMkLst>
            <pc:docMk/>
            <pc:sldMk cId="2647392918" sldId="334"/>
            <ac:spMk id="16" creationId="{A0CBD6FE-538C-C88A-8356-BCF1A256818F}"/>
          </ac:spMkLst>
        </pc:spChg>
        <pc:spChg chg="add mod">
          <ac:chgData name="Student - Soh Cher Chin Gabryel" userId="b8c5fa9c-28d6-45d0-8a82-deff9e8493cd" providerId="ADAL" clId="{9988FBEF-D170-47E7-817E-C7797197A01C}" dt="2023-01-20T02:02:38.434" v="12036" actId="1076"/>
          <ac:spMkLst>
            <pc:docMk/>
            <pc:sldMk cId="2647392918" sldId="334"/>
            <ac:spMk id="17" creationId="{0FC9B25C-6FC4-C9A5-1C62-915F62CDB839}"/>
          </ac:spMkLst>
        </pc:spChg>
        <pc:spChg chg="del">
          <ac:chgData name="Student - Soh Cher Chin Gabryel" userId="b8c5fa9c-28d6-45d0-8a82-deff9e8493cd" providerId="ADAL" clId="{9988FBEF-D170-47E7-817E-C7797197A01C}" dt="2023-01-19T18:55:31.807" v="11657" actId="478"/>
          <ac:spMkLst>
            <pc:docMk/>
            <pc:sldMk cId="2647392918" sldId="334"/>
            <ac:spMk id="27" creationId="{DF662977-AAF2-93F0-9E9D-656A450F0146}"/>
          </ac:spMkLst>
        </pc:spChg>
        <pc:spChg chg="del">
          <ac:chgData name="Student - Soh Cher Chin Gabryel" userId="b8c5fa9c-28d6-45d0-8a82-deff9e8493cd" providerId="ADAL" clId="{9988FBEF-D170-47E7-817E-C7797197A01C}" dt="2023-01-20T02:03:22.933" v="12042" actId="478"/>
          <ac:spMkLst>
            <pc:docMk/>
            <pc:sldMk cId="2647392918" sldId="334"/>
            <ac:spMk id="31" creationId="{5ADCC2B2-CCAB-D850-FD48-EADC423BA105}"/>
          </ac:spMkLst>
        </pc:spChg>
        <pc:spChg chg="del">
          <ac:chgData name="Student - Soh Cher Chin Gabryel" userId="b8c5fa9c-28d6-45d0-8a82-deff9e8493cd" providerId="ADAL" clId="{9988FBEF-D170-47E7-817E-C7797197A01C}" dt="2023-01-19T18:55:33.850" v="11658" actId="478"/>
          <ac:spMkLst>
            <pc:docMk/>
            <pc:sldMk cId="2647392918" sldId="334"/>
            <ac:spMk id="32" creationId="{E4CF8BA9-194A-B97B-06C3-29F10B261B8D}"/>
          </ac:spMkLst>
        </pc:spChg>
        <pc:spChg chg="add mod">
          <ac:chgData name="Student - Soh Cher Chin Gabryel" userId="b8c5fa9c-28d6-45d0-8a82-deff9e8493cd" providerId="ADAL" clId="{9988FBEF-D170-47E7-817E-C7797197A01C}" dt="2023-01-20T02:03:35.554" v="12044" actId="1076"/>
          <ac:spMkLst>
            <pc:docMk/>
            <pc:sldMk cId="2647392918" sldId="334"/>
            <ac:spMk id="52" creationId="{1600681C-A3F3-A753-A573-D941A2677C78}"/>
          </ac:spMkLst>
        </pc:spChg>
        <pc:picChg chg="mod">
          <ac:chgData name="Student - Soh Cher Chin Gabryel" userId="b8c5fa9c-28d6-45d0-8a82-deff9e8493cd" providerId="ADAL" clId="{9988FBEF-D170-47E7-817E-C7797197A01C}" dt="2023-01-19T19:04:37.871" v="11778" actId="1076"/>
          <ac:picMkLst>
            <pc:docMk/>
            <pc:sldMk cId="2647392918" sldId="334"/>
            <ac:picMk id="43" creationId="{07CAF1E1-82E7-B011-C735-7C2A26DE1B31}"/>
          </ac:picMkLst>
        </pc:picChg>
        <pc:cxnChg chg="add mod ord">
          <ac:chgData name="Student - Soh Cher Chin Gabryel" userId="b8c5fa9c-28d6-45d0-8a82-deff9e8493cd" providerId="ADAL" clId="{9988FBEF-D170-47E7-817E-C7797197A01C}" dt="2023-01-20T02:03:15.928" v="12041" actId="14100"/>
          <ac:cxnSpMkLst>
            <pc:docMk/>
            <pc:sldMk cId="2647392918" sldId="334"/>
            <ac:cxnSpMk id="8" creationId="{37FF1CC2-F350-3AE7-EBF1-B4C1DD38532E}"/>
          </ac:cxnSpMkLst>
        </pc:cxnChg>
        <pc:cxnChg chg="add mod ord">
          <ac:chgData name="Student - Soh Cher Chin Gabryel" userId="b8c5fa9c-28d6-45d0-8a82-deff9e8493cd" providerId="ADAL" clId="{9988FBEF-D170-47E7-817E-C7797197A01C}" dt="2023-01-20T02:03:09.134" v="12040" actId="14100"/>
          <ac:cxnSpMkLst>
            <pc:docMk/>
            <pc:sldMk cId="2647392918" sldId="334"/>
            <ac:cxnSpMk id="21" creationId="{AAC7510D-D1AD-D2CE-B405-C5994E83690B}"/>
          </ac:cxnSpMkLst>
        </pc:cxnChg>
      </pc:sldChg>
      <pc:sldChg chg="addSp delSp modSp mod modClrScheme chgLayout">
        <pc:chgData name="Student - Soh Cher Chin Gabryel" userId="b8c5fa9c-28d6-45d0-8a82-deff9e8493cd" providerId="ADAL" clId="{9988FBEF-D170-47E7-817E-C7797197A01C}" dt="2023-01-19T18:54:32.422" v="11655" actId="20577"/>
        <pc:sldMkLst>
          <pc:docMk/>
          <pc:sldMk cId="3922688333" sldId="335"/>
        </pc:sldMkLst>
        <pc:spChg chg="mod ord">
          <ac:chgData name="Student - Soh Cher Chin Gabryel" userId="b8c5fa9c-28d6-45d0-8a82-deff9e8493cd" providerId="ADAL" clId="{9988FBEF-D170-47E7-817E-C7797197A01C}" dt="2023-01-19T18:42:11.727" v="11094" actId="700"/>
          <ac:spMkLst>
            <pc:docMk/>
            <pc:sldMk cId="3922688333" sldId="335"/>
            <ac:spMk id="4" creationId="{B9C6AC82-1F88-46AC-0F1D-8DCC68FE3F81}"/>
          </ac:spMkLst>
        </pc:spChg>
        <pc:spChg chg="mod ord">
          <ac:chgData name="Student - Soh Cher Chin Gabryel" userId="b8c5fa9c-28d6-45d0-8a82-deff9e8493cd" providerId="ADAL" clId="{9988FBEF-D170-47E7-817E-C7797197A01C}" dt="2023-01-19T18:42:29.270" v="11096" actId="1076"/>
          <ac:spMkLst>
            <pc:docMk/>
            <pc:sldMk cId="3922688333" sldId="335"/>
            <ac:spMk id="6" creationId="{1EBAD2BD-4D91-EF75-7996-73D3100BED74}"/>
          </ac:spMkLst>
        </pc:spChg>
        <pc:spChg chg="add del mod ord">
          <ac:chgData name="Student - Soh Cher Chin Gabryel" userId="b8c5fa9c-28d6-45d0-8a82-deff9e8493cd" providerId="ADAL" clId="{9988FBEF-D170-47E7-817E-C7797197A01C}" dt="2023-01-19T18:49:39.699" v="11170" actId="478"/>
          <ac:spMkLst>
            <pc:docMk/>
            <pc:sldMk cId="3922688333" sldId="335"/>
            <ac:spMk id="7" creationId="{C4D6D09B-D9BF-307A-EF8B-72B7F72DD614}"/>
          </ac:spMkLst>
        </pc:spChg>
        <pc:spChg chg="add del mod ord">
          <ac:chgData name="Student - Soh Cher Chin Gabryel" userId="b8c5fa9c-28d6-45d0-8a82-deff9e8493cd" providerId="ADAL" clId="{9988FBEF-D170-47E7-817E-C7797197A01C}" dt="2023-01-19T18:49:42.009" v="11172" actId="478"/>
          <ac:spMkLst>
            <pc:docMk/>
            <pc:sldMk cId="3922688333" sldId="335"/>
            <ac:spMk id="8" creationId="{F2C2A471-1254-AF15-35C6-3476BDAEA27A}"/>
          </ac:spMkLst>
        </pc:spChg>
        <pc:spChg chg="add del mod">
          <ac:chgData name="Student - Soh Cher Chin Gabryel" userId="b8c5fa9c-28d6-45d0-8a82-deff9e8493cd" providerId="ADAL" clId="{9988FBEF-D170-47E7-817E-C7797197A01C}" dt="2023-01-19T18:49:40.441" v="11171" actId="478"/>
          <ac:spMkLst>
            <pc:docMk/>
            <pc:sldMk cId="3922688333" sldId="335"/>
            <ac:spMk id="11" creationId="{A5BB83A2-B8F6-478A-2135-60C15CDEF97D}"/>
          </ac:spMkLst>
        </pc:spChg>
        <pc:graphicFrameChg chg="add del mod">
          <ac:chgData name="Student - Soh Cher Chin Gabryel" userId="b8c5fa9c-28d6-45d0-8a82-deff9e8493cd" providerId="ADAL" clId="{9988FBEF-D170-47E7-817E-C7797197A01C}" dt="2023-01-19T18:49:22.012" v="11150" actId="478"/>
          <ac:graphicFrameMkLst>
            <pc:docMk/>
            <pc:sldMk cId="3922688333" sldId="335"/>
            <ac:graphicFrameMk id="9" creationId="{E8EC9594-FC93-E5B6-0443-62D8A39E9DB6}"/>
          </ac:graphicFrameMkLst>
        </pc:graphicFrameChg>
        <pc:graphicFrameChg chg="add mod modGraphic">
          <ac:chgData name="Student - Soh Cher Chin Gabryel" userId="b8c5fa9c-28d6-45d0-8a82-deff9e8493cd" providerId="ADAL" clId="{9988FBEF-D170-47E7-817E-C7797197A01C}" dt="2023-01-19T18:54:32.422" v="11655" actId="20577"/>
          <ac:graphicFrameMkLst>
            <pc:docMk/>
            <pc:sldMk cId="3922688333" sldId="335"/>
            <ac:graphicFrameMk id="12" creationId="{7D55A5BF-C029-3218-3955-E8995720BA6A}"/>
          </ac:graphicFrameMkLst>
        </pc:graphicFrameChg>
      </pc:sldChg>
      <pc:sldChg chg="addSp delSp modSp add mod ord modShow">
        <pc:chgData name="Student - Soh Cher Chin Gabryel" userId="b8c5fa9c-28d6-45d0-8a82-deff9e8493cd" providerId="ADAL" clId="{9988FBEF-D170-47E7-817E-C7797197A01C}" dt="2023-01-20T06:51:24.609" v="17171" actId="729"/>
        <pc:sldMkLst>
          <pc:docMk/>
          <pc:sldMk cId="1158434839" sldId="336"/>
        </pc:sldMkLst>
        <pc:spChg chg="add del mod">
          <ac:chgData name="Student - Soh Cher Chin Gabryel" userId="b8c5fa9c-28d6-45d0-8a82-deff9e8493cd" providerId="ADAL" clId="{9988FBEF-D170-47E7-817E-C7797197A01C}" dt="2023-01-20T06:29:32.754" v="16309" actId="478"/>
          <ac:spMkLst>
            <pc:docMk/>
            <pc:sldMk cId="1158434839" sldId="336"/>
            <ac:spMk id="2" creationId="{B0B1DE86-CB65-719B-3A75-BC04AE27CD59}"/>
          </ac:spMkLst>
        </pc:spChg>
        <pc:spChg chg="add mod">
          <ac:chgData name="Student - Soh Cher Chin Gabryel" userId="b8c5fa9c-28d6-45d0-8a82-deff9e8493cd" providerId="ADAL" clId="{9988FBEF-D170-47E7-817E-C7797197A01C}" dt="2023-01-20T06:15:56.319" v="14988" actId="20577"/>
          <ac:spMkLst>
            <pc:docMk/>
            <pc:sldMk cId="1158434839" sldId="336"/>
            <ac:spMk id="3" creationId="{0A37726A-3C40-5124-9E4A-ED8AF456140E}"/>
          </ac:spMkLst>
        </pc:spChg>
        <pc:spChg chg="mod">
          <ac:chgData name="Student - Soh Cher Chin Gabryel" userId="b8c5fa9c-28d6-45d0-8a82-deff9e8493cd" providerId="ADAL" clId="{9988FBEF-D170-47E7-817E-C7797197A01C}" dt="2023-01-20T02:16:59.763" v="12318" actId="20577"/>
          <ac:spMkLst>
            <pc:docMk/>
            <pc:sldMk cId="1158434839" sldId="336"/>
            <ac:spMk id="10" creationId="{E332C4B9-B42A-124E-C765-4C7231D88AC4}"/>
          </ac:spMkLst>
        </pc:spChg>
        <pc:spChg chg="del">
          <ac:chgData name="Student - Soh Cher Chin Gabryel" userId="b8c5fa9c-28d6-45d0-8a82-deff9e8493cd" providerId="ADAL" clId="{9988FBEF-D170-47E7-817E-C7797197A01C}" dt="2023-01-20T02:04:42.525" v="12054" actId="478"/>
          <ac:spMkLst>
            <pc:docMk/>
            <pc:sldMk cId="1158434839" sldId="336"/>
            <ac:spMk id="12" creationId="{79EEF846-2D8D-326A-2FEF-FD290517398D}"/>
          </ac:spMkLst>
        </pc:spChg>
        <pc:spChg chg="del">
          <ac:chgData name="Student - Soh Cher Chin Gabryel" userId="b8c5fa9c-28d6-45d0-8a82-deff9e8493cd" providerId="ADAL" clId="{9988FBEF-D170-47E7-817E-C7797197A01C}" dt="2023-01-20T02:04:42.525" v="12054" actId="478"/>
          <ac:spMkLst>
            <pc:docMk/>
            <pc:sldMk cId="1158434839" sldId="336"/>
            <ac:spMk id="13" creationId="{74097AA3-D6E8-A35D-6F61-2476F6F123B8}"/>
          </ac:spMkLst>
        </pc:spChg>
        <pc:spChg chg="del">
          <ac:chgData name="Student - Soh Cher Chin Gabryel" userId="b8c5fa9c-28d6-45d0-8a82-deff9e8493cd" providerId="ADAL" clId="{9988FBEF-D170-47E7-817E-C7797197A01C}" dt="2023-01-20T02:04:42.525" v="12054" actId="478"/>
          <ac:spMkLst>
            <pc:docMk/>
            <pc:sldMk cId="1158434839" sldId="336"/>
            <ac:spMk id="14" creationId="{2B86CF3F-14B6-EA89-455A-EC73A2516793}"/>
          </ac:spMkLst>
        </pc:spChg>
        <pc:spChg chg="del">
          <ac:chgData name="Student - Soh Cher Chin Gabryel" userId="b8c5fa9c-28d6-45d0-8a82-deff9e8493cd" providerId="ADAL" clId="{9988FBEF-D170-47E7-817E-C7797197A01C}" dt="2023-01-20T02:04:42.525" v="12054" actId="478"/>
          <ac:spMkLst>
            <pc:docMk/>
            <pc:sldMk cId="1158434839" sldId="336"/>
            <ac:spMk id="15" creationId="{D27EFA69-01A8-93F0-506E-FCFD89CCF850}"/>
          </ac:spMkLst>
        </pc:spChg>
        <pc:spChg chg="del">
          <ac:chgData name="Student - Soh Cher Chin Gabryel" userId="b8c5fa9c-28d6-45d0-8a82-deff9e8493cd" providerId="ADAL" clId="{9988FBEF-D170-47E7-817E-C7797197A01C}" dt="2023-01-20T02:04:42.525" v="12054" actId="478"/>
          <ac:spMkLst>
            <pc:docMk/>
            <pc:sldMk cId="1158434839" sldId="336"/>
            <ac:spMk id="19" creationId="{3CBC2ABC-9A7D-4179-FD3A-98937C85D37B}"/>
          </ac:spMkLst>
        </pc:spChg>
        <pc:spChg chg="del">
          <ac:chgData name="Student - Soh Cher Chin Gabryel" userId="b8c5fa9c-28d6-45d0-8a82-deff9e8493cd" providerId="ADAL" clId="{9988FBEF-D170-47E7-817E-C7797197A01C}" dt="2023-01-20T02:04:42.525" v="12054" actId="478"/>
          <ac:spMkLst>
            <pc:docMk/>
            <pc:sldMk cId="1158434839" sldId="336"/>
            <ac:spMk id="24" creationId="{DB5110B9-9C33-6366-2C3B-0030E0405B8D}"/>
          </ac:spMkLst>
        </pc:spChg>
        <pc:spChg chg="del">
          <ac:chgData name="Student - Soh Cher Chin Gabryel" userId="b8c5fa9c-28d6-45d0-8a82-deff9e8493cd" providerId="ADAL" clId="{9988FBEF-D170-47E7-817E-C7797197A01C}" dt="2023-01-20T02:04:42.525" v="12054" actId="478"/>
          <ac:spMkLst>
            <pc:docMk/>
            <pc:sldMk cId="1158434839" sldId="336"/>
            <ac:spMk id="25" creationId="{6B0205DC-FFCC-F4EB-2C2C-51DA3310867C}"/>
          </ac:spMkLst>
        </pc:spChg>
      </pc:sldChg>
      <pc:sldChg chg="addSp delSp modSp add mod ord modAnim modShow modNotesTx">
        <pc:chgData name="Student - Soh Cher Chin Gabryel" userId="b8c5fa9c-28d6-45d0-8a82-deff9e8493cd" providerId="ADAL" clId="{9988FBEF-D170-47E7-817E-C7797197A01C}" dt="2023-02-01T10:45:45.670" v="21048" actId="729"/>
        <pc:sldMkLst>
          <pc:docMk/>
          <pc:sldMk cId="3085069513" sldId="337"/>
        </pc:sldMkLst>
        <pc:spChg chg="del">
          <ac:chgData name="Student - Soh Cher Chin Gabryel" userId="b8c5fa9c-28d6-45d0-8a82-deff9e8493cd" providerId="ADAL" clId="{9988FBEF-D170-47E7-817E-C7797197A01C}" dt="2023-01-20T06:29:28.502" v="16308" actId="478"/>
          <ac:spMkLst>
            <pc:docMk/>
            <pc:sldMk cId="3085069513" sldId="337"/>
            <ac:spMk id="2" creationId="{B0B1DE86-CB65-719B-3A75-BC04AE27CD59}"/>
          </ac:spMkLst>
        </pc:spChg>
        <pc:spChg chg="del mod">
          <ac:chgData name="Student - Soh Cher Chin Gabryel" userId="b8c5fa9c-28d6-45d0-8a82-deff9e8493cd" providerId="ADAL" clId="{9988FBEF-D170-47E7-817E-C7797197A01C}" dt="2023-01-20T06:40:38.821" v="16882" actId="478"/>
          <ac:spMkLst>
            <pc:docMk/>
            <pc:sldMk cId="3085069513" sldId="337"/>
            <ac:spMk id="3" creationId="{0A37726A-3C40-5124-9E4A-ED8AF456140E}"/>
          </ac:spMkLst>
        </pc:spChg>
        <pc:spChg chg="add mod">
          <ac:chgData name="Student - Soh Cher Chin Gabryel" userId="b8c5fa9c-28d6-45d0-8a82-deff9e8493cd" providerId="ADAL" clId="{9988FBEF-D170-47E7-817E-C7797197A01C}" dt="2023-01-20T06:46:04.007" v="17142" actId="1076"/>
          <ac:spMkLst>
            <pc:docMk/>
            <pc:sldMk cId="3085069513" sldId="337"/>
            <ac:spMk id="5" creationId="{9473183A-9CD5-CE24-601A-1FC89AA54662}"/>
          </ac:spMkLst>
        </pc:spChg>
        <pc:spChg chg="add mod">
          <ac:chgData name="Student - Soh Cher Chin Gabryel" userId="b8c5fa9c-28d6-45d0-8a82-deff9e8493cd" providerId="ADAL" clId="{9988FBEF-D170-47E7-817E-C7797197A01C}" dt="2023-01-20T06:46:04.007" v="17142" actId="1076"/>
          <ac:spMkLst>
            <pc:docMk/>
            <pc:sldMk cId="3085069513" sldId="337"/>
            <ac:spMk id="6" creationId="{08E7C4A4-5E2B-9022-7251-0A137C569D3F}"/>
          </ac:spMkLst>
        </pc:spChg>
        <pc:spChg chg="add mod">
          <ac:chgData name="Student - Soh Cher Chin Gabryel" userId="b8c5fa9c-28d6-45d0-8a82-deff9e8493cd" providerId="ADAL" clId="{9988FBEF-D170-47E7-817E-C7797197A01C}" dt="2023-01-20T06:46:12.247" v="17143" actId="1076"/>
          <ac:spMkLst>
            <pc:docMk/>
            <pc:sldMk cId="3085069513" sldId="337"/>
            <ac:spMk id="7" creationId="{2966241E-D993-CD0B-C27C-021EA491FAF9}"/>
          </ac:spMkLst>
        </pc:spChg>
        <pc:spChg chg="add del mod">
          <ac:chgData name="Student - Soh Cher Chin Gabryel" userId="b8c5fa9c-28d6-45d0-8a82-deff9e8493cd" providerId="ADAL" clId="{9988FBEF-D170-47E7-817E-C7797197A01C}" dt="2023-01-20T06:41:52.417" v="16972"/>
          <ac:spMkLst>
            <pc:docMk/>
            <pc:sldMk cId="3085069513" sldId="337"/>
            <ac:spMk id="8" creationId="{92B68F81-0B1D-29C3-A5E3-3486117CBFBE}"/>
          </ac:spMkLst>
        </pc:spChg>
        <pc:spChg chg="mod">
          <ac:chgData name="Student - Soh Cher Chin Gabryel" userId="b8c5fa9c-28d6-45d0-8a82-deff9e8493cd" providerId="ADAL" clId="{9988FBEF-D170-47E7-817E-C7797197A01C}" dt="2023-02-01T10:45:14.844" v="21045" actId="1076"/>
          <ac:spMkLst>
            <pc:docMk/>
            <pc:sldMk cId="3085069513" sldId="337"/>
            <ac:spMk id="10" creationId="{E332C4B9-B42A-124E-C765-4C7231D88AC4}"/>
          </ac:spMkLst>
        </pc:spChg>
        <pc:spChg chg="add mod">
          <ac:chgData name="Student - Soh Cher Chin Gabryel" userId="b8c5fa9c-28d6-45d0-8a82-deff9e8493cd" providerId="ADAL" clId="{9988FBEF-D170-47E7-817E-C7797197A01C}" dt="2023-01-20T06:46:12.247" v="17143" actId="1076"/>
          <ac:spMkLst>
            <pc:docMk/>
            <pc:sldMk cId="3085069513" sldId="337"/>
            <ac:spMk id="11" creationId="{45200E1C-8BEF-3521-F598-5946AB2FFC3E}"/>
          </ac:spMkLst>
        </pc:spChg>
        <pc:spChg chg="add mod">
          <ac:chgData name="Student - Soh Cher Chin Gabryel" userId="b8c5fa9c-28d6-45d0-8a82-deff9e8493cd" providerId="ADAL" clId="{9988FBEF-D170-47E7-817E-C7797197A01C}" dt="2023-02-01T09:54:21.367" v="20607" actId="115"/>
          <ac:spMkLst>
            <pc:docMk/>
            <pc:sldMk cId="3085069513" sldId="337"/>
            <ac:spMk id="12" creationId="{E03D3D50-1EA6-AD30-EA13-F18326B72053}"/>
          </ac:spMkLst>
        </pc:spChg>
        <pc:spChg chg="add mod">
          <ac:chgData name="Student - Soh Cher Chin Gabryel" userId="b8c5fa9c-28d6-45d0-8a82-deff9e8493cd" providerId="ADAL" clId="{9988FBEF-D170-47E7-817E-C7797197A01C}" dt="2023-01-20T06:46:29.366" v="17149" actId="1076"/>
          <ac:spMkLst>
            <pc:docMk/>
            <pc:sldMk cId="3085069513" sldId="337"/>
            <ac:spMk id="13" creationId="{4191B469-31F2-2363-3518-DA5910F60B1A}"/>
          </ac:spMkLst>
        </pc:spChg>
        <pc:spChg chg="add mod">
          <ac:chgData name="Student - Soh Cher Chin Gabryel" userId="b8c5fa9c-28d6-45d0-8a82-deff9e8493cd" providerId="ADAL" clId="{9988FBEF-D170-47E7-817E-C7797197A01C}" dt="2023-01-20T06:46:40.432" v="17153" actId="1076"/>
          <ac:spMkLst>
            <pc:docMk/>
            <pc:sldMk cId="3085069513" sldId="337"/>
            <ac:spMk id="14" creationId="{E85617D2-8CC6-C18F-7846-DF999109418C}"/>
          </ac:spMkLst>
        </pc:spChg>
        <pc:spChg chg="add del mod">
          <ac:chgData name="Student - Soh Cher Chin Gabryel" userId="b8c5fa9c-28d6-45d0-8a82-deff9e8493cd" providerId="ADAL" clId="{9988FBEF-D170-47E7-817E-C7797197A01C}" dt="2023-01-20T06:47:21.879" v="17158" actId="478"/>
          <ac:spMkLst>
            <pc:docMk/>
            <pc:sldMk cId="3085069513" sldId="337"/>
            <ac:spMk id="15" creationId="{25147202-4512-DA85-7C4B-65CF0B523342}"/>
          </ac:spMkLst>
        </pc:spChg>
        <pc:spChg chg="add mod">
          <ac:chgData name="Student - Soh Cher Chin Gabryel" userId="b8c5fa9c-28d6-45d0-8a82-deff9e8493cd" providerId="ADAL" clId="{9988FBEF-D170-47E7-817E-C7797197A01C}" dt="2023-01-20T06:48:06.272" v="17168" actId="1076"/>
          <ac:spMkLst>
            <pc:docMk/>
            <pc:sldMk cId="3085069513" sldId="337"/>
            <ac:spMk id="16" creationId="{478A2E00-3113-718F-DCE2-53F5BFB3BE83}"/>
          </ac:spMkLst>
        </pc:spChg>
      </pc:sldChg>
      <pc:sldChg chg="addSp delSp modSp add mod ord modNotesTx">
        <pc:chgData name="Student - Soh Cher Chin Gabryel" userId="b8c5fa9c-28d6-45d0-8a82-deff9e8493cd" providerId="ADAL" clId="{9988FBEF-D170-47E7-817E-C7797197A01C}" dt="2023-02-01T10:45:35.890" v="21047"/>
        <pc:sldMkLst>
          <pc:docMk/>
          <pc:sldMk cId="3233305546" sldId="339"/>
        </pc:sldMkLst>
        <pc:spChg chg="add del mod">
          <ac:chgData name="Student - Soh Cher Chin Gabryel" userId="b8c5fa9c-28d6-45d0-8a82-deff9e8493cd" providerId="ADAL" clId="{9988FBEF-D170-47E7-817E-C7797197A01C}" dt="2023-01-31T12:52:54.692" v="18671" actId="478"/>
          <ac:spMkLst>
            <pc:docMk/>
            <pc:sldMk cId="3233305546" sldId="339"/>
            <ac:spMk id="2" creationId="{22C97898-1751-4469-C5BE-3D8C710A35A2}"/>
          </ac:spMkLst>
        </pc:spChg>
        <pc:spChg chg="del mod">
          <ac:chgData name="Student - Soh Cher Chin Gabryel" userId="b8c5fa9c-28d6-45d0-8a82-deff9e8493cd" providerId="ADAL" clId="{9988FBEF-D170-47E7-817E-C7797197A01C}" dt="2023-01-20T06:29:46.747" v="16315" actId="478"/>
          <ac:spMkLst>
            <pc:docMk/>
            <pc:sldMk cId="3233305546" sldId="339"/>
            <ac:spMk id="3" creationId="{0A37726A-3C40-5124-9E4A-ED8AF456140E}"/>
          </ac:spMkLst>
        </pc:spChg>
        <pc:spChg chg="add mod">
          <ac:chgData name="Student - Soh Cher Chin Gabryel" userId="b8c5fa9c-28d6-45d0-8a82-deff9e8493cd" providerId="ADAL" clId="{9988FBEF-D170-47E7-817E-C7797197A01C}" dt="2023-01-31T13:04:12.197" v="18680" actId="1076"/>
          <ac:spMkLst>
            <pc:docMk/>
            <pc:sldMk cId="3233305546" sldId="339"/>
            <ac:spMk id="5" creationId="{2C81B9C0-4CFC-F71A-64BC-F4ACB635A6C2}"/>
          </ac:spMkLst>
        </pc:spChg>
        <pc:spChg chg="add mod">
          <ac:chgData name="Student - Soh Cher Chin Gabryel" userId="b8c5fa9c-28d6-45d0-8a82-deff9e8493cd" providerId="ADAL" clId="{9988FBEF-D170-47E7-817E-C7797197A01C}" dt="2023-02-01T09:53:24.911" v="20603" actId="20577"/>
          <ac:spMkLst>
            <pc:docMk/>
            <pc:sldMk cId="3233305546" sldId="339"/>
            <ac:spMk id="6" creationId="{2A8E1299-BFAA-7754-BBED-8DD3BCD08520}"/>
          </ac:spMkLst>
        </pc:spChg>
        <pc:spChg chg="add mod">
          <ac:chgData name="Student - Soh Cher Chin Gabryel" userId="b8c5fa9c-28d6-45d0-8a82-deff9e8493cd" providerId="ADAL" clId="{9988FBEF-D170-47E7-817E-C7797197A01C}" dt="2023-01-20T06:39:15.470" v="16877" actId="1076"/>
          <ac:spMkLst>
            <pc:docMk/>
            <pc:sldMk cId="3233305546" sldId="339"/>
            <ac:spMk id="7" creationId="{69181CC5-3537-016F-310D-80E1BECCACA2}"/>
          </ac:spMkLst>
        </pc:spChg>
        <pc:spChg chg="add mod">
          <ac:chgData name="Student - Soh Cher Chin Gabryel" userId="b8c5fa9c-28d6-45d0-8a82-deff9e8493cd" providerId="ADAL" clId="{9988FBEF-D170-47E7-817E-C7797197A01C}" dt="2023-01-20T06:39:12.443" v="16876" actId="1076"/>
          <ac:spMkLst>
            <pc:docMk/>
            <pc:sldMk cId="3233305546" sldId="339"/>
            <ac:spMk id="8" creationId="{B5283A72-0DEA-2F36-D721-711CD52947C7}"/>
          </ac:spMkLst>
        </pc:spChg>
        <pc:spChg chg="mod">
          <ac:chgData name="Student - Soh Cher Chin Gabryel" userId="b8c5fa9c-28d6-45d0-8a82-deff9e8493cd" providerId="ADAL" clId="{9988FBEF-D170-47E7-817E-C7797197A01C}" dt="2023-01-31T12:52:49.269" v="18670" actId="20577"/>
          <ac:spMkLst>
            <pc:docMk/>
            <pc:sldMk cId="3233305546" sldId="339"/>
            <ac:spMk id="10" creationId="{E332C4B9-B42A-124E-C765-4C7231D88AC4}"/>
          </ac:spMkLst>
        </pc:spChg>
        <pc:spChg chg="add mod">
          <ac:chgData name="Student - Soh Cher Chin Gabryel" userId="b8c5fa9c-28d6-45d0-8a82-deff9e8493cd" providerId="ADAL" clId="{9988FBEF-D170-47E7-817E-C7797197A01C}" dt="2023-01-31T12:52:57.336" v="18672" actId="14100"/>
          <ac:spMkLst>
            <pc:docMk/>
            <pc:sldMk cId="3233305546" sldId="339"/>
            <ac:spMk id="11" creationId="{54131ED2-CCF7-4CBD-1EEF-A0A121E9A942}"/>
          </ac:spMkLst>
        </pc:spChg>
        <pc:spChg chg="add mod">
          <ac:chgData name="Student - Soh Cher Chin Gabryel" userId="b8c5fa9c-28d6-45d0-8a82-deff9e8493cd" providerId="ADAL" clId="{9988FBEF-D170-47E7-817E-C7797197A01C}" dt="2023-01-20T06:39:22.546" v="16878" actId="114"/>
          <ac:spMkLst>
            <pc:docMk/>
            <pc:sldMk cId="3233305546" sldId="339"/>
            <ac:spMk id="12" creationId="{AFE5E0FB-33F0-EEEE-AD04-6409E42B41F4}"/>
          </ac:spMkLst>
        </pc:spChg>
      </pc:sldChg>
      <pc:sldChg chg="modSp add mod modShow">
        <pc:chgData name="Student - Soh Cher Chin Gabryel" userId="b8c5fa9c-28d6-45d0-8a82-deff9e8493cd" providerId="ADAL" clId="{9988FBEF-D170-47E7-817E-C7797197A01C}" dt="2023-01-20T07:18:54.845" v="17289" actId="20577"/>
        <pc:sldMkLst>
          <pc:docMk/>
          <pc:sldMk cId="445002400" sldId="340"/>
        </pc:sldMkLst>
        <pc:spChg chg="mod">
          <ac:chgData name="Student - Soh Cher Chin Gabryel" userId="b8c5fa9c-28d6-45d0-8a82-deff9e8493cd" providerId="ADAL" clId="{9988FBEF-D170-47E7-817E-C7797197A01C}" dt="2023-01-20T07:18:54.845" v="17289" actId="20577"/>
          <ac:spMkLst>
            <pc:docMk/>
            <pc:sldMk cId="445002400" sldId="340"/>
            <ac:spMk id="3" creationId="{0A37726A-3C40-5124-9E4A-ED8AF456140E}"/>
          </ac:spMkLst>
        </pc:spChg>
      </pc:sldChg>
      <pc:sldChg chg="addSp modSp add del mod ord modAnim">
        <pc:chgData name="Student - Soh Cher Chin Gabryel" userId="b8c5fa9c-28d6-45d0-8a82-deff9e8493cd" providerId="ADAL" clId="{9988FBEF-D170-47E7-817E-C7797197A01C}" dt="2023-01-31T12:13:57.855" v="17859" actId="47"/>
        <pc:sldMkLst>
          <pc:docMk/>
          <pc:sldMk cId="575398475" sldId="341"/>
        </pc:sldMkLst>
        <pc:spChg chg="add mod">
          <ac:chgData name="Student - Soh Cher Chin Gabryel" userId="b8c5fa9c-28d6-45d0-8a82-deff9e8493cd" providerId="ADAL" clId="{9988FBEF-D170-47E7-817E-C7797197A01C}" dt="2023-01-20T07:02:16.578" v="17267" actId="2085"/>
          <ac:spMkLst>
            <pc:docMk/>
            <pc:sldMk cId="575398475" sldId="341"/>
            <ac:spMk id="2" creationId="{23FDBBB4-F678-267C-7193-DD7A29242B28}"/>
          </ac:spMkLst>
        </pc:spChg>
      </pc:sldChg>
      <pc:sldChg chg="modSp add del mod ord">
        <pc:chgData name="Student - Soh Cher Chin Gabryel" userId="b8c5fa9c-28d6-45d0-8a82-deff9e8493cd" providerId="ADAL" clId="{9988FBEF-D170-47E7-817E-C7797197A01C}" dt="2023-01-31T12:52:04.860" v="18607" actId="47"/>
        <pc:sldMkLst>
          <pc:docMk/>
          <pc:sldMk cId="448203836" sldId="342"/>
        </pc:sldMkLst>
        <pc:spChg chg="mod">
          <ac:chgData name="Student - Soh Cher Chin Gabryel" userId="b8c5fa9c-28d6-45d0-8a82-deff9e8493cd" providerId="ADAL" clId="{9988FBEF-D170-47E7-817E-C7797197A01C}" dt="2023-01-20T07:02:56.879" v="17278" actId="1076"/>
          <ac:spMkLst>
            <pc:docMk/>
            <pc:sldMk cId="448203836" sldId="342"/>
            <ac:spMk id="2" creationId="{23FDBBB4-F678-267C-7193-DD7A29242B28}"/>
          </ac:spMkLst>
        </pc:spChg>
      </pc:sldChg>
      <pc:sldChg chg="addSp modSp add del mod ord">
        <pc:chgData name="Student - Soh Cher Chin Gabryel" userId="b8c5fa9c-28d6-45d0-8a82-deff9e8493cd" providerId="ADAL" clId="{9988FBEF-D170-47E7-817E-C7797197A01C}" dt="2023-01-31T12:51:02.696" v="18587" actId="47"/>
        <pc:sldMkLst>
          <pc:docMk/>
          <pc:sldMk cId="2434566010" sldId="343"/>
        </pc:sldMkLst>
        <pc:spChg chg="mod">
          <ac:chgData name="Student - Soh Cher Chin Gabryel" userId="b8c5fa9c-28d6-45d0-8a82-deff9e8493cd" providerId="ADAL" clId="{9988FBEF-D170-47E7-817E-C7797197A01C}" dt="2023-01-20T07:02:42.633" v="17273" actId="14100"/>
          <ac:spMkLst>
            <pc:docMk/>
            <pc:sldMk cId="2434566010" sldId="343"/>
            <ac:spMk id="2" creationId="{23FDBBB4-F678-267C-7193-DD7A29242B28}"/>
          </ac:spMkLst>
        </pc:spChg>
        <pc:spChg chg="add mod">
          <ac:chgData name="Student - Soh Cher Chin Gabryel" userId="b8c5fa9c-28d6-45d0-8a82-deff9e8493cd" providerId="ADAL" clId="{9988FBEF-D170-47E7-817E-C7797197A01C}" dt="2023-01-20T07:02:46.007" v="17275" actId="1076"/>
          <ac:spMkLst>
            <pc:docMk/>
            <pc:sldMk cId="2434566010" sldId="343"/>
            <ac:spMk id="3" creationId="{4AA1EEF5-9A0F-22FA-362F-B1106DC37F15}"/>
          </ac:spMkLst>
        </pc:spChg>
      </pc:sldChg>
      <pc:sldChg chg="addSp modSp">
        <pc:chgData name="Student - Soh Cher Chin Gabryel" userId="b8c5fa9c-28d6-45d0-8a82-deff9e8493cd" providerId="ADAL" clId="{9988FBEF-D170-47E7-817E-C7797197A01C}" dt="2023-02-01T11:35:09.267" v="21065"/>
        <pc:sldMkLst>
          <pc:docMk/>
          <pc:sldMk cId="2612624956" sldId="346"/>
        </pc:sldMkLst>
        <pc:spChg chg="add mod">
          <ac:chgData name="Student - Soh Cher Chin Gabryel" userId="b8c5fa9c-28d6-45d0-8a82-deff9e8493cd" providerId="ADAL" clId="{9988FBEF-D170-47E7-817E-C7797197A01C}" dt="2023-02-01T11:35:09.267" v="21065"/>
          <ac:spMkLst>
            <pc:docMk/>
            <pc:sldMk cId="2612624956" sldId="346"/>
            <ac:spMk id="6" creationId="{19D38619-F6F6-382A-371E-772BD21B75D9}"/>
          </ac:spMkLst>
        </pc:spChg>
      </pc:sldChg>
      <pc:sldChg chg="modSp mod">
        <pc:chgData name="Student - Soh Cher Chin Gabryel" userId="b8c5fa9c-28d6-45d0-8a82-deff9e8493cd" providerId="ADAL" clId="{9988FBEF-D170-47E7-817E-C7797197A01C}" dt="2023-02-01T10:59:16.668" v="21060"/>
        <pc:sldMkLst>
          <pc:docMk/>
          <pc:sldMk cId="3088281261" sldId="352"/>
        </pc:sldMkLst>
        <pc:spChg chg="mod">
          <ac:chgData name="Student - Soh Cher Chin Gabryel" userId="b8c5fa9c-28d6-45d0-8a82-deff9e8493cd" providerId="ADAL" clId="{9988FBEF-D170-47E7-817E-C7797197A01C}" dt="2023-02-01T10:58:13.798" v="21058"/>
          <ac:spMkLst>
            <pc:docMk/>
            <pc:sldMk cId="3088281261" sldId="352"/>
            <ac:spMk id="10" creationId="{1BE9AD18-0420-ED95-10A6-D5B4EED1B82F}"/>
          </ac:spMkLst>
        </pc:spChg>
        <pc:spChg chg="mod">
          <ac:chgData name="Student - Soh Cher Chin Gabryel" userId="b8c5fa9c-28d6-45d0-8a82-deff9e8493cd" providerId="ADAL" clId="{9988FBEF-D170-47E7-817E-C7797197A01C}" dt="2023-02-01T10:58:48.991" v="21059"/>
          <ac:spMkLst>
            <pc:docMk/>
            <pc:sldMk cId="3088281261" sldId="352"/>
            <ac:spMk id="11" creationId="{825E5197-47BB-1C8C-7313-F5D4FCC6DAFE}"/>
          </ac:spMkLst>
        </pc:spChg>
        <pc:spChg chg="mod">
          <ac:chgData name="Student - Soh Cher Chin Gabryel" userId="b8c5fa9c-28d6-45d0-8a82-deff9e8493cd" providerId="ADAL" clId="{9988FBEF-D170-47E7-817E-C7797197A01C}" dt="2023-02-01T10:59:16.668" v="21060"/>
          <ac:spMkLst>
            <pc:docMk/>
            <pc:sldMk cId="3088281261" sldId="352"/>
            <ac:spMk id="12" creationId="{95BBD290-1865-0CCE-367F-9B3371E15ACD}"/>
          </ac:spMkLst>
        </pc:spChg>
      </pc:sldChg>
      <pc:sldChg chg="addSp delSp modSp del mod">
        <pc:chgData name="Student - Soh Cher Chin Gabryel" userId="b8c5fa9c-28d6-45d0-8a82-deff9e8493cd" providerId="ADAL" clId="{9988FBEF-D170-47E7-817E-C7797197A01C}" dt="2023-01-31T12:35:47.180" v="18259" actId="47"/>
        <pc:sldMkLst>
          <pc:docMk/>
          <pc:sldMk cId="187484601" sldId="356"/>
        </pc:sldMkLst>
        <pc:spChg chg="mod">
          <ac:chgData name="Student - Soh Cher Chin Gabryel" userId="b8c5fa9c-28d6-45d0-8a82-deff9e8493cd" providerId="ADAL" clId="{9988FBEF-D170-47E7-817E-C7797197A01C}" dt="2023-01-31T12:30:06.025" v="18028" actId="20577"/>
          <ac:spMkLst>
            <pc:docMk/>
            <pc:sldMk cId="187484601" sldId="356"/>
            <ac:spMk id="2" creationId="{B8708318-1D32-6CF7-CEA4-3A02931D59B7}"/>
          </ac:spMkLst>
        </pc:spChg>
        <pc:spChg chg="add del mod">
          <ac:chgData name="Student - Soh Cher Chin Gabryel" userId="b8c5fa9c-28d6-45d0-8a82-deff9e8493cd" providerId="ADAL" clId="{9988FBEF-D170-47E7-817E-C7797197A01C}" dt="2023-01-31T12:34:24.026" v="18204" actId="27636"/>
          <ac:spMkLst>
            <pc:docMk/>
            <pc:sldMk cId="187484601" sldId="356"/>
            <ac:spMk id="3" creationId="{18A71A5A-66C5-9D97-EA2E-B812166B63CD}"/>
          </ac:spMkLst>
        </pc:spChg>
        <pc:spChg chg="add del mod">
          <ac:chgData name="Student - Soh Cher Chin Gabryel" userId="b8c5fa9c-28d6-45d0-8a82-deff9e8493cd" providerId="ADAL" clId="{9988FBEF-D170-47E7-817E-C7797197A01C}" dt="2023-01-31T12:30:12.567" v="18031" actId="21"/>
          <ac:spMkLst>
            <pc:docMk/>
            <pc:sldMk cId="187484601" sldId="356"/>
            <ac:spMk id="6" creationId="{5824445B-46EA-1D67-DD13-07B60B33A70E}"/>
          </ac:spMkLst>
        </pc:spChg>
        <pc:spChg chg="add del mod">
          <ac:chgData name="Student - Soh Cher Chin Gabryel" userId="b8c5fa9c-28d6-45d0-8a82-deff9e8493cd" providerId="ADAL" clId="{9988FBEF-D170-47E7-817E-C7797197A01C}" dt="2023-01-31T12:30:21.500" v="18037"/>
          <ac:spMkLst>
            <pc:docMk/>
            <pc:sldMk cId="187484601" sldId="356"/>
            <ac:spMk id="7" creationId="{7D3E0020-92AA-3D96-D534-329FA9A00F01}"/>
          </ac:spMkLst>
        </pc:spChg>
      </pc:sldChg>
      <pc:sldChg chg="del">
        <pc:chgData name="Student - Soh Cher Chin Gabryel" userId="b8c5fa9c-28d6-45d0-8a82-deff9e8493cd" providerId="ADAL" clId="{9988FBEF-D170-47E7-817E-C7797197A01C}" dt="2023-01-31T12:19:41.979" v="17878" actId="47"/>
        <pc:sldMkLst>
          <pc:docMk/>
          <pc:sldMk cId="269917723" sldId="357"/>
        </pc:sldMkLst>
      </pc:sldChg>
      <pc:sldChg chg="addSp modSp add mod ord modNotesTx">
        <pc:chgData name="Student - Soh Cher Chin Gabryel" userId="b8c5fa9c-28d6-45d0-8a82-deff9e8493cd" providerId="ADAL" clId="{9988FBEF-D170-47E7-817E-C7797197A01C}" dt="2023-02-01T10:39:55.776" v="21042" actId="20577"/>
        <pc:sldMkLst>
          <pc:docMk/>
          <pc:sldMk cId="3799117098" sldId="358"/>
        </pc:sldMkLst>
        <pc:spChg chg="add mod">
          <ac:chgData name="Student - Soh Cher Chin Gabryel" userId="b8c5fa9c-28d6-45d0-8a82-deff9e8493cd" providerId="ADAL" clId="{9988FBEF-D170-47E7-817E-C7797197A01C}" dt="2023-02-01T09:41:05.784" v="20554" actId="1076"/>
          <ac:spMkLst>
            <pc:docMk/>
            <pc:sldMk cId="3799117098" sldId="358"/>
            <ac:spMk id="2" creationId="{A1FF0D04-710E-15E5-224D-D1670FAC0FE0}"/>
          </ac:spMkLst>
        </pc:spChg>
        <pc:spChg chg="mod">
          <ac:chgData name="Student - Soh Cher Chin Gabryel" userId="b8c5fa9c-28d6-45d0-8a82-deff9e8493cd" providerId="ADAL" clId="{9988FBEF-D170-47E7-817E-C7797197A01C}" dt="2023-02-01T10:18:05.344" v="21018" actId="20577"/>
          <ac:spMkLst>
            <pc:docMk/>
            <pc:sldMk cId="3799117098" sldId="358"/>
            <ac:spMk id="10" creationId="{1BE9AD18-0420-ED95-10A6-D5B4EED1B82F}"/>
          </ac:spMkLst>
        </pc:spChg>
        <pc:spChg chg="mod">
          <ac:chgData name="Student - Soh Cher Chin Gabryel" userId="b8c5fa9c-28d6-45d0-8a82-deff9e8493cd" providerId="ADAL" clId="{9988FBEF-D170-47E7-817E-C7797197A01C}" dt="2023-02-01T09:41:00.667" v="20553" actId="20577"/>
          <ac:spMkLst>
            <pc:docMk/>
            <pc:sldMk cId="3799117098" sldId="358"/>
            <ac:spMk id="12" creationId="{95BBD290-1865-0CCE-367F-9B3371E15ACD}"/>
          </ac:spMkLst>
        </pc:spChg>
      </pc:sldChg>
      <pc:sldChg chg="add del ord">
        <pc:chgData name="Student - Soh Cher Chin Gabryel" userId="b8c5fa9c-28d6-45d0-8a82-deff9e8493cd" providerId="ADAL" clId="{9988FBEF-D170-47E7-817E-C7797197A01C}" dt="2023-01-31T12:15:03.203" v="17874" actId="47"/>
        <pc:sldMkLst>
          <pc:docMk/>
          <pc:sldMk cId="4196282861" sldId="358"/>
        </pc:sldMkLst>
      </pc:sldChg>
      <pc:sldChg chg="modSp add mod ord">
        <pc:chgData name="Student - Soh Cher Chin Gabryel" userId="b8c5fa9c-28d6-45d0-8a82-deff9e8493cd" providerId="ADAL" clId="{9988FBEF-D170-47E7-817E-C7797197A01C}" dt="2023-01-31T12:35:31.905" v="18258" actId="20577"/>
        <pc:sldMkLst>
          <pc:docMk/>
          <pc:sldMk cId="336467191" sldId="359"/>
        </pc:sldMkLst>
        <pc:spChg chg="mod">
          <ac:chgData name="Student - Soh Cher Chin Gabryel" userId="b8c5fa9c-28d6-45d0-8a82-deff9e8493cd" providerId="ADAL" clId="{9988FBEF-D170-47E7-817E-C7797197A01C}" dt="2023-01-31T12:35:17.279" v="18244" actId="20577"/>
          <ac:spMkLst>
            <pc:docMk/>
            <pc:sldMk cId="336467191" sldId="359"/>
            <ac:spMk id="5" creationId="{021BF40C-8796-5C5D-E127-88C8257B058C}"/>
          </ac:spMkLst>
        </pc:spChg>
        <pc:spChg chg="mod">
          <ac:chgData name="Student - Soh Cher Chin Gabryel" userId="b8c5fa9c-28d6-45d0-8a82-deff9e8493cd" providerId="ADAL" clId="{9988FBEF-D170-47E7-817E-C7797197A01C}" dt="2023-01-31T12:35:31.905" v="18258" actId="20577"/>
          <ac:spMkLst>
            <pc:docMk/>
            <pc:sldMk cId="336467191" sldId="359"/>
            <ac:spMk id="7" creationId="{C5149C08-70EE-F532-5DCD-205A26B8F4ED}"/>
          </ac:spMkLst>
        </pc:spChg>
        <pc:spChg chg="mod">
          <ac:chgData name="Student - Soh Cher Chin Gabryel" userId="b8c5fa9c-28d6-45d0-8a82-deff9e8493cd" providerId="ADAL" clId="{9988FBEF-D170-47E7-817E-C7797197A01C}" dt="2023-01-31T12:34:55.605" v="18213"/>
          <ac:spMkLst>
            <pc:docMk/>
            <pc:sldMk cId="336467191" sldId="359"/>
            <ac:spMk id="8" creationId="{0215D7EE-8BCF-6066-DF1E-2B3A6FEF6F85}"/>
          </ac:spMkLst>
        </pc:spChg>
        <pc:spChg chg="mod">
          <ac:chgData name="Student - Soh Cher Chin Gabryel" userId="b8c5fa9c-28d6-45d0-8a82-deff9e8493cd" providerId="ADAL" clId="{9988FBEF-D170-47E7-817E-C7797197A01C}" dt="2023-01-31T12:34:59.633" v="18214" actId="1076"/>
          <ac:spMkLst>
            <pc:docMk/>
            <pc:sldMk cId="336467191" sldId="359"/>
            <ac:spMk id="9" creationId="{DBAEE847-06B4-DA3F-E4F1-646711669C7F}"/>
          </ac:spMkLst>
        </pc:spChg>
      </pc:sldChg>
      <pc:sldChg chg="modSp new mod">
        <pc:chgData name="Student - Soh Cher Chin Gabryel" userId="b8c5fa9c-28d6-45d0-8a82-deff9e8493cd" providerId="ADAL" clId="{9988FBEF-D170-47E7-817E-C7797197A01C}" dt="2023-01-31T12:50:11.586" v="18581" actId="20577"/>
        <pc:sldMkLst>
          <pc:docMk/>
          <pc:sldMk cId="1193837639" sldId="360"/>
        </pc:sldMkLst>
        <pc:spChg chg="mod">
          <ac:chgData name="Student - Soh Cher Chin Gabryel" userId="b8c5fa9c-28d6-45d0-8a82-deff9e8493cd" providerId="ADAL" clId="{9988FBEF-D170-47E7-817E-C7797197A01C}" dt="2023-01-31T12:36:46.096" v="18296" actId="20577"/>
          <ac:spMkLst>
            <pc:docMk/>
            <pc:sldMk cId="1193837639" sldId="360"/>
            <ac:spMk id="2" creationId="{E1C7A625-BF00-FEE6-8A10-64D115ED3202}"/>
          </ac:spMkLst>
        </pc:spChg>
        <pc:spChg chg="mod">
          <ac:chgData name="Student - Soh Cher Chin Gabryel" userId="b8c5fa9c-28d6-45d0-8a82-deff9e8493cd" providerId="ADAL" clId="{9988FBEF-D170-47E7-817E-C7797197A01C}" dt="2023-01-31T12:50:11.586" v="18581" actId="20577"/>
          <ac:spMkLst>
            <pc:docMk/>
            <pc:sldMk cId="1193837639" sldId="360"/>
            <ac:spMk id="3" creationId="{0D837E46-DF9D-FBB3-CF4B-22A392438C13}"/>
          </ac:spMkLst>
        </pc:spChg>
      </pc:sldChg>
      <pc:sldChg chg="addSp modSp add mod ord modNotesTx">
        <pc:chgData name="Student - Soh Cher Chin Gabryel" userId="b8c5fa9c-28d6-45d0-8a82-deff9e8493cd" providerId="ADAL" clId="{9988FBEF-D170-47E7-817E-C7797197A01C}" dt="2023-02-01T10:57:51.570" v="21054" actId="1076"/>
        <pc:sldMkLst>
          <pc:docMk/>
          <pc:sldMk cId="3266094007" sldId="361"/>
        </pc:sldMkLst>
        <pc:spChg chg="mod">
          <ac:chgData name="Student - Soh Cher Chin Gabryel" userId="b8c5fa9c-28d6-45d0-8a82-deff9e8493cd" providerId="ADAL" clId="{9988FBEF-D170-47E7-817E-C7797197A01C}" dt="2023-02-01T10:57:51.570" v="21054" actId="1076"/>
          <ac:spMkLst>
            <pc:docMk/>
            <pc:sldMk cId="3266094007" sldId="361"/>
            <ac:spMk id="2" creationId="{A1FF0D04-710E-15E5-224D-D1670FAC0FE0}"/>
          </ac:spMkLst>
        </pc:spChg>
        <pc:spChg chg="add mod">
          <ac:chgData name="Student - Soh Cher Chin Gabryel" userId="b8c5fa9c-28d6-45d0-8a82-deff9e8493cd" providerId="ADAL" clId="{9988FBEF-D170-47E7-817E-C7797197A01C}" dt="2023-02-01T09:40:50.483" v="20545" actId="1076"/>
          <ac:spMkLst>
            <pc:docMk/>
            <pc:sldMk cId="3266094007" sldId="361"/>
            <ac:spMk id="3" creationId="{5F37F086-81AB-4715-5170-BD661B841003}"/>
          </ac:spMkLst>
        </pc:spChg>
        <pc:spChg chg="mod">
          <ac:chgData name="Student - Soh Cher Chin Gabryel" userId="b8c5fa9c-28d6-45d0-8a82-deff9e8493cd" providerId="ADAL" clId="{9988FBEF-D170-47E7-817E-C7797197A01C}" dt="2023-02-01T10:57:48.552" v="21053"/>
          <ac:spMkLst>
            <pc:docMk/>
            <pc:sldMk cId="3266094007" sldId="361"/>
            <ac:spMk id="10" creationId="{1BE9AD18-0420-ED95-10A6-D5B4EED1B82F}"/>
          </ac:spMkLst>
        </pc:spChg>
        <pc:spChg chg="mod">
          <ac:chgData name="Student - Soh Cher Chin Gabryel" userId="b8c5fa9c-28d6-45d0-8a82-deff9e8493cd" providerId="ADAL" clId="{9988FBEF-D170-47E7-817E-C7797197A01C}" dt="2023-02-01T09:40:47.467" v="20544" actId="20577"/>
          <ac:spMkLst>
            <pc:docMk/>
            <pc:sldMk cId="3266094007" sldId="361"/>
            <ac:spMk id="12" creationId="{95BBD290-1865-0CCE-367F-9B3371E15ACD}"/>
          </ac:spMkLst>
        </pc:spChg>
      </pc:sldChg>
      <pc:sldChg chg="delSp modSp add mod ord modNotesTx">
        <pc:chgData name="Student - Soh Cher Chin Gabryel" userId="b8c5fa9c-28d6-45d0-8a82-deff9e8493cd" providerId="ADAL" clId="{9988FBEF-D170-47E7-817E-C7797197A01C}" dt="2023-02-01T10:58:04.695" v="21057" actId="1076"/>
        <pc:sldMkLst>
          <pc:docMk/>
          <pc:sldMk cId="526055566" sldId="362"/>
        </pc:sldMkLst>
        <pc:spChg chg="mod">
          <ac:chgData name="Student - Soh Cher Chin Gabryel" userId="b8c5fa9c-28d6-45d0-8a82-deff9e8493cd" providerId="ADAL" clId="{9988FBEF-D170-47E7-817E-C7797197A01C}" dt="2023-02-01T10:58:04.695" v="21057" actId="1076"/>
          <ac:spMkLst>
            <pc:docMk/>
            <pc:sldMk cId="526055566" sldId="362"/>
            <ac:spMk id="2" creationId="{A1FF0D04-710E-15E5-224D-D1670FAC0FE0}"/>
          </ac:spMkLst>
        </pc:spChg>
        <pc:spChg chg="del">
          <ac:chgData name="Student - Soh Cher Chin Gabryel" userId="b8c5fa9c-28d6-45d0-8a82-deff9e8493cd" providerId="ADAL" clId="{9988FBEF-D170-47E7-817E-C7797197A01C}" dt="2023-01-31T12:52:08.984" v="18608" actId="478"/>
          <ac:spMkLst>
            <pc:docMk/>
            <pc:sldMk cId="526055566" sldId="362"/>
            <ac:spMk id="3" creationId="{5F37F086-81AB-4715-5170-BD661B841003}"/>
          </ac:spMkLst>
        </pc:spChg>
        <pc:spChg chg="mod">
          <ac:chgData name="Student - Soh Cher Chin Gabryel" userId="b8c5fa9c-28d6-45d0-8a82-deff9e8493cd" providerId="ADAL" clId="{9988FBEF-D170-47E7-817E-C7797197A01C}" dt="2023-02-01T10:58:00.847" v="21056"/>
          <ac:spMkLst>
            <pc:docMk/>
            <pc:sldMk cId="526055566" sldId="362"/>
            <ac:spMk id="10" creationId="{1BE9AD18-0420-ED95-10A6-D5B4EED1B82F}"/>
          </ac:spMkLst>
        </pc:spChg>
        <pc:spChg chg="mod">
          <ac:chgData name="Student - Soh Cher Chin Gabryel" userId="b8c5fa9c-28d6-45d0-8a82-deff9e8493cd" providerId="ADAL" clId="{9988FBEF-D170-47E7-817E-C7797197A01C}" dt="2023-02-01T09:41:52.928" v="20573" actId="20577"/>
          <ac:spMkLst>
            <pc:docMk/>
            <pc:sldMk cId="526055566" sldId="362"/>
            <ac:spMk id="12" creationId="{95BBD290-1865-0CCE-367F-9B3371E15ACD}"/>
          </ac:spMkLst>
        </pc:spChg>
      </pc:sldChg>
      <pc:sldChg chg="addSp delSp modSp add mod modNotesTx">
        <pc:chgData name="Student - Soh Cher Chin Gabryel" userId="b8c5fa9c-28d6-45d0-8a82-deff9e8493cd" providerId="ADAL" clId="{9988FBEF-D170-47E7-817E-C7797197A01C}" dt="2023-01-31T13:08:27.065" v="18755"/>
        <pc:sldMkLst>
          <pc:docMk/>
          <pc:sldMk cId="3964819158" sldId="363"/>
        </pc:sldMkLst>
        <pc:spChg chg="mod">
          <ac:chgData name="Student - Soh Cher Chin Gabryel" userId="b8c5fa9c-28d6-45d0-8a82-deff9e8493cd" providerId="ADAL" clId="{9988FBEF-D170-47E7-817E-C7797197A01C}" dt="2023-01-31T13:07:29.643" v="18737" actId="20577"/>
          <ac:spMkLst>
            <pc:docMk/>
            <pc:sldMk cId="3964819158" sldId="363"/>
            <ac:spMk id="5" creationId="{021BF40C-8796-5C5D-E127-88C8257B058C}"/>
          </ac:spMkLst>
        </pc:spChg>
        <pc:spChg chg="del">
          <ac:chgData name="Student - Soh Cher Chin Gabryel" userId="b8c5fa9c-28d6-45d0-8a82-deff9e8493cd" providerId="ADAL" clId="{9988FBEF-D170-47E7-817E-C7797197A01C}" dt="2023-01-31T13:06:48.958" v="18684" actId="478"/>
          <ac:spMkLst>
            <pc:docMk/>
            <pc:sldMk cId="3964819158" sldId="363"/>
            <ac:spMk id="7" creationId="{C5149C08-70EE-F532-5DCD-205A26B8F4ED}"/>
          </ac:spMkLst>
        </pc:spChg>
        <pc:spChg chg="del">
          <ac:chgData name="Student - Soh Cher Chin Gabryel" userId="b8c5fa9c-28d6-45d0-8a82-deff9e8493cd" providerId="ADAL" clId="{9988FBEF-D170-47E7-817E-C7797197A01C}" dt="2023-01-31T13:06:48.958" v="18684" actId="478"/>
          <ac:spMkLst>
            <pc:docMk/>
            <pc:sldMk cId="3964819158" sldId="363"/>
            <ac:spMk id="8" creationId="{0215D7EE-8BCF-6066-DF1E-2B3A6FEF6F85}"/>
          </ac:spMkLst>
        </pc:spChg>
        <pc:spChg chg="del">
          <ac:chgData name="Student - Soh Cher Chin Gabryel" userId="b8c5fa9c-28d6-45d0-8a82-deff9e8493cd" providerId="ADAL" clId="{9988FBEF-D170-47E7-817E-C7797197A01C}" dt="2023-01-31T13:06:48.958" v="18684" actId="478"/>
          <ac:spMkLst>
            <pc:docMk/>
            <pc:sldMk cId="3964819158" sldId="363"/>
            <ac:spMk id="9" creationId="{DBAEE847-06B4-DA3F-E4F1-646711669C7F}"/>
          </ac:spMkLst>
        </pc:spChg>
        <pc:graphicFrameChg chg="add mod">
          <ac:chgData name="Student - Soh Cher Chin Gabryel" userId="b8c5fa9c-28d6-45d0-8a82-deff9e8493cd" providerId="ADAL" clId="{9988FBEF-D170-47E7-817E-C7797197A01C}" dt="2023-01-31T13:08:27.065" v="18755"/>
          <ac:graphicFrameMkLst>
            <pc:docMk/>
            <pc:sldMk cId="3964819158" sldId="363"/>
            <ac:graphicFrameMk id="3" creationId="{86B97EC2-106E-E556-E466-350F22D44989}"/>
          </ac:graphicFrameMkLst>
        </pc:graphicFrameChg>
      </pc:sldChg>
      <pc:sldChg chg="add del">
        <pc:chgData name="Student - Soh Cher Chin Gabryel" userId="b8c5fa9c-28d6-45d0-8a82-deff9e8493cd" providerId="ADAL" clId="{9988FBEF-D170-47E7-817E-C7797197A01C}" dt="2023-01-31T13:08:17.633" v="18754"/>
        <pc:sldMkLst>
          <pc:docMk/>
          <pc:sldMk cId="3890413885" sldId="364"/>
        </pc:sldMkLst>
      </pc:sldChg>
      <pc:sldChg chg="addSp delSp modSp new mod">
        <pc:chgData name="Student - Soh Cher Chin Gabryel" userId="b8c5fa9c-28d6-45d0-8a82-deff9e8493cd" providerId="ADAL" clId="{9988FBEF-D170-47E7-817E-C7797197A01C}" dt="2023-01-31T13:32:23.147" v="19301" actId="113"/>
        <pc:sldMkLst>
          <pc:docMk/>
          <pc:sldMk cId="367025178" sldId="365"/>
        </pc:sldMkLst>
        <pc:spChg chg="del">
          <ac:chgData name="Student - Soh Cher Chin Gabryel" userId="b8c5fa9c-28d6-45d0-8a82-deff9e8493cd" providerId="ADAL" clId="{9988FBEF-D170-47E7-817E-C7797197A01C}" dt="2023-01-31T13:10:20.519" v="18763" actId="478"/>
          <ac:spMkLst>
            <pc:docMk/>
            <pc:sldMk cId="367025178" sldId="365"/>
            <ac:spMk id="2" creationId="{38079A05-45EB-B9EB-88C9-9DEB6C60FF59}"/>
          </ac:spMkLst>
        </pc:spChg>
        <pc:spChg chg="del">
          <ac:chgData name="Student - Soh Cher Chin Gabryel" userId="b8c5fa9c-28d6-45d0-8a82-deff9e8493cd" providerId="ADAL" clId="{9988FBEF-D170-47E7-817E-C7797197A01C}" dt="2023-01-31T13:10:17.986" v="18762" actId="3680"/>
          <ac:spMkLst>
            <pc:docMk/>
            <pc:sldMk cId="367025178" sldId="365"/>
            <ac:spMk id="3" creationId="{92265DAA-09BD-341D-D645-2DA5963F8A8E}"/>
          </ac:spMkLst>
        </pc:spChg>
        <pc:spChg chg="add mod">
          <ac:chgData name="Student - Soh Cher Chin Gabryel" userId="b8c5fa9c-28d6-45d0-8a82-deff9e8493cd" providerId="ADAL" clId="{9988FBEF-D170-47E7-817E-C7797197A01C}" dt="2023-01-31T13:31:41.906" v="19270" actId="1036"/>
          <ac:spMkLst>
            <pc:docMk/>
            <pc:sldMk cId="367025178" sldId="365"/>
            <ac:spMk id="8" creationId="{10F87372-9EFB-9310-6E43-03050C5CAB0B}"/>
          </ac:spMkLst>
        </pc:spChg>
        <pc:spChg chg="add mod">
          <ac:chgData name="Student - Soh Cher Chin Gabryel" userId="b8c5fa9c-28d6-45d0-8a82-deff9e8493cd" providerId="ADAL" clId="{9988FBEF-D170-47E7-817E-C7797197A01C}" dt="2023-01-31T13:31:44.999" v="19282" actId="1035"/>
          <ac:spMkLst>
            <pc:docMk/>
            <pc:sldMk cId="367025178" sldId="365"/>
            <ac:spMk id="9" creationId="{035546A3-AB64-CFAC-4790-134514D1A662}"/>
          </ac:spMkLst>
        </pc:spChg>
        <pc:spChg chg="add mod">
          <ac:chgData name="Student - Soh Cher Chin Gabryel" userId="b8c5fa9c-28d6-45d0-8a82-deff9e8493cd" providerId="ADAL" clId="{9988FBEF-D170-47E7-817E-C7797197A01C}" dt="2023-01-31T13:31:48.862" v="19297" actId="1035"/>
          <ac:spMkLst>
            <pc:docMk/>
            <pc:sldMk cId="367025178" sldId="365"/>
            <ac:spMk id="10" creationId="{9E48CF82-1F52-6B61-9AAD-499A496A93F6}"/>
          </ac:spMkLst>
        </pc:spChg>
        <pc:graphicFrameChg chg="add mod ord modGraphic">
          <ac:chgData name="Student - Soh Cher Chin Gabryel" userId="b8c5fa9c-28d6-45d0-8a82-deff9e8493cd" providerId="ADAL" clId="{9988FBEF-D170-47E7-817E-C7797197A01C}" dt="2023-01-31T13:32:23.147" v="19301" actId="113"/>
          <ac:graphicFrameMkLst>
            <pc:docMk/>
            <pc:sldMk cId="367025178" sldId="365"/>
            <ac:graphicFrameMk id="5" creationId="{CC8BCE70-3B91-6FB2-3A59-9A156E6F61E8}"/>
          </ac:graphicFrameMkLst>
        </pc:graphicFrameChg>
        <pc:picChg chg="add del mod">
          <ac:chgData name="Student - Soh Cher Chin Gabryel" userId="b8c5fa9c-28d6-45d0-8a82-deff9e8493cd" providerId="ADAL" clId="{9988FBEF-D170-47E7-817E-C7797197A01C}" dt="2023-01-31T13:10:40.743" v="18781"/>
          <ac:picMkLst>
            <pc:docMk/>
            <pc:sldMk cId="367025178" sldId="365"/>
            <ac:picMk id="6" creationId="{DEC66CCA-C6A7-5E56-795E-744FAF718133}"/>
          </ac:picMkLst>
        </pc:picChg>
        <pc:picChg chg="add mod">
          <ac:chgData name="Student - Soh Cher Chin Gabryel" userId="b8c5fa9c-28d6-45d0-8a82-deff9e8493cd" providerId="ADAL" clId="{9988FBEF-D170-47E7-817E-C7797197A01C}" dt="2023-01-31T13:31:31.711" v="19225" actId="1038"/>
          <ac:picMkLst>
            <pc:docMk/>
            <pc:sldMk cId="367025178" sldId="365"/>
            <ac:picMk id="7" creationId="{DE73D7EC-BA1F-569C-4ABB-99B7B9F96550}"/>
          </ac:picMkLst>
        </pc:picChg>
        <pc:picChg chg="add mod">
          <ac:chgData name="Student - Soh Cher Chin Gabryel" userId="b8c5fa9c-28d6-45d0-8a82-deff9e8493cd" providerId="ADAL" clId="{9988FBEF-D170-47E7-817E-C7797197A01C}" dt="2023-01-31T13:31:36.046" v="19243" actId="1036"/>
          <ac:picMkLst>
            <pc:docMk/>
            <pc:sldMk cId="367025178" sldId="365"/>
            <ac:picMk id="11" creationId="{E99F7431-FE63-7958-9833-EB6141D0E720}"/>
          </ac:picMkLst>
        </pc:picChg>
      </pc:sldChg>
      <pc:sldChg chg="modSp mod">
        <pc:chgData name="Student - Soh Cher Chin Gabryel" userId="b8c5fa9c-28d6-45d0-8a82-deff9e8493cd" providerId="ADAL" clId="{9988FBEF-D170-47E7-817E-C7797197A01C}" dt="2023-02-01T11:35:06.810" v="21064" actId="1035"/>
        <pc:sldMkLst>
          <pc:docMk/>
          <pc:sldMk cId="1261893860" sldId="366"/>
        </pc:sldMkLst>
        <pc:spChg chg="mod">
          <ac:chgData name="Student - Soh Cher Chin Gabryel" userId="b8c5fa9c-28d6-45d0-8a82-deff9e8493cd" providerId="ADAL" clId="{9988FBEF-D170-47E7-817E-C7797197A01C}" dt="2023-02-01T11:35:06.810" v="21064" actId="1035"/>
          <ac:spMkLst>
            <pc:docMk/>
            <pc:sldMk cId="1261893860" sldId="366"/>
            <ac:spMk id="4" creationId="{B9C6AC82-1F88-46AC-0F1D-8DCC68FE3F81}"/>
          </ac:spMkLst>
        </pc:spChg>
      </pc:sldChg>
      <pc:sldChg chg="addSp modSp">
        <pc:chgData name="Student - Soh Cher Chin Gabryel" userId="b8c5fa9c-28d6-45d0-8a82-deff9e8493cd" providerId="ADAL" clId="{9988FBEF-D170-47E7-817E-C7797197A01C}" dt="2023-02-01T11:35:16.245" v="21066"/>
        <pc:sldMkLst>
          <pc:docMk/>
          <pc:sldMk cId="2763025534" sldId="368"/>
        </pc:sldMkLst>
        <pc:spChg chg="add mod">
          <ac:chgData name="Student - Soh Cher Chin Gabryel" userId="b8c5fa9c-28d6-45d0-8a82-deff9e8493cd" providerId="ADAL" clId="{9988FBEF-D170-47E7-817E-C7797197A01C}" dt="2023-02-01T11:35:16.245" v="21066"/>
          <ac:spMkLst>
            <pc:docMk/>
            <pc:sldMk cId="2763025534" sldId="368"/>
            <ac:spMk id="3" creationId="{8274634F-23AD-3C76-2556-C0154FEA9EFA}"/>
          </ac:spMkLst>
        </pc:spChg>
      </pc:sldChg>
      <pc:sldChg chg="modSp new del mod">
        <pc:chgData name="Student - Soh Cher Chin Gabryel" userId="b8c5fa9c-28d6-45d0-8a82-deff9e8493cd" providerId="ADAL" clId="{9988FBEF-D170-47E7-817E-C7797197A01C}" dt="2023-02-01T09:51:11.222" v="20597" actId="47"/>
        <pc:sldMkLst>
          <pc:docMk/>
          <pc:sldMk cId="1914276456" sldId="370"/>
        </pc:sldMkLst>
        <pc:spChg chg="mod">
          <ac:chgData name="Student - Soh Cher Chin Gabryel" userId="b8c5fa9c-28d6-45d0-8a82-deff9e8493cd" providerId="ADAL" clId="{9988FBEF-D170-47E7-817E-C7797197A01C}" dt="2023-02-01T09:51:06.824" v="20596" actId="20577"/>
          <ac:spMkLst>
            <pc:docMk/>
            <pc:sldMk cId="1914276456" sldId="370"/>
            <ac:spMk id="2" creationId="{E4CAF96A-E07B-F0F4-1B86-4C1D8EC000DD}"/>
          </ac:spMkLst>
        </pc:spChg>
      </pc:sldChg>
    </pc:docChg>
  </pc:docChgLst>
  <pc:docChgLst>
    <pc:chgData name="James Huang" userId="b8c6f8c5-8906-4f2a-86f2-a6a0035609b5" providerId="ADAL" clId="{91FD0CE3-F118-2E46-94B5-8C750E916688}"/>
    <pc:docChg chg="undo custSel addSld delSld modSld sldOrd">
      <pc:chgData name="James Huang" userId="b8c6f8c5-8906-4f2a-86f2-a6a0035609b5" providerId="ADAL" clId="{91FD0CE3-F118-2E46-94B5-8C750E916688}" dt="2023-01-31T15:52:15.131" v="2278" actId="12789"/>
      <pc:docMkLst>
        <pc:docMk/>
      </pc:docMkLst>
      <pc:sldChg chg="del">
        <pc:chgData name="James Huang" userId="b8c6f8c5-8906-4f2a-86f2-a6a0035609b5" providerId="ADAL" clId="{91FD0CE3-F118-2E46-94B5-8C750E916688}" dt="2023-01-31T13:23:25.988" v="113" actId="2696"/>
        <pc:sldMkLst>
          <pc:docMk/>
          <pc:sldMk cId="3014200496" sldId="344"/>
        </pc:sldMkLst>
      </pc:sldChg>
      <pc:sldChg chg="del">
        <pc:chgData name="James Huang" userId="b8c6f8c5-8906-4f2a-86f2-a6a0035609b5" providerId="ADAL" clId="{91FD0CE3-F118-2E46-94B5-8C750E916688}" dt="2023-01-31T13:53:36.885" v="294" actId="2696"/>
        <pc:sldMkLst>
          <pc:docMk/>
          <pc:sldMk cId="2111254665" sldId="345"/>
        </pc:sldMkLst>
      </pc:sldChg>
      <pc:sldChg chg="addSp delSp modSp mod">
        <pc:chgData name="James Huang" userId="b8c6f8c5-8906-4f2a-86f2-a6a0035609b5" providerId="ADAL" clId="{91FD0CE3-F118-2E46-94B5-8C750E916688}" dt="2023-01-31T15:45:30.873" v="2225" actId="1076"/>
        <pc:sldMkLst>
          <pc:docMk/>
          <pc:sldMk cId="2612624956" sldId="346"/>
        </pc:sldMkLst>
        <pc:spChg chg="del">
          <ac:chgData name="James Huang" userId="b8c6f8c5-8906-4f2a-86f2-a6a0035609b5" providerId="ADAL" clId="{91FD0CE3-F118-2E46-94B5-8C750E916688}" dt="2023-01-31T13:54:47.807" v="312" actId="478"/>
          <ac:spMkLst>
            <pc:docMk/>
            <pc:sldMk cId="2612624956" sldId="346"/>
            <ac:spMk id="3" creationId="{DF274664-CC85-97EA-5A9A-B667B7F6235C}"/>
          </ac:spMkLst>
        </pc:spChg>
        <pc:spChg chg="add del mod">
          <ac:chgData name="James Huang" userId="b8c6f8c5-8906-4f2a-86f2-a6a0035609b5" providerId="ADAL" clId="{91FD0CE3-F118-2E46-94B5-8C750E916688}" dt="2023-01-31T15:21:37.783" v="1641" actId="478"/>
          <ac:spMkLst>
            <pc:docMk/>
            <pc:sldMk cId="2612624956" sldId="346"/>
            <ac:spMk id="7" creationId="{CBBEB50B-E433-79C0-16F9-5574293702CA}"/>
          </ac:spMkLst>
        </pc:spChg>
        <pc:spChg chg="mod">
          <ac:chgData name="James Huang" userId="b8c6f8c5-8906-4f2a-86f2-a6a0035609b5" providerId="ADAL" clId="{91FD0CE3-F118-2E46-94B5-8C750E916688}" dt="2023-01-31T15:20:14.974" v="1517"/>
          <ac:spMkLst>
            <pc:docMk/>
            <pc:sldMk cId="2612624956" sldId="346"/>
            <ac:spMk id="15" creationId="{C0D11299-4C4A-13FD-0556-59161183A925}"/>
          </ac:spMkLst>
        </pc:spChg>
        <pc:spChg chg="mod">
          <ac:chgData name="James Huang" userId="b8c6f8c5-8906-4f2a-86f2-a6a0035609b5" providerId="ADAL" clId="{91FD0CE3-F118-2E46-94B5-8C750E916688}" dt="2023-01-31T15:21:20.205" v="1596" actId="20577"/>
          <ac:spMkLst>
            <pc:docMk/>
            <pc:sldMk cId="2612624956" sldId="346"/>
            <ac:spMk id="16" creationId="{B4A043D6-B3E5-35ED-8049-8F3784BAA118}"/>
          </ac:spMkLst>
        </pc:spChg>
        <pc:spChg chg="mod">
          <ac:chgData name="James Huang" userId="b8c6f8c5-8906-4f2a-86f2-a6a0035609b5" providerId="ADAL" clId="{91FD0CE3-F118-2E46-94B5-8C750E916688}" dt="2023-01-31T15:20:14.974" v="1517"/>
          <ac:spMkLst>
            <pc:docMk/>
            <pc:sldMk cId="2612624956" sldId="346"/>
            <ac:spMk id="19" creationId="{31FAC11C-B1C6-FB87-7B9C-39DA845D0F11}"/>
          </ac:spMkLst>
        </pc:spChg>
        <pc:spChg chg="mod">
          <ac:chgData name="James Huang" userId="b8c6f8c5-8906-4f2a-86f2-a6a0035609b5" providerId="ADAL" clId="{91FD0CE3-F118-2E46-94B5-8C750E916688}" dt="2023-01-31T13:54:18.289" v="310" actId="20577"/>
          <ac:spMkLst>
            <pc:docMk/>
            <pc:sldMk cId="2612624956" sldId="346"/>
            <ac:spMk id="20" creationId="{FE300F38-A49F-1606-5598-8113EB9675F4}"/>
          </ac:spMkLst>
        </pc:spChg>
        <pc:spChg chg="mod">
          <ac:chgData name="James Huang" userId="b8c6f8c5-8906-4f2a-86f2-a6a0035609b5" providerId="ADAL" clId="{91FD0CE3-F118-2E46-94B5-8C750E916688}" dt="2023-01-31T15:21:33.314" v="1640" actId="20577"/>
          <ac:spMkLst>
            <pc:docMk/>
            <pc:sldMk cId="2612624956" sldId="346"/>
            <ac:spMk id="21" creationId="{96CA385B-C484-F6FE-DD4E-100DE79D9E53}"/>
          </ac:spMkLst>
        </pc:spChg>
        <pc:spChg chg="add mod">
          <ac:chgData name="James Huang" userId="b8c6f8c5-8906-4f2a-86f2-a6a0035609b5" providerId="ADAL" clId="{91FD0CE3-F118-2E46-94B5-8C750E916688}" dt="2023-01-31T15:23:22.136" v="1725" actId="1037"/>
          <ac:spMkLst>
            <pc:docMk/>
            <pc:sldMk cId="2612624956" sldId="346"/>
            <ac:spMk id="23" creationId="{A433A485-246B-87D5-F7D5-E8028EB61063}"/>
          </ac:spMkLst>
        </pc:spChg>
        <pc:spChg chg="add mod">
          <ac:chgData name="James Huang" userId="b8c6f8c5-8906-4f2a-86f2-a6a0035609b5" providerId="ADAL" clId="{91FD0CE3-F118-2E46-94B5-8C750E916688}" dt="2023-01-31T15:44:53.943" v="2219" actId="14100"/>
          <ac:spMkLst>
            <pc:docMk/>
            <pc:sldMk cId="2612624956" sldId="346"/>
            <ac:spMk id="24" creationId="{D6A14AB5-AD3D-E5B6-71F3-5EA62573FDCA}"/>
          </ac:spMkLst>
        </pc:spChg>
        <pc:spChg chg="add del mod">
          <ac:chgData name="James Huang" userId="b8c6f8c5-8906-4f2a-86f2-a6a0035609b5" providerId="ADAL" clId="{91FD0CE3-F118-2E46-94B5-8C750E916688}" dt="2023-01-31T15:21:40.926" v="1642" actId="478"/>
          <ac:spMkLst>
            <pc:docMk/>
            <pc:sldMk cId="2612624956" sldId="346"/>
            <ac:spMk id="26" creationId="{89C62B82-79B7-C95B-ED1A-50EE9A5302E9}"/>
          </ac:spMkLst>
        </pc:spChg>
        <pc:spChg chg="add del mod">
          <ac:chgData name="James Huang" userId="b8c6f8c5-8906-4f2a-86f2-a6a0035609b5" providerId="ADAL" clId="{91FD0CE3-F118-2E46-94B5-8C750E916688}" dt="2023-01-31T15:25:26.531" v="1752"/>
          <ac:spMkLst>
            <pc:docMk/>
            <pc:sldMk cId="2612624956" sldId="346"/>
            <ac:spMk id="27" creationId="{BA0F4E96-FEC2-61C4-F80D-C09983345F6D}"/>
          </ac:spMkLst>
        </pc:spChg>
        <pc:spChg chg="add del mod">
          <ac:chgData name="James Huang" userId="b8c6f8c5-8906-4f2a-86f2-a6a0035609b5" providerId="ADAL" clId="{91FD0CE3-F118-2E46-94B5-8C750E916688}" dt="2023-01-31T15:30:44.091" v="1964" actId="478"/>
          <ac:spMkLst>
            <pc:docMk/>
            <pc:sldMk cId="2612624956" sldId="346"/>
            <ac:spMk id="29" creationId="{51DA5D2B-008D-A6C5-0764-553C4E07A7B2}"/>
          </ac:spMkLst>
        </pc:spChg>
        <pc:spChg chg="add del mod">
          <ac:chgData name="James Huang" userId="b8c6f8c5-8906-4f2a-86f2-a6a0035609b5" providerId="ADAL" clId="{91FD0CE3-F118-2E46-94B5-8C750E916688}" dt="2023-01-31T15:27:36.244" v="1821" actId="1076"/>
          <ac:spMkLst>
            <pc:docMk/>
            <pc:sldMk cId="2612624956" sldId="346"/>
            <ac:spMk id="30" creationId="{11735195-8874-28E9-42CD-1587AEC1CCA2}"/>
          </ac:spMkLst>
        </pc:spChg>
        <pc:spChg chg="add mod">
          <ac:chgData name="James Huang" userId="b8c6f8c5-8906-4f2a-86f2-a6a0035609b5" providerId="ADAL" clId="{91FD0CE3-F118-2E46-94B5-8C750E916688}" dt="2023-01-31T15:29:09.850" v="1852" actId="20577"/>
          <ac:spMkLst>
            <pc:docMk/>
            <pc:sldMk cId="2612624956" sldId="346"/>
            <ac:spMk id="31" creationId="{96070F36-E852-3FF2-01AE-D3B653F27454}"/>
          </ac:spMkLst>
        </pc:spChg>
        <pc:spChg chg="add mod">
          <ac:chgData name="James Huang" userId="b8c6f8c5-8906-4f2a-86f2-a6a0035609b5" providerId="ADAL" clId="{91FD0CE3-F118-2E46-94B5-8C750E916688}" dt="2023-01-31T15:29:28.381" v="1861" actId="1035"/>
          <ac:spMkLst>
            <pc:docMk/>
            <pc:sldMk cId="2612624956" sldId="346"/>
            <ac:spMk id="32" creationId="{84C1A675-EBE3-304D-570A-096838C6A989}"/>
          </ac:spMkLst>
        </pc:spChg>
        <pc:spChg chg="mod">
          <ac:chgData name="James Huang" userId="b8c6f8c5-8906-4f2a-86f2-a6a0035609b5" providerId="ADAL" clId="{91FD0CE3-F118-2E46-94B5-8C750E916688}" dt="2023-01-31T15:29:51.853" v="1862" actId="571"/>
          <ac:spMkLst>
            <pc:docMk/>
            <pc:sldMk cId="2612624956" sldId="346"/>
            <ac:spMk id="34" creationId="{885FF1A4-719A-B837-036D-D8BBA78547E8}"/>
          </ac:spMkLst>
        </pc:spChg>
        <pc:spChg chg="mod">
          <ac:chgData name="James Huang" userId="b8c6f8c5-8906-4f2a-86f2-a6a0035609b5" providerId="ADAL" clId="{91FD0CE3-F118-2E46-94B5-8C750E916688}" dt="2023-01-31T15:31:31.059" v="1973" actId="1076"/>
          <ac:spMkLst>
            <pc:docMk/>
            <pc:sldMk cId="2612624956" sldId="346"/>
            <ac:spMk id="35" creationId="{76BAD130-22D6-D57E-774F-FDBD5A1E185F}"/>
          </ac:spMkLst>
        </pc:spChg>
        <pc:spChg chg="mod">
          <ac:chgData name="James Huang" userId="b8c6f8c5-8906-4f2a-86f2-a6a0035609b5" providerId="ADAL" clId="{91FD0CE3-F118-2E46-94B5-8C750E916688}" dt="2023-01-31T15:29:51.853" v="1862" actId="571"/>
          <ac:spMkLst>
            <pc:docMk/>
            <pc:sldMk cId="2612624956" sldId="346"/>
            <ac:spMk id="37" creationId="{30BD196D-32AC-6789-0D06-C86A67FA1618}"/>
          </ac:spMkLst>
        </pc:spChg>
        <pc:spChg chg="mod">
          <ac:chgData name="James Huang" userId="b8c6f8c5-8906-4f2a-86f2-a6a0035609b5" providerId="ADAL" clId="{91FD0CE3-F118-2E46-94B5-8C750E916688}" dt="2023-01-31T15:30:40.932" v="1963" actId="20577"/>
          <ac:spMkLst>
            <pc:docMk/>
            <pc:sldMk cId="2612624956" sldId="346"/>
            <ac:spMk id="38" creationId="{3B3DB5BA-AEAC-A5C0-D63B-EAAB2C5AB806}"/>
          </ac:spMkLst>
        </pc:spChg>
        <pc:spChg chg="add del mod">
          <ac:chgData name="James Huang" userId="b8c6f8c5-8906-4f2a-86f2-a6a0035609b5" providerId="ADAL" clId="{91FD0CE3-F118-2E46-94B5-8C750E916688}" dt="2023-01-31T15:30:49.583" v="1966" actId="478"/>
          <ac:spMkLst>
            <pc:docMk/>
            <pc:sldMk cId="2612624956" sldId="346"/>
            <ac:spMk id="40" creationId="{A5096492-4F1A-9303-4382-F5A2E5E4AFA2}"/>
          </ac:spMkLst>
        </pc:spChg>
        <pc:spChg chg="add del mod">
          <ac:chgData name="James Huang" userId="b8c6f8c5-8906-4f2a-86f2-a6a0035609b5" providerId="ADAL" clId="{91FD0CE3-F118-2E46-94B5-8C750E916688}" dt="2023-01-31T15:30:51.328" v="1967" actId="478"/>
          <ac:spMkLst>
            <pc:docMk/>
            <pc:sldMk cId="2612624956" sldId="346"/>
            <ac:spMk id="42" creationId="{773D241C-C69D-EDEB-0B52-99A150E38851}"/>
          </ac:spMkLst>
        </pc:spChg>
        <pc:spChg chg="add del">
          <ac:chgData name="James Huang" userId="b8c6f8c5-8906-4f2a-86f2-a6a0035609b5" providerId="ADAL" clId="{91FD0CE3-F118-2E46-94B5-8C750E916688}" dt="2023-01-31T15:31:10.136" v="1969" actId="22"/>
          <ac:spMkLst>
            <pc:docMk/>
            <pc:sldMk cId="2612624956" sldId="346"/>
            <ac:spMk id="44" creationId="{97DC6EA8-6A6A-A309-76A6-AC2678203AE9}"/>
          </ac:spMkLst>
        </pc:spChg>
        <pc:spChg chg="add mod">
          <ac:chgData name="James Huang" userId="b8c6f8c5-8906-4f2a-86f2-a6a0035609b5" providerId="ADAL" clId="{91FD0CE3-F118-2E46-94B5-8C750E916688}" dt="2023-01-31T15:45:30.873" v="2225" actId="1076"/>
          <ac:spMkLst>
            <pc:docMk/>
            <pc:sldMk cId="2612624956" sldId="346"/>
            <ac:spMk id="45" creationId="{34B3DA40-020C-3E08-C3B4-484F600F75B4}"/>
          </ac:spMkLst>
        </pc:spChg>
        <pc:grpChg chg="add mod">
          <ac:chgData name="James Huang" userId="b8c6f8c5-8906-4f2a-86f2-a6a0035609b5" providerId="ADAL" clId="{91FD0CE3-F118-2E46-94B5-8C750E916688}" dt="2023-01-31T15:23:22.136" v="1725" actId="1037"/>
          <ac:grpSpMkLst>
            <pc:docMk/>
            <pc:sldMk cId="2612624956" sldId="346"/>
            <ac:grpSpMk id="14" creationId="{4E537639-3D3C-09E6-C227-8AAAEAB84131}"/>
          </ac:grpSpMkLst>
        </pc:grpChg>
        <pc:grpChg chg="add mod">
          <ac:chgData name="James Huang" userId="b8c6f8c5-8906-4f2a-86f2-a6a0035609b5" providerId="ADAL" clId="{91FD0CE3-F118-2E46-94B5-8C750E916688}" dt="2023-01-31T15:23:22.136" v="1725" actId="1037"/>
          <ac:grpSpMkLst>
            <pc:docMk/>
            <pc:sldMk cId="2612624956" sldId="346"/>
            <ac:grpSpMk id="18" creationId="{144BC510-1D4C-FBEA-1D4D-7C5BE4E15123}"/>
          </ac:grpSpMkLst>
        </pc:grpChg>
        <pc:grpChg chg="add mod">
          <ac:chgData name="James Huang" userId="b8c6f8c5-8906-4f2a-86f2-a6a0035609b5" providerId="ADAL" clId="{91FD0CE3-F118-2E46-94B5-8C750E916688}" dt="2023-01-31T15:29:51.853" v="1862" actId="571"/>
          <ac:grpSpMkLst>
            <pc:docMk/>
            <pc:sldMk cId="2612624956" sldId="346"/>
            <ac:grpSpMk id="33" creationId="{07B3D68D-5804-EAFA-5E84-3A681F0AD411}"/>
          </ac:grpSpMkLst>
        </pc:grpChg>
        <pc:grpChg chg="add mod">
          <ac:chgData name="James Huang" userId="b8c6f8c5-8906-4f2a-86f2-a6a0035609b5" providerId="ADAL" clId="{91FD0CE3-F118-2E46-94B5-8C750E916688}" dt="2023-01-31T15:29:51.853" v="1862" actId="571"/>
          <ac:grpSpMkLst>
            <pc:docMk/>
            <pc:sldMk cId="2612624956" sldId="346"/>
            <ac:grpSpMk id="36" creationId="{B17A65C4-6379-5119-BD83-2EC3AB109621}"/>
          </ac:grpSpMkLst>
        </pc:grpChg>
        <pc:graphicFrameChg chg="del">
          <ac:chgData name="James Huang" userId="b8c6f8c5-8906-4f2a-86f2-a6a0035609b5" providerId="ADAL" clId="{91FD0CE3-F118-2E46-94B5-8C750E916688}" dt="2023-01-31T13:54:43.685" v="311" actId="478"/>
          <ac:graphicFrameMkLst>
            <pc:docMk/>
            <pc:sldMk cId="2612624956" sldId="346"/>
            <ac:graphicFrameMk id="4" creationId="{96887C34-CF74-F45B-7FBA-853D7F3C393E}"/>
          </ac:graphicFrameMkLst>
        </pc:graphicFrameChg>
        <pc:graphicFrameChg chg="add del mod modGraphic">
          <ac:chgData name="James Huang" userId="b8c6f8c5-8906-4f2a-86f2-a6a0035609b5" providerId="ADAL" clId="{91FD0CE3-F118-2E46-94B5-8C750E916688}" dt="2023-01-31T15:19:45.213" v="1513" actId="478"/>
          <ac:graphicFrameMkLst>
            <pc:docMk/>
            <pc:sldMk cId="2612624956" sldId="346"/>
            <ac:graphicFrameMk id="8" creationId="{A84C13D7-F80B-E23A-FC8A-E5834E40AD03}"/>
          </ac:graphicFrameMkLst>
        </pc:graphicFrameChg>
        <pc:picChg chg="add del">
          <ac:chgData name="James Huang" userId="b8c6f8c5-8906-4f2a-86f2-a6a0035609b5" providerId="ADAL" clId="{91FD0CE3-F118-2E46-94B5-8C750E916688}" dt="2023-01-31T13:58:35.281" v="543" actId="478"/>
          <ac:picMkLst>
            <pc:docMk/>
            <pc:sldMk cId="2612624956" sldId="346"/>
            <ac:picMk id="5" creationId="{1121A366-C4F9-9C80-C6F3-EC1B26FDD364}"/>
          </ac:picMkLst>
        </pc:picChg>
        <pc:picChg chg="add del mod">
          <ac:chgData name="James Huang" userId="b8c6f8c5-8906-4f2a-86f2-a6a0035609b5" providerId="ADAL" clId="{91FD0CE3-F118-2E46-94B5-8C750E916688}" dt="2023-01-31T15:20:04.552" v="1516" actId="478"/>
          <ac:picMkLst>
            <pc:docMk/>
            <pc:sldMk cId="2612624956" sldId="346"/>
            <ac:picMk id="9" creationId="{4F572CA7-FF3B-ED3F-7E0A-D09E519126AB}"/>
          </ac:picMkLst>
        </pc:picChg>
        <pc:picChg chg="add del mod">
          <ac:chgData name="James Huang" userId="b8c6f8c5-8906-4f2a-86f2-a6a0035609b5" providerId="ADAL" clId="{91FD0CE3-F118-2E46-94B5-8C750E916688}" dt="2023-01-31T15:20:00.811" v="1514" actId="478"/>
          <ac:picMkLst>
            <pc:docMk/>
            <pc:sldMk cId="2612624956" sldId="346"/>
            <ac:picMk id="10" creationId="{1D187DF3-BFD5-BA92-92A7-2A15AFBC75F0}"/>
          </ac:picMkLst>
        </pc:picChg>
        <pc:picChg chg="add del mod">
          <ac:chgData name="James Huang" userId="b8c6f8c5-8906-4f2a-86f2-a6a0035609b5" providerId="ADAL" clId="{91FD0CE3-F118-2E46-94B5-8C750E916688}" dt="2023-01-31T15:20:00.811" v="1514" actId="478"/>
          <ac:picMkLst>
            <pc:docMk/>
            <pc:sldMk cId="2612624956" sldId="346"/>
            <ac:picMk id="11" creationId="{05CA2F6D-A501-52EC-69FB-7431C53B473B}"/>
          </ac:picMkLst>
        </pc:picChg>
        <pc:picChg chg="add del mod">
          <ac:chgData name="James Huang" userId="b8c6f8c5-8906-4f2a-86f2-a6a0035609b5" providerId="ADAL" clId="{91FD0CE3-F118-2E46-94B5-8C750E916688}" dt="2023-01-31T15:20:00.811" v="1514" actId="478"/>
          <ac:picMkLst>
            <pc:docMk/>
            <pc:sldMk cId="2612624956" sldId="346"/>
            <ac:picMk id="12" creationId="{0851985C-743A-0EE8-EA25-3C3CAA00E891}"/>
          </ac:picMkLst>
        </pc:picChg>
        <pc:picChg chg="add del mod">
          <ac:chgData name="James Huang" userId="b8c6f8c5-8906-4f2a-86f2-a6a0035609b5" providerId="ADAL" clId="{91FD0CE3-F118-2E46-94B5-8C750E916688}" dt="2023-01-31T15:20:03.429" v="1515" actId="478"/>
          <ac:picMkLst>
            <pc:docMk/>
            <pc:sldMk cId="2612624956" sldId="346"/>
            <ac:picMk id="13" creationId="{8371BB54-DF41-7F66-AD0C-23EDE3F6399D}"/>
          </ac:picMkLst>
        </pc:picChg>
        <pc:picChg chg="del mod">
          <ac:chgData name="James Huang" userId="b8c6f8c5-8906-4f2a-86f2-a6a0035609b5" providerId="ADAL" clId="{91FD0CE3-F118-2E46-94B5-8C750E916688}" dt="2023-01-31T15:23:34.733" v="1726" actId="478"/>
          <ac:picMkLst>
            <pc:docMk/>
            <pc:sldMk cId="2612624956" sldId="346"/>
            <ac:picMk id="17" creationId="{EEB232C9-E75C-0E04-BF7B-83F75844C6A4}"/>
          </ac:picMkLst>
        </pc:picChg>
        <pc:picChg chg="del mod">
          <ac:chgData name="James Huang" userId="b8c6f8c5-8906-4f2a-86f2-a6a0035609b5" providerId="ADAL" clId="{91FD0CE3-F118-2E46-94B5-8C750E916688}" dt="2023-01-31T15:23:37.283" v="1727" actId="478"/>
          <ac:picMkLst>
            <pc:docMk/>
            <pc:sldMk cId="2612624956" sldId="346"/>
            <ac:picMk id="22" creationId="{01F71C1F-861E-7796-45A3-B032C60F242D}"/>
          </ac:picMkLst>
        </pc:picChg>
        <pc:picChg chg="add mod">
          <ac:chgData name="James Huang" userId="b8c6f8c5-8906-4f2a-86f2-a6a0035609b5" providerId="ADAL" clId="{91FD0CE3-F118-2E46-94B5-8C750E916688}" dt="2023-01-31T15:26:50.961" v="1770" actId="1076"/>
          <ac:picMkLst>
            <pc:docMk/>
            <pc:sldMk cId="2612624956" sldId="346"/>
            <ac:picMk id="28" creationId="{0479B868-40C1-11EF-089D-1D306091C338}"/>
          </ac:picMkLst>
        </pc:picChg>
        <pc:picChg chg="add mod">
          <ac:chgData name="James Huang" userId="b8c6f8c5-8906-4f2a-86f2-a6a0035609b5" providerId="ADAL" clId="{91FD0CE3-F118-2E46-94B5-8C750E916688}" dt="2023-01-31T15:24:53.831" v="1745" actId="1035"/>
          <ac:picMkLst>
            <pc:docMk/>
            <pc:sldMk cId="2612624956" sldId="346"/>
            <ac:picMk id="5122" creationId="{D854A657-28A9-9812-5FBA-988F5950ABB4}"/>
          </ac:picMkLst>
        </pc:picChg>
        <pc:picChg chg="add mod">
          <ac:chgData name="James Huang" userId="b8c6f8c5-8906-4f2a-86f2-a6a0035609b5" providerId="ADAL" clId="{91FD0CE3-F118-2E46-94B5-8C750E916688}" dt="2023-01-31T15:25:26.076" v="1750" actId="1076"/>
          <ac:picMkLst>
            <pc:docMk/>
            <pc:sldMk cId="2612624956" sldId="346"/>
            <ac:picMk id="5124" creationId="{A072876F-6CAD-47DE-7B97-204D35823456}"/>
          </ac:picMkLst>
        </pc:picChg>
        <pc:picChg chg="add mod">
          <ac:chgData name="James Huang" userId="b8c6f8c5-8906-4f2a-86f2-a6a0035609b5" providerId="ADAL" clId="{91FD0CE3-F118-2E46-94B5-8C750E916688}" dt="2023-01-31T15:31:42.894" v="1983" actId="1038"/>
          <ac:picMkLst>
            <pc:docMk/>
            <pc:sldMk cId="2612624956" sldId="346"/>
            <ac:picMk id="5126" creationId="{37F91E1E-1C80-9381-CD04-D965E5F40383}"/>
          </ac:picMkLst>
        </pc:picChg>
        <pc:picChg chg="add mod">
          <ac:chgData name="James Huang" userId="b8c6f8c5-8906-4f2a-86f2-a6a0035609b5" providerId="ADAL" clId="{91FD0CE3-F118-2E46-94B5-8C750E916688}" dt="2023-01-31T15:32:31.485" v="1986" actId="1076"/>
          <ac:picMkLst>
            <pc:docMk/>
            <pc:sldMk cId="2612624956" sldId="346"/>
            <ac:picMk id="5128" creationId="{9AF1D649-F38B-CBF4-F465-CDDACAEFDCFC}"/>
          </ac:picMkLst>
        </pc:picChg>
        <pc:picChg chg="add del mod">
          <ac:chgData name="James Huang" userId="b8c6f8c5-8906-4f2a-86f2-a6a0035609b5" providerId="ADAL" clId="{91FD0CE3-F118-2E46-94B5-8C750E916688}" dt="2023-01-31T15:45:01.787" v="2220" actId="478"/>
          <ac:picMkLst>
            <pc:docMk/>
            <pc:sldMk cId="2612624956" sldId="346"/>
            <ac:picMk id="5130" creationId="{0B4AA94C-9299-DADB-434C-2650EBE32D6E}"/>
          </ac:picMkLst>
        </pc:picChg>
      </pc:sldChg>
      <pc:sldChg chg="del">
        <pc:chgData name="James Huang" userId="b8c6f8c5-8906-4f2a-86f2-a6a0035609b5" providerId="ADAL" clId="{91FD0CE3-F118-2E46-94B5-8C750E916688}" dt="2023-01-31T14:00:28.493" v="575" actId="2696"/>
        <pc:sldMkLst>
          <pc:docMk/>
          <pc:sldMk cId="2629959991" sldId="347"/>
        </pc:sldMkLst>
      </pc:sldChg>
      <pc:sldChg chg="del">
        <pc:chgData name="James Huang" userId="b8c6f8c5-8906-4f2a-86f2-a6a0035609b5" providerId="ADAL" clId="{91FD0CE3-F118-2E46-94B5-8C750E916688}" dt="2023-01-31T14:00:28.493" v="575" actId="2696"/>
        <pc:sldMkLst>
          <pc:docMk/>
          <pc:sldMk cId="2209537398" sldId="348"/>
        </pc:sldMkLst>
      </pc:sldChg>
      <pc:sldChg chg="del">
        <pc:chgData name="James Huang" userId="b8c6f8c5-8906-4f2a-86f2-a6a0035609b5" providerId="ADAL" clId="{91FD0CE3-F118-2E46-94B5-8C750E916688}" dt="2023-01-31T14:00:28.493" v="575" actId="2696"/>
        <pc:sldMkLst>
          <pc:docMk/>
          <pc:sldMk cId="256498280" sldId="349"/>
        </pc:sldMkLst>
      </pc:sldChg>
      <pc:sldChg chg="del">
        <pc:chgData name="James Huang" userId="b8c6f8c5-8906-4f2a-86f2-a6a0035609b5" providerId="ADAL" clId="{91FD0CE3-F118-2E46-94B5-8C750E916688}" dt="2023-01-31T14:00:28.493" v="575" actId="2696"/>
        <pc:sldMkLst>
          <pc:docMk/>
          <pc:sldMk cId="4243368336" sldId="350"/>
        </pc:sldMkLst>
      </pc:sldChg>
      <pc:sldChg chg="addSp delSp modSp add mod">
        <pc:chgData name="James Huang" userId="b8c6f8c5-8906-4f2a-86f2-a6a0035609b5" providerId="ADAL" clId="{91FD0CE3-F118-2E46-94B5-8C750E916688}" dt="2023-01-31T13:23:06.267" v="112" actId="20577"/>
        <pc:sldMkLst>
          <pc:docMk/>
          <pc:sldMk cId="330391394" sldId="364"/>
        </pc:sldMkLst>
        <pc:spChg chg="mod">
          <ac:chgData name="James Huang" userId="b8c6f8c5-8906-4f2a-86f2-a6a0035609b5" providerId="ADAL" clId="{91FD0CE3-F118-2E46-94B5-8C750E916688}" dt="2023-01-31T13:23:06.267" v="112" actId="20577"/>
          <ac:spMkLst>
            <pc:docMk/>
            <pc:sldMk cId="330391394" sldId="364"/>
            <ac:spMk id="6" creationId="{1EBAD2BD-4D91-EF75-7996-73D3100BED74}"/>
          </ac:spMkLst>
        </pc:spChg>
        <pc:graphicFrameChg chg="add mod modGraphic">
          <ac:chgData name="James Huang" userId="b8c6f8c5-8906-4f2a-86f2-a6a0035609b5" providerId="ADAL" clId="{91FD0CE3-F118-2E46-94B5-8C750E916688}" dt="2023-01-31T13:21:51.423" v="88" actId="20577"/>
          <ac:graphicFrameMkLst>
            <pc:docMk/>
            <pc:sldMk cId="330391394" sldId="364"/>
            <ac:graphicFrameMk id="3" creationId="{855ED7C5-7FAA-9B9D-4FE6-2B2DB2BB44A2}"/>
          </ac:graphicFrameMkLst>
        </pc:graphicFrameChg>
        <pc:graphicFrameChg chg="del modGraphic">
          <ac:chgData name="James Huang" userId="b8c6f8c5-8906-4f2a-86f2-a6a0035609b5" providerId="ADAL" clId="{91FD0CE3-F118-2E46-94B5-8C750E916688}" dt="2023-01-31T13:09:27.956" v="13" actId="478"/>
          <ac:graphicFrameMkLst>
            <pc:docMk/>
            <pc:sldMk cId="330391394" sldId="364"/>
            <ac:graphicFrameMk id="12" creationId="{7D55A5BF-C029-3218-3955-E8995720BA6A}"/>
          </ac:graphicFrameMkLst>
        </pc:graphicFrameChg>
        <pc:picChg chg="add del mod">
          <ac:chgData name="James Huang" userId="b8c6f8c5-8906-4f2a-86f2-a6a0035609b5" providerId="ADAL" clId="{91FD0CE3-F118-2E46-94B5-8C750E916688}" dt="2023-01-31T13:13:30.025" v="30" actId="478"/>
          <ac:picMkLst>
            <pc:docMk/>
            <pc:sldMk cId="330391394" sldId="364"/>
            <ac:picMk id="1026" creationId="{61BCC954-C2E9-C6C4-77F7-9D25B9C58E2E}"/>
          </ac:picMkLst>
        </pc:picChg>
        <pc:picChg chg="add mod">
          <ac:chgData name="James Huang" userId="b8c6f8c5-8906-4f2a-86f2-a6a0035609b5" providerId="ADAL" clId="{91FD0CE3-F118-2E46-94B5-8C750E916688}" dt="2023-01-31T13:20:50.938" v="87" actId="1035"/>
          <ac:picMkLst>
            <pc:docMk/>
            <pc:sldMk cId="330391394" sldId="364"/>
            <ac:picMk id="1028" creationId="{5CC8DDD5-A1A9-A28B-5025-778BFDD50C5B}"/>
          </ac:picMkLst>
        </pc:picChg>
        <pc:picChg chg="add del mod">
          <ac:chgData name="James Huang" userId="b8c6f8c5-8906-4f2a-86f2-a6a0035609b5" providerId="ADAL" clId="{91FD0CE3-F118-2E46-94B5-8C750E916688}" dt="2023-01-31T13:15:02.820" v="40" actId="478"/>
          <ac:picMkLst>
            <pc:docMk/>
            <pc:sldMk cId="330391394" sldId="364"/>
            <ac:picMk id="1030" creationId="{24D5C7AB-CCD8-F8BD-BAF2-88367AD66D00}"/>
          </ac:picMkLst>
        </pc:picChg>
        <pc:picChg chg="add del mod">
          <ac:chgData name="James Huang" userId="b8c6f8c5-8906-4f2a-86f2-a6a0035609b5" providerId="ADAL" clId="{91FD0CE3-F118-2E46-94B5-8C750E916688}" dt="2023-01-31T13:17:42.221" v="47" actId="478"/>
          <ac:picMkLst>
            <pc:docMk/>
            <pc:sldMk cId="330391394" sldId="364"/>
            <ac:picMk id="1032" creationId="{D546BF37-0548-5FBD-1158-626FD759576A}"/>
          </ac:picMkLst>
        </pc:picChg>
        <pc:picChg chg="add mod">
          <ac:chgData name="James Huang" userId="b8c6f8c5-8906-4f2a-86f2-a6a0035609b5" providerId="ADAL" clId="{91FD0CE3-F118-2E46-94B5-8C750E916688}" dt="2023-01-31T13:19:02.696" v="56" actId="14100"/>
          <ac:picMkLst>
            <pc:docMk/>
            <pc:sldMk cId="330391394" sldId="364"/>
            <ac:picMk id="1034" creationId="{27570007-A7FE-C53B-D3AE-0A2649521D2F}"/>
          </ac:picMkLst>
        </pc:picChg>
        <pc:picChg chg="add mod">
          <ac:chgData name="James Huang" userId="b8c6f8c5-8906-4f2a-86f2-a6a0035609b5" providerId="ADAL" clId="{91FD0CE3-F118-2E46-94B5-8C750E916688}" dt="2023-01-31T13:19:46.916" v="76" actId="14100"/>
          <ac:picMkLst>
            <pc:docMk/>
            <pc:sldMk cId="330391394" sldId="364"/>
            <ac:picMk id="1036" creationId="{05332804-1498-3A9A-3EB0-FC0DCE926EB0}"/>
          </ac:picMkLst>
        </pc:picChg>
        <pc:picChg chg="add mod">
          <ac:chgData name="James Huang" userId="b8c6f8c5-8906-4f2a-86f2-a6a0035609b5" providerId="ADAL" clId="{91FD0CE3-F118-2E46-94B5-8C750E916688}" dt="2023-01-31T13:20:44.517" v="81" actId="14100"/>
          <ac:picMkLst>
            <pc:docMk/>
            <pc:sldMk cId="330391394" sldId="364"/>
            <ac:picMk id="1038" creationId="{5F2EFAE5-C283-1B8F-995F-79B0AE4305C2}"/>
          </ac:picMkLst>
        </pc:picChg>
        <pc:picChg chg="add mod">
          <ac:chgData name="James Huang" userId="b8c6f8c5-8906-4f2a-86f2-a6a0035609b5" providerId="ADAL" clId="{91FD0CE3-F118-2E46-94B5-8C750E916688}" dt="2023-01-31T13:22:02.771" v="91" actId="1076"/>
          <ac:picMkLst>
            <pc:docMk/>
            <pc:sldMk cId="330391394" sldId="364"/>
            <ac:picMk id="1040" creationId="{05741D72-8249-D27C-0C54-33ABF613DAC2}"/>
          </ac:picMkLst>
        </pc:picChg>
      </pc:sldChg>
      <pc:sldChg chg="addSp delSp modSp add mod">
        <pc:chgData name="James Huang" userId="b8c6f8c5-8906-4f2a-86f2-a6a0035609b5" providerId="ADAL" clId="{91FD0CE3-F118-2E46-94B5-8C750E916688}" dt="2023-01-31T15:52:15.131" v="2278" actId="12789"/>
        <pc:sldMkLst>
          <pc:docMk/>
          <pc:sldMk cId="1261893860" sldId="366"/>
        </pc:sldMkLst>
        <pc:spChg chg="mod">
          <ac:chgData name="James Huang" userId="b8c6f8c5-8906-4f2a-86f2-a6a0035609b5" providerId="ADAL" clId="{91FD0CE3-F118-2E46-94B5-8C750E916688}" dt="2023-01-31T13:24:54.708" v="137" actId="20577"/>
          <ac:spMkLst>
            <pc:docMk/>
            <pc:sldMk cId="1261893860" sldId="366"/>
            <ac:spMk id="6" creationId="{1EBAD2BD-4D91-EF75-7996-73D3100BED74}"/>
          </ac:spMkLst>
        </pc:spChg>
        <pc:spChg chg="add mod">
          <ac:chgData name="James Huang" userId="b8c6f8c5-8906-4f2a-86f2-a6a0035609b5" providerId="ADAL" clId="{91FD0CE3-F118-2E46-94B5-8C750E916688}" dt="2023-01-31T15:47:18.109" v="2271" actId="14100"/>
          <ac:spMkLst>
            <pc:docMk/>
            <pc:sldMk cId="1261893860" sldId="366"/>
            <ac:spMk id="17" creationId="{1F6D4699-4719-E1A8-E89F-86A3E0A54FF4}"/>
          </ac:spMkLst>
        </pc:spChg>
        <pc:spChg chg="add mod">
          <ac:chgData name="James Huang" userId="b8c6f8c5-8906-4f2a-86f2-a6a0035609b5" providerId="ADAL" clId="{91FD0CE3-F118-2E46-94B5-8C750E916688}" dt="2023-01-31T15:48:00.853" v="2276" actId="167"/>
          <ac:spMkLst>
            <pc:docMk/>
            <pc:sldMk cId="1261893860" sldId="366"/>
            <ac:spMk id="18" creationId="{9C2AED6D-7848-88A9-B831-AF4472B87AA0}"/>
          </ac:spMkLst>
        </pc:spChg>
        <pc:graphicFrameChg chg="del">
          <ac:chgData name="James Huang" userId="b8c6f8c5-8906-4f2a-86f2-a6a0035609b5" providerId="ADAL" clId="{91FD0CE3-F118-2E46-94B5-8C750E916688}" dt="2023-01-31T13:25:25.438" v="138" actId="478"/>
          <ac:graphicFrameMkLst>
            <pc:docMk/>
            <pc:sldMk cId="1261893860" sldId="366"/>
            <ac:graphicFrameMk id="3" creationId="{855ED7C5-7FAA-9B9D-4FE6-2B2DB2BB44A2}"/>
          </ac:graphicFrameMkLst>
        </pc:graphicFrameChg>
        <pc:graphicFrameChg chg="add mod">
          <ac:chgData name="James Huang" userId="b8c6f8c5-8906-4f2a-86f2-a6a0035609b5" providerId="ADAL" clId="{91FD0CE3-F118-2E46-94B5-8C750E916688}" dt="2023-01-31T13:30:53.583" v="164" actId="255"/>
          <ac:graphicFrameMkLst>
            <pc:docMk/>
            <pc:sldMk cId="1261893860" sldId="366"/>
            <ac:graphicFrameMk id="5" creationId="{436F3B8B-A06D-EF0F-F6E5-7AFBA3E0BB62}"/>
          </ac:graphicFrameMkLst>
        </pc:graphicFrameChg>
        <pc:graphicFrameChg chg="add mod">
          <ac:chgData name="James Huang" userId="b8c6f8c5-8906-4f2a-86f2-a6a0035609b5" providerId="ADAL" clId="{91FD0CE3-F118-2E46-94B5-8C750E916688}" dt="2023-01-31T13:41:40.810" v="250" actId="255"/>
          <ac:graphicFrameMkLst>
            <pc:docMk/>
            <pc:sldMk cId="1261893860" sldId="366"/>
            <ac:graphicFrameMk id="13" creationId="{B709BF05-5720-BCA2-F081-C33420B6FEDD}"/>
          </ac:graphicFrameMkLst>
        </pc:graphicFrameChg>
        <pc:picChg chg="add mod">
          <ac:chgData name="James Huang" userId="b8c6f8c5-8906-4f2a-86f2-a6a0035609b5" providerId="ADAL" clId="{91FD0CE3-F118-2E46-94B5-8C750E916688}" dt="2023-01-31T15:51:39.252" v="2277" actId="12789"/>
          <ac:picMkLst>
            <pc:docMk/>
            <pc:sldMk cId="1261893860" sldId="366"/>
            <ac:picMk id="7" creationId="{2A9ADAAC-980D-36E9-0660-51D5EBB2F17A}"/>
          </ac:picMkLst>
        </pc:picChg>
        <pc:picChg chg="add mod">
          <ac:chgData name="James Huang" userId="b8c6f8c5-8906-4f2a-86f2-a6a0035609b5" providerId="ADAL" clId="{91FD0CE3-F118-2E46-94B5-8C750E916688}" dt="2023-01-31T15:51:39.252" v="2277" actId="12789"/>
          <ac:picMkLst>
            <pc:docMk/>
            <pc:sldMk cId="1261893860" sldId="366"/>
            <ac:picMk id="8" creationId="{3AAFF4D7-EF3B-4B7D-2859-A360F2251DF0}"/>
          </ac:picMkLst>
        </pc:picChg>
        <pc:picChg chg="add del mod">
          <ac:chgData name="James Huang" userId="b8c6f8c5-8906-4f2a-86f2-a6a0035609b5" providerId="ADAL" clId="{91FD0CE3-F118-2E46-94B5-8C750E916688}" dt="2023-01-31T13:31:52.534" v="170" actId="478"/>
          <ac:picMkLst>
            <pc:docMk/>
            <pc:sldMk cId="1261893860" sldId="366"/>
            <ac:picMk id="9" creationId="{CCD826FE-A68D-AE28-766B-D363ACA04AC7}"/>
          </ac:picMkLst>
        </pc:picChg>
        <pc:picChg chg="add del mod">
          <ac:chgData name="James Huang" userId="b8c6f8c5-8906-4f2a-86f2-a6a0035609b5" providerId="ADAL" clId="{91FD0CE3-F118-2E46-94B5-8C750E916688}" dt="2023-01-31T13:31:53.865" v="171" actId="478"/>
          <ac:picMkLst>
            <pc:docMk/>
            <pc:sldMk cId="1261893860" sldId="366"/>
            <ac:picMk id="10" creationId="{1D5631E7-79CC-3208-97FC-7CAA70DCF270}"/>
          </ac:picMkLst>
        </pc:picChg>
        <pc:picChg chg="add del mod">
          <ac:chgData name="James Huang" userId="b8c6f8c5-8906-4f2a-86f2-a6a0035609b5" providerId="ADAL" clId="{91FD0CE3-F118-2E46-94B5-8C750E916688}" dt="2023-01-31T13:31:55.055" v="172" actId="478"/>
          <ac:picMkLst>
            <pc:docMk/>
            <pc:sldMk cId="1261893860" sldId="366"/>
            <ac:picMk id="11" creationId="{FA2174D9-DAFE-C4F7-DEC9-F6E62A9E1B1F}"/>
          </ac:picMkLst>
        </pc:picChg>
        <pc:picChg chg="add mod">
          <ac:chgData name="James Huang" userId="b8c6f8c5-8906-4f2a-86f2-a6a0035609b5" providerId="ADAL" clId="{91FD0CE3-F118-2E46-94B5-8C750E916688}" dt="2023-01-31T15:51:39.252" v="2277" actId="12789"/>
          <ac:picMkLst>
            <pc:docMk/>
            <pc:sldMk cId="1261893860" sldId="366"/>
            <ac:picMk id="12" creationId="{08EC8C4F-3C41-7432-B236-DB59B454E2BE}"/>
          </ac:picMkLst>
        </pc:picChg>
        <pc:picChg chg="add mod">
          <ac:chgData name="James Huang" userId="b8c6f8c5-8906-4f2a-86f2-a6a0035609b5" providerId="ADAL" clId="{91FD0CE3-F118-2E46-94B5-8C750E916688}" dt="2023-01-31T15:52:15.131" v="2278" actId="12789"/>
          <ac:picMkLst>
            <pc:docMk/>
            <pc:sldMk cId="1261893860" sldId="366"/>
            <ac:picMk id="14" creationId="{057FAC7B-249B-D83E-B222-CB63DBEA57D4}"/>
          </ac:picMkLst>
        </pc:picChg>
        <pc:picChg chg="add mod">
          <ac:chgData name="James Huang" userId="b8c6f8c5-8906-4f2a-86f2-a6a0035609b5" providerId="ADAL" clId="{91FD0CE3-F118-2E46-94B5-8C750E916688}" dt="2023-01-31T15:52:15.131" v="2278" actId="12789"/>
          <ac:picMkLst>
            <pc:docMk/>
            <pc:sldMk cId="1261893860" sldId="366"/>
            <ac:picMk id="15" creationId="{A82941E8-7FF5-790D-C21F-773F64704939}"/>
          </ac:picMkLst>
        </pc:picChg>
        <pc:picChg chg="add mod">
          <ac:chgData name="James Huang" userId="b8c6f8c5-8906-4f2a-86f2-a6a0035609b5" providerId="ADAL" clId="{91FD0CE3-F118-2E46-94B5-8C750E916688}" dt="2023-01-31T15:52:15.131" v="2278" actId="12789"/>
          <ac:picMkLst>
            <pc:docMk/>
            <pc:sldMk cId="1261893860" sldId="366"/>
            <ac:picMk id="16" creationId="{4458AADD-D99E-2FCD-D528-B13CAD423C72}"/>
          </ac:picMkLst>
        </pc:picChg>
        <pc:picChg chg="del">
          <ac:chgData name="James Huang" userId="b8c6f8c5-8906-4f2a-86f2-a6a0035609b5" providerId="ADAL" clId="{91FD0CE3-F118-2E46-94B5-8C750E916688}" dt="2023-01-31T13:25:30.131" v="139" actId="478"/>
          <ac:picMkLst>
            <pc:docMk/>
            <pc:sldMk cId="1261893860" sldId="366"/>
            <ac:picMk id="1028" creationId="{5CC8DDD5-A1A9-A28B-5025-778BFDD50C5B}"/>
          </ac:picMkLst>
        </pc:picChg>
        <pc:picChg chg="del">
          <ac:chgData name="James Huang" userId="b8c6f8c5-8906-4f2a-86f2-a6a0035609b5" providerId="ADAL" clId="{91FD0CE3-F118-2E46-94B5-8C750E916688}" dt="2023-01-31T13:25:30.131" v="139" actId="478"/>
          <ac:picMkLst>
            <pc:docMk/>
            <pc:sldMk cId="1261893860" sldId="366"/>
            <ac:picMk id="1034" creationId="{27570007-A7FE-C53B-D3AE-0A2649521D2F}"/>
          </ac:picMkLst>
        </pc:picChg>
        <pc:picChg chg="del">
          <ac:chgData name="James Huang" userId="b8c6f8c5-8906-4f2a-86f2-a6a0035609b5" providerId="ADAL" clId="{91FD0CE3-F118-2E46-94B5-8C750E916688}" dt="2023-01-31T13:25:30.131" v="139" actId="478"/>
          <ac:picMkLst>
            <pc:docMk/>
            <pc:sldMk cId="1261893860" sldId="366"/>
            <ac:picMk id="1036" creationId="{05332804-1498-3A9A-3EB0-FC0DCE926EB0}"/>
          </ac:picMkLst>
        </pc:picChg>
        <pc:picChg chg="del">
          <ac:chgData name="James Huang" userId="b8c6f8c5-8906-4f2a-86f2-a6a0035609b5" providerId="ADAL" clId="{91FD0CE3-F118-2E46-94B5-8C750E916688}" dt="2023-01-31T13:25:32.201" v="140" actId="478"/>
          <ac:picMkLst>
            <pc:docMk/>
            <pc:sldMk cId="1261893860" sldId="366"/>
            <ac:picMk id="1038" creationId="{5F2EFAE5-C283-1B8F-995F-79B0AE4305C2}"/>
          </ac:picMkLst>
        </pc:picChg>
        <pc:picChg chg="del">
          <ac:chgData name="James Huang" userId="b8c6f8c5-8906-4f2a-86f2-a6a0035609b5" providerId="ADAL" clId="{91FD0CE3-F118-2E46-94B5-8C750E916688}" dt="2023-01-31T13:31:09.411" v="165" actId="478"/>
          <ac:picMkLst>
            <pc:docMk/>
            <pc:sldMk cId="1261893860" sldId="366"/>
            <ac:picMk id="1040" creationId="{05741D72-8249-D27C-0C54-33ABF613DAC2}"/>
          </ac:picMkLst>
        </pc:picChg>
        <pc:picChg chg="add mod">
          <ac:chgData name="James Huang" userId="b8c6f8c5-8906-4f2a-86f2-a6a0035609b5" providerId="ADAL" clId="{91FD0CE3-F118-2E46-94B5-8C750E916688}" dt="2023-01-31T15:51:39.252" v="2277" actId="12789"/>
          <ac:picMkLst>
            <pc:docMk/>
            <pc:sldMk cId="1261893860" sldId="366"/>
            <ac:picMk id="4098" creationId="{40B7F624-4401-4712-A95E-8ABC88F35B6D}"/>
          </ac:picMkLst>
        </pc:picChg>
        <pc:picChg chg="add mod">
          <ac:chgData name="James Huang" userId="b8c6f8c5-8906-4f2a-86f2-a6a0035609b5" providerId="ADAL" clId="{91FD0CE3-F118-2E46-94B5-8C750E916688}" dt="2023-01-31T15:51:39.252" v="2277" actId="12789"/>
          <ac:picMkLst>
            <pc:docMk/>
            <pc:sldMk cId="1261893860" sldId="366"/>
            <ac:picMk id="4100" creationId="{F5377ADE-1DB0-DCDE-0377-D96CFB07BE19}"/>
          </ac:picMkLst>
        </pc:picChg>
        <pc:picChg chg="add mod">
          <ac:chgData name="James Huang" userId="b8c6f8c5-8906-4f2a-86f2-a6a0035609b5" providerId="ADAL" clId="{91FD0CE3-F118-2E46-94B5-8C750E916688}" dt="2023-01-31T15:52:15.131" v="2278" actId="12789"/>
          <ac:picMkLst>
            <pc:docMk/>
            <pc:sldMk cId="1261893860" sldId="366"/>
            <ac:picMk id="4102" creationId="{85EF7C36-B9AA-7D00-F78A-BFCE9D2E388D}"/>
          </ac:picMkLst>
        </pc:picChg>
      </pc:sldChg>
      <pc:sldChg chg="addSp delSp modSp add del mod">
        <pc:chgData name="James Huang" userId="b8c6f8c5-8906-4f2a-86f2-a6a0035609b5" providerId="ADAL" clId="{91FD0CE3-F118-2E46-94B5-8C750E916688}" dt="2023-01-31T15:26:19.482" v="1761" actId="2696"/>
        <pc:sldMkLst>
          <pc:docMk/>
          <pc:sldMk cId="4138938216" sldId="367"/>
        </pc:sldMkLst>
        <pc:spChg chg="add del mod">
          <ac:chgData name="James Huang" userId="b8c6f8c5-8906-4f2a-86f2-a6a0035609b5" providerId="ADAL" clId="{91FD0CE3-F118-2E46-94B5-8C750E916688}" dt="2023-01-31T14:01:08.577" v="622"/>
          <ac:spMkLst>
            <pc:docMk/>
            <pc:sldMk cId="4138938216" sldId="367"/>
            <ac:spMk id="3" creationId="{CBC69F5B-6B7B-37D4-AE94-F894078DC133}"/>
          </ac:spMkLst>
        </pc:spChg>
        <pc:spChg chg="add mod">
          <ac:chgData name="James Huang" userId="b8c6f8c5-8906-4f2a-86f2-a6a0035609b5" providerId="ADAL" clId="{91FD0CE3-F118-2E46-94B5-8C750E916688}" dt="2023-01-31T14:03:14.403" v="771" actId="767"/>
          <ac:spMkLst>
            <pc:docMk/>
            <pc:sldMk cId="4138938216" sldId="367"/>
            <ac:spMk id="4" creationId="{07FAC36A-EB30-42E7-15BD-E5DE349A4CAF}"/>
          </ac:spMkLst>
        </pc:spChg>
        <pc:spChg chg="add del mod">
          <ac:chgData name="James Huang" userId="b8c6f8c5-8906-4f2a-86f2-a6a0035609b5" providerId="ADAL" clId="{91FD0CE3-F118-2E46-94B5-8C750E916688}" dt="2023-01-31T14:05:54.549" v="811"/>
          <ac:spMkLst>
            <pc:docMk/>
            <pc:sldMk cId="4138938216" sldId="367"/>
            <ac:spMk id="5" creationId="{8E683133-6EAA-F1D5-9F55-039525B4E687}"/>
          </ac:spMkLst>
        </pc:spChg>
        <pc:spChg chg="mod">
          <ac:chgData name="James Huang" userId="b8c6f8c5-8906-4f2a-86f2-a6a0035609b5" providerId="ADAL" clId="{91FD0CE3-F118-2E46-94B5-8C750E916688}" dt="2023-01-31T14:05:51.443" v="809" actId="1076"/>
          <ac:spMkLst>
            <pc:docMk/>
            <pc:sldMk cId="4138938216" sldId="367"/>
            <ac:spMk id="7" creationId="{CBBEB50B-E433-79C0-16F9-5574293702CA}"/>
          </ac:spMkLst>
        </pc:spChg>
        <pc:spChg chg="mod">
          <ac:chgData name="James Huang" userId="b8c6f8c5-8906-4f2a-86f2-a6a0035609b5" providerId="ADAL" clId="{91FD0CE3-F118-2E46-94B5-8C750E916688}" dt="2023-01-31T14:01:04.745" v="619" actId="20577"/>
          <ac:spMkLst>
            <pc:docMk/>
            <pc:sldMk cId="4138938216" sldId="367"/>
            <ac:spMk id="20" creationId="{FE300F38-A49F-1606-5598-8113EB9675F4}"/>
          </ac:spMkLst>
        </pc:spChg>
        <pc:graphicFrameChg chg="del">
          <ac:chgData name="James Huang" userId="b8c6f8c5-8906-4f2a-86f2-a6a0035609b5" providerId="ADAL" clId="{91FD0CE3-F118-2E46-94B5-8C750E916688}" dt="2023-01-31T14:01:07.952" v="620" actId="478"/>
          <ac:graphicFrameMkLst>
            <pc:docMk/>
            <pc:sldMk cId="4138938216" sldId="367"/>
            <ac:graphicFrameMk id="8" creationId="{A84C13D7-F80B-E23A-FC8A-E5834E40AD03}"/>
          </ac:graphicFrameMkLst>
        </pc:graphicFrameChg>
        <pc:picChg chg="del">
          <ac:chgData name="James Huang" userId="b8c6f8c5-8906-4f2a-86f2-a6a0035609b5" providerId="ADAL" clId="{91FD0CE3-F118-2E46-94B5-8C750E916688}" dt="2023-01-31T14:01:15.246" v="626" actId="478"/>
          <ac:picMkLst>
            <pc:docMk/>
            <pc:sldMk cId="4138938216" sldId="367"/>
            <ac:picMk id="9" creationId="{4F572CA7-FF3B-ED3F-7E0A-D09E519126AB}"/>
          </ac:picMkLst>
        </pc:picChg>
        <pc:picChg chg="del">
          <ac:chgData name="James Huang" userId="b8c6f8c5-8906-4f2a-86f2-a6a0035609b5" providerId="ADAL" clId="{91FD0CE3-F118-2E46-94B5-8C750E916688}" dt="2023-01-31T14:01:11.882" v="623" actId="478"/>
          <ac:picMkLst>
            <pc:docMk/>
            <pc:sldMk cId="4138938216" sldId="367"/>
            <ac:picMk id="10" creationId="{1D187DF3-BFD5-BA92-92A7-2A15AFBC75F0}"/>
          </ac:picMkLst>
        </pc:picChg>
        <pc:picChg chg="del">
          <ac:chgData name="James Huang" userId="b8c6f8c5-8906-4f2a-86f2-a6a0035609b5" providerId="ADAL" clId="{91FD0CE3-F118-2E46-94B5-8C750E916688}" dt="2023-01-31T14:01:14.263" v="625" actId="478"/>
          <ac:picMkLst>
            <pc:docMk/>
            <pc:sldMk cId="4138938216" sldId="367"/>
            <ac:picMk id="11" creationId="{05CA2F6D-A501-52EC-69FB-7431C53B473B}"/>
          </ac:picMkLst>
        </pc:picChg>
        <pc:picChg chg="del">
          <ac:chgData name="James Huang" userId="b8c6f8c5-8906-4f2a-86f2-a6a0035609b5" providerId="ADAL" clId="{91FD0CE3-F118-2E46-94B5-8C750E916688}" dt="2023-01-31T14:01:11.882" v="623" actId="478"/>
          <ac:picMkLst>
            <pc:docMk/>
            <pc:sldMk cId="4138938216" sldId="367"/>
            <ac:picMk id="12" creationId="{0851985C-743A-0EE8-EA25-3C3CAA00E891}"/>
          </ac:picMkLst>
        </pc:picChg>
        <pc:picChg chg="del">
          <ac:chgData name="James Huang" userId="b8c6f8c5-8906-4f2a-86f2-a6a0035609b5" providerId="ADAL" clId="{91FD0CE3-F118-2E46-94B5-8C750E916688}" dt="2023-01-31T14:01:13.411" v="624" actId="478"/>
          <ac:picMkLst>
            <pc:docMk/>
            <pc:sldMk cId="4138938216" sldId="367"/>
            <ac:picMk id="13" creationId="{8371BB54-DF41-7F66-AD0C-23EDE3F6399D}"/>
          </ac:picMkLst>
        </pc:picChg>
        <pc:picChg chg="add del mod">
          <ac:chgData name="James Huang" userId="b8c6f8c5-8906-4f2a-86f2-a6a0035609b5" providerId="ADAL" clId="{91FD0CE3-F118-2E46-94B5-8C750E916688}" dt="2023-01-31T15:26:01.094" v="1757" actId="478"/>
          <ac:picMkLst>
            <pc:docMk/>
            <pc:sldMk cId="4138938216" sldId="367"/>
            <ac:picMk id="7170" creationId="{5D191F5A-0FB3-D06E-4605-72BD993327F4}"/>
          </ac:picMkLst>
        </pc:picChg>
      </pc:sldChg>
      <pc:sldChg chg="delSp add del mod">
        <pc:chgData name="James Huang" userId="b8c6f8c5-8906-4f2a-86f2-a6a0035609b5" providerId="ADAL" clId="{91FD0CE3-F118-2E46-94B5-8C750E916688}" dt="2023-01-31T13:53:46.121" v="295" actId="2696"/>
        <pc:sldMkLst>
          <pc:docMk/>
          <pc:sldMk cId="4249054391" sldId="367"/>
        </pc:sldMkLst>
        <pc:graphicFrameChg chg="del">
          <ac:chgData name="James Huang" userId="b8c6f8c5-8906-4f2a-86f2-a6a0035609b5" providerId="ADAL" clId="{91FD0CE3-F118-2E46-94B5-8C750E916688}" dt="2023-01-31T13:31:16.945" v="167" actId="478"/>
          <ac:graphicFrameMkLst>
            <pc:docMk/>
            <pc:sldMk cId="4249054391" sldId="367"/>
            <ac:graphicFrameMk id="3" creationId="{855ED7C5-7FAA-9B9D-4FE6-2B2DB2BB44A2}"/>
          </ac:graphicFrameMkLst>
        </pc:graphicFrameChg>
      </pc:sldChg>
      <pc:sldChg chg="addSp delSp modSp add mod ord">
        <pc:chgData name="James Huang" userId="b8c6f8c5-8906-4f2a-86f2-a6a0035609b5" providerId="ADAL" clId="{91FD0CE3-F118-2E46-94B5-8C750E916688}" dt="2023-01-31T15:42:00.204" v="2199" actId="1037"/>
        <pc:sldMkLst>
          <pc:docMk/>
          <pc:sldMk cId="2763025534" sldId="368"/>
        </pc:sldMkLst>
        <pc:spChg chg="add del mod">
          <ac:chgData name="James Huang" userId="b8c6f8c5-8906-4f2a-86f2-a6a0035609b5" providerId="ADAL" clId="{91FD0CE3-F118-2E46-94B5-8C750E916688}" dt="2023-01-31T14:10:13.246" v="864" actId="478"/>
          <ac:spMkLst>
            <pc:docMk/>
            <pc:sldMk cId="2763025534" sldId="368"/>
            <ac:spMk id="4" creationId="{3BDEC5DE-895B-BEA3-2143-BAF9D9B9D22A}"/>
          </ac:spMkLst>
        </pc:spChg>
        <pc:spChg chg="add mod">
          <ac:chgData name="James Huang" userId="b8c6f8c5-8906-4f2a-86f2-a6a0035609b5" providerId="ADAL" clId="{91FD0CE3-F118-2E46-94B5-8C750E916688}" dt="2023-01-31T15:40:59.473" v="2174" actId="1035"/>
          <ac:spMkLst>
            <pc:docMk/>
            <pc:sldMk cId="2763025534" sldId="368"/>
            <ac:spMk id="5" creationId="{0235E548-9236-E2BB-8214-9F8E621D1CA1}"/>
          </ac:spMkLst>
        </pc:spChg>
        <pc:spChg chg="add del mod">
          <ac:chgData name="James Huang" userId="b8c6f8c5-8906-4f2a-86f2-a6a0035609b5" providerId="ADAL" clId="{91FD0CE3-F118-2E46-94B5-8C750E916688}" dt="2023-01-31T14:26:19.515" v="1018"/>
          <ac:spMkLst>
            <pc:docMk/>
            <pc:sldMk cId="2763025534" sldId="368"/>
            <ac:spMk id="6" creationId="{D19857D2-395D-963E-9E70-2BAA7D1727F8}"/>
          </ac:spMkLst>
        </pc:spChg>
        <pc:spChg chg="del">
          <ac:chgData name="James Huang" userId="b8c6f8c5-8906-4f2a-86f2-a6a0035609b5" providerId="ADAL" clId="{91FD0CE3-F118-2E46-94B5-8C750E916688}" dt="2023-01-31T14:09:30.029" v="863" actId="478"/>
          <ac:spMkLst>
            <pc:docMk/>
            <pc:sldMk cId="2763025534" sldId="368"/>
            <ac:spMk id="7" creationId="{CBBEB50B-E433-79C0-16F9-5574293702CA}"/>
          </ac:spMkLst>
        </pc:spChg>
        <pc:spChg chg="add mod">
          <ac:chgData name="James Huang" userId="b8c6f8c5-8906-4f2a-86f2-a6a0035609b5" providerId="ADAL" clId="{91FD0CE3-F118-2E46-94B5-8C750E916688}" dt="2023-01-31T15:42:00.204" v="2199" actId="1037"/>
          <ac:spMkLst>
            <pc:docMk/>
            <pc:sldMk cId="2763025534" sldId="368"/>
            <ac:spMk id="15" creationId="{C5CC1070-6B57-3D75-985F-F3A9E39BBBC4}"/>
          </ac:spMkLst>
        </pc:spChg>
        <pc:spChg chg="add mod">
          <ac:chgData name="James Huang" userId="b8c6f8c5-8906-4f2a-86f2-a6a0035609b5" providerId="ADAL" clId="{91FD0CE3-F118-2E46-94B5-8C750E916688}" dt="2023-01-31T15:42:00.204" v="2199" actId="1037"/>
          <ac:spMkLst>
            <pc:docMk/>
            <pc:sldMk cId="2763025534" sldId="368"/>
            <ac:spMk id="18" creationId="{F61DEBF5-991D-0A7E-1451-669473419D74}"/>
          </ac:spMkLst>
        </pc:spChg>
        <pc:spChg chg="add mod">
          <ac:chgData name="James Huang" userId="b8c6f8c5-8906-4f2a-86f2-a6a0035609b5" providerId="ADAL" clId="{91FD0CE3-F118-2E46-94B5-8C750E916688}" dt="2023-01-31T15:42:00.204" v="2199" actId="1037"/>
          <ac:spMkLst>
            <pc:docMk/>
            <pc:sldMk cId="2763025534" sldId="368"/>
            <ac:spMk id="19" creationId="{7A23B857-56EF-E04A-7CDA-241EAF1BEDFD}"/>
          </ac:spMkLst>
        </pc:spChg>
        <pc:spChg chg="mod">
          <ac:chgData name="James Huang" userId="b8c6f8c5-8906-4f2a-86f2-a6a0035609b5" providerId="ADAL" clId="{91FD0CE3-F118-2E46-94B5-8C750E916688}" dt="2023-01-31T14:08:15.728" v="840" actId="20577"/>
          <ac:spMkLst>
            <pc:docMk/>
            <pc:sldMk cId="2763025534" sldId="368"/>
            <ac:spMk id="20" creationId="{FE300F38-A49F-1606-5598-8113EB9675F4}"/>
          </ac:spMkLst>
        </pc:spChg>
        <pc:spChg chg="add mod">
          <ac:chgData name="James Huang" userId="b8c6f8c5-8906-4f2a-86f2-a6a0035609b5" providerId="ADAL" clId="{91FD0CE3-F118-2E46-94B5-8C750E916688}" dt="2023-01-31T15:42:00.204" v="2199" actId="1037"/>
          <ac:spMkLst>
            <pc:docMk/>
            <pc:sldMk cId="2763025534" sldId="368"/>
            <ac:spMk id="21" creationId="{FEF88F00-C20A-7FAA-E20F-5097ECABD62C}"/>
          </ac:spMkLst>
        </pc:spChg>
        <pc:graphicFrameChg chg="del mod modGraphic">
          <ac:chgData name="James Huang" userId="b8c6f8c5-8906-4f2a-86f2-a6a0035609b5" providerId="ADAL" clId="{91FD0CE3-F118-2E46-94B5-8C750E916688}" dt="2023-01-31T15:26:29.610" v="1763" actId="478"/>
          <ac:graphicFrameMkLst>
            <pc:docMk/>
            <pc:sldMk cId="2763025534" sldId="368"/>
            <ac:graphicFrameMk id="8" creationId="{A84C13D7-F80B-E23A-FC8A-E5834E40AD03}"/>
          </ac:graphicFrameMkLst>
        </pc:graphicFrameChg>
        <pc:graphicFrameChg chg="add del mod">
          <ac:chgData name="James Huang" userId="b8c6f8c5-8906-4f2a-86f2-a6a0035609b5" providerId="ADAL" clId="{91FD0CE3-F118-2E46-94B5-8C750E916688}" dt="2023-01-31T15:41:38.215" v="2178" actId="255"/>
          <ac:graphicFrameMkLst>
            <pc:docMk/>
            <pc:sldMk cId="2763025534" sldId="368"/>
            <ac:graphicFrameMk id="14" creationId="{BE5C0274-305F-D6D2-3B3D-BAFD38733832}"/>
          </ac:graphicFrameMkLst>
        </pc:graphicFrameChg>
        <pc:picChg chg="del mod">
          <ac:chgData name="James Huang" userId="b8c6f8c5-8906-4f2a-86f2-a6a0035609b5" providerId="ADAL" clId="{91FD0CE3-F118-2E46-94B5-8C750E916688}" dt="2023-01-31T15:26:25.124" v="1762" actId="478"/>
          <ac:picMkLst>
            <pc:docMk/>
            <pc:sldMk cId="2763025534" sldId="368"/>
            <ac:picMk id="9" creationId="{4F572CA7-FF3B-ED3F-7E0A-D09E519126AB}"/>
          </ac:picMkLst>
        </pc:picChg>
        <pc:picChg chg="del mod">
          <ac:chgData name="James Huang" userId="b8c6f8c5-8906-4f2a-86f2-a6a0035609b5" providerId="ADAL" clId="{91FD0CE3-F118-2E46-94B5-8C750E916688}" dt="2023-01-31T15:26:31.648" v="1764" actId="478"/>
          <ac:picMkLst>
            <pc:docMk/>
            <pc:sldMk cId="2763025534" sldId="368"/>
            <ac:picMk id="10" creationId="{1D187DF3-BFD5-BA92-92A7-2A15AFBC75F0}"/>
          </ac:picMkLst>
        </pc:picChg>
        <pc:picChg chg="del mod">
          <ac:chgData name="James Huang" userId="b8c6f8c5-8906-4f2a-86f2-a6a0035609b5" providerId="ADAL" clId="{91FD0CE3-F118-2E46-94B5-8C750E916688}" dt="2023-01-31T15:26:32.488" v="1765" actId="478"/>
          <ac:picMkLst>
            <pc:docMk/>
            <pc:sldMk cId="2763025534" sldId="368"/>
            <ac:picMk id="11" creationId="{05CA2F6D-A501-52EC-69FB-7431C53B473B}"/>
          </ac:picMkLst>
        </pc:picChg>
        <pc:picChg chg="del mod">
          <ac:chgData name="James Huang" userId="b8c6f8c5-8906-4f2a-86f2-a6a0035609b5" providerId="ADAL" clId="{91FD0CE3-F118-2E46-94B5-8C750E916688}" dt="2023-01-31T15:26:33.396" v="1766" actId="478"/>
          <ac:picMkLst>
            <pc:docMk/>
            <pc:sldMk cId="2763025534" sldId="368"/>
            <ac:picMk id="12" creationId="{0851985C-743A-0EE8-EA25-3C3CAA00E891}"/>
          </ac:picMkLst>
        </pc:picChg>
        <pc:picChg chg="del mod">
          <ac:chgData name="James Huang" userId="b8c6f8c5-8906-4f2a-86f2-a6a0035609b5" providerId="ADAL" clId="{91FD0CE3-F118-2E46-94B5-8C750E916688}" dt="2023-01-31T15:26:37.192" v="1769" actId="478"/>
          <ac:picMkLst>
            <pc:docMk/>
            <pc:sldMk cId="2763025534" sldId="368"/>
            <ac:picMk id="13" creationId="{8371BB54-DF41-7F66-AD0C-23EDE3F6399D}"/>
          </ac:picMkLst>
        </pc:picChg>
        <pc:picChg chg="add mod">
          <ac:chgData name="James Huang" userId="b8c6f8c5-8906-4f2a-86f2-a6a0035609b5" providerId="ADAL" clId="{91FD0CE3-F118-2E46-94B5-8C750E916688}" dt="2023-01-31T15:42:00.204" v="2199" actId="1037"/>
          <ac:picMkLst>
            <pc:docMk/>
            <pc:sldMk cId="2763025534" sldId="368"/>
            <ac:picMk id="16" creationId="{4E791B0E-2445-A8F3-ADCA-833FDD8B7946}"/>
          </ac:picMkLst>
        </pc:picChg>
        <pc:picChg chg="add mod">
          <ac:chgData name="James Huang" userId="b8c6f8c5-8906-4f2a-86f2-a6a0035609b5" providerId="ADAL" clId="{91FD0CE3-F118-2E46-94B5-8C750E916688}" dt="2023-01-31T15:42:00.204" v="2199" actId="1037"/>
          <ac:picMkLst>
            <pc:docMk/>
            <pc:sldMk cId="2763025534" sldId="368"/>
            <ac:picMk id="17" creationId="{77C2DFDB-CCBD-7B0C-F0D1-3D5236E00178}"/>
          </ac:picMkLst>
        </pc:picChg>
        <pc:picChg chg="add del mod">
          <ac:chgData name="James Huang" userId="b8c6f8c5-8906-4f2a-86f2-a6a0035609b5" providerId="ADAL" clId="{91FD0CE3-F118-2E46-94B5-8C750E916688}" dt="2023-01-31T15:38:30.474" v="2124" actId="478"/>
          <ac:picMkLst>
            <pc:docMk/>
            <pc:sldMk cId="2763025534" sldId="368"/>
            <ac:picMk id="9218" creationId="{B16589E6-D8D5-5E8F-CAED-70CFF5DD65F6}"/>
          </ac:picMkLst>
        </pc:picChg>
        <pc:picChg chg="add del mod">
          <ac:chgData name="James Huang" userId="b8c6f8c5-8906-4f2a-86f2-a6a0035609b5" providerId="ADAL" clId="{91FD0CE3-F118-2E46-94B5-8C750E916688}" dt="2023-01-31T15:38:31.632" v="2125" actId="478"/>
          <ac:picMkLst>
            <pc:docMk/>
            <pc:sldMk cId="2763025534" sldId="368"/>
            <ac:picMk id="9220" creationId="{ED0BC084-90D4-8A7F-9F3A-FF1DF31D6316}"/>
          </ac:picMkLst>
        </pc:picChg>
        <pc:picChg chg="add del mod">
          <ac:chgData name="James Huang" userId="b8c6f8c5-8906-4f2a-86f2-a6a0035609b5" providerId="ADAL" clId="{91FD0CE3-F118-2E46-94B5-8C750E916688}" dt="2023-01-31T15:38:34.320" v="2128" actId="478"/>
          <ac:picMkLst>
            <pc:docMk/>
            <pc:sldMk cId="2763025534" sldId="368"/>
            <ac:picMk id="9222" creationId="{C93388EA-8C60-0B36-252E-59F056B7A84E}"/>
          </ac:picMkLst>
        </pc:picChg>
        <pc:picChg chg="add del mod">
          <ac:chgData name="James Huang" userId="b8c6f8c5-8906-4f2a-86f2-a6a0035609b5" providerId="ADAL" clId="{91FD0CE3-F118-2E46-94B5-8C750E916688}" dt="2023-01-31T15:38:33.286" v="2127" actId="478"/>
          <ac:picMkLst>
            <pc:docMk/>
            <pc:sldMk cId="2763025534" sldId="368"/>
            <ac:picMk id="9224" creationId="{AD1E4A21-4B0E-1DDD-7E8B-0FF61058ADCA}"/>
          </ac:picMkLst>
        </pc:picChg>
        <pc:picChg chg="add del mod">
          <ac:chgData name="James Huang" userId="b8c6f8c5-8906-4f2a-86f2-a6a0035609b5" providerId="ADAL" clId="{91FD0CE3-F118-2E46-94B5-8C750E916688}" dt="2023-01-31T15:38:32.619" v="2126" actId="478"/>
          <ac:picMkLst>
            <pc:docMk/>
            <pc:sldMk cId="2763025534" sldId="368"/>
            <ac:picMk id="9226" creationId="{4A61F31B-0FC9-E389-3273-F9D7F22E758A}"/>
          </ac:picMkLst>
        </pc:picChg>
        <pc:picChg chg="add mod">
          <ac:chgData name="James Huang" userId="b8c6f8c5-8906-4f2a-86f2-a6a0035609b5" providerId="ADAL" clId="{91FD0CE3-F118-2E46-94B5-8C750E916688}" dt="2023-01-31T15:40:59.473" v="2174" actId="1035"/>
          <ac:picMkLst>
            <pc:docMk/>
            <pc:sldMk cId="2763025534" sldId="368"/>
            <ac:picMk id="9228" creationId="{4B92B306-7ACF-4E22-D68D-DD32818485B2}"/>
          </ac:picMkLst>
        </pc:picChg>
        <pc:picChg chg="add mod">
          <ac:chgData name="James Huang" userId="b8c6f8c5-8906-4f2a-86f2-a6a0035609b5" providerId="ADAL" clId="{91FD0CE3-F118-2E46-94B5-8C750E916688}" dt="2023-01-31T15:40:59.473" v="2174" actId="1035"/>
          <ac:picMkLst>
            <pc:docMk/>
            <pc:sldMk cId="2763025534" sldId="368"/>
            <ac:picMk id="9230" creationId="{C8290B7F-BE85-B660-8E1F-250CAACD7183}"/>
          </ac:picMkLst>
        </pc:picChg>
        <pc:picChg chg="add mod">
          <ac:chgData name="James Huang" userId="b8c6f8c5-8906-4f2a-86f2-a6a0035609b5" providerId="ADAL" clId="{91FD0CE3-F118-2E46-94B5-8C750E916688}" dt="2023-01-31T15:40:59.473" v="2174" actId="1035"/>
          <ac:picMkLst>
            <pc:docMk/>
            <pc:sldMk cId="2763025534" sldId="368"/>
            <ac:picMk id="9232" creationId="{E5572F21-40F2-4FDC-D1E6-53281ECAC33F}"/>
          </ac:picMkLst>
        </pc:picChg>
        <pc:picChg chg="add mod">
          <ac:chgData name="James Huang" userId="b8c6f8c5-8906-4f2a-86f2-a6a0035609b5" providerId="ADAL" clId="{91FD0CE3-F118-2E46-94B5-8C750E916688}" dt="2023-01-31T15:40:59.473" v="2174" actId="1035"/>
          <ac:picMkLst>
            <pc:docMk/>
            <pc:sldMk cId="2763025534" sldId="368"/>
            <ac:picMk id="9234" creationId="{B2D9A129-E7DF-F137-65EB-445898FBBA29}"/>
          </ac:picMkLst>
        </pc:picChg>
        <pc:picChg chg="add mod">
          <ac:chgData name="James Huang" userId="b8c6f8c5-8906-4f2a-86f2-a6a0035609b5" providerId="ADAL" clId="{91FD0CE3-F118-2E46-94B5-8C750E916688}" dt="2023-01-31T15:40:59.473" v="2174" actId="1035"/>
          <ac:picMkLst>
            <pc:docMk/>
            <pc:sldMk cId="2763025534" sldId="368"/>
            <ac:picMk id="9236" creationId="{37861F42-EA60-801B-023D-DC281DD676B1}"/>
          </ac:picMkLst>
        </pc:picChg>
        <pc:cxnChg chg="add mod">
          <ac:chgData name="James Huang" userId="b8c6f8c5-8906-4f2a-86f2-a6a0035609b5" providerId="ADAL" clId="{91FD0CE3-F118-2E46-94B5-8C750E916688}" dt="2023-01-31T15:42:00.204" v="2199" actId="1037"/>
          <ac:cxnSpMkLst>
            <pc:docMk/>
            <pc:sldMk cId="2763025534" sldId="368"/>
            <ac:cxnSpMk id="22" creationId="{FBC76C59-28BF-26D0-E8B7-E1F9CF600B67}"/>
          </ac:cxnSpMkLst>
        </pc:cxnChg>
        <pc:cxnChg chg="add mod">
          <ac:chgData name="James Huang" userId="b8c6f8c5-8906-4f2a-86f2-a6a0035609b5" providerId="ADAL" clId="{91FD0CE3-F118-2E46-94B5-8C750E916688}" dt="2023-01-31T15:42:00.204" v="2199" actId="1037"/>
          <ac:cxnSpMkLst>
            <pc:docMk/>
            <pc:sldMk cId="2763025534" sldId="368"/>
            <ac:cxnSpMk id="23" creationId="{8A8FAA8F-AE23-0E9E-B4B2-BEDF628C8F9C}"/>
          </ac:cxnSpMkLst>
        </pc:cxnChg>
        <pc:cxnChg chg="add mod">
          <ac:chgData name="James Huang" userId="b8c6f8c5-8906-4f2a-86f2-a6a0035609b5" providerId="ADAL" clId="{91FD0CE3-F118-2E46-94B5-8C750E916688}" dt="2023-01-31T15:42:00.204" v="2199" actId="1037"/>
          <ac:cxnSpMkLst>
            <pc:docMk/>
            <pc:sldMk cId="2763025534" sldId="368"/>
            <ac:cxnSpMk id="24" creationId="{262110E4-5E83-8055-DA09-6511D1A34EBA}"/>
          </ac:cxnSpMkLst>
        </pc:cxnChg>
      </pc:sldChg>
      <pc:sldChg chg="addSp delSp modSp add del mod">
        <pc:chgData name="James Huang" userId="b8c6f8c5-8906-4f2a-86f2-a6a0035609b5" providerId="ADAL" clId="{91FD0CE3-F118-2E46-94B5-8C750E916688}" dt="2023-01-31T15:40:30.836" v="2162" actId="2696"/>
        <pc:sldMkLst>
          <pc:docMk/>
          <pc:sldMk cId="3397960647" sldId="370"/>
        </pc:sldMkLst>
        <pc:spChg chg="mod">
          <ac:chgData name="James Huang" userId="b8c6f8c5-8906-4f2a-86f2-a6a0035609b5" providerId="ADAL" clId="{91FD0CE3-F118-2E46-94B5-8C750E916688}" dt="2023-01-31T14:40:25.051" v="1237" actId="1076"/>
          <ac:spMkLst>
            <pc:docMk/>
            <pc:sldMk cId="3397960647" sldId="370"/>
            <ac:spMk id="2" creationId="{094A70E5-BE5D-4889-8FDF-B9E34F5CF871}"/>
          </ac:spMkLst>
        </pc:spChg>
        <pc:spChg chg="add del mod">
          <ac:chgData name="James Huang" userId="b8c6f8c5-8906-4f2a-86f2-a6a0035609b5" providerId="ADAL" clId="{91FD0CE3-F118-2E46-94B5-8C750E916688}" dt="2023-01-31T14:35:20.901" v="1171"/>
          <ac:spMkLst>
            <pc:docMk/>
            <pc:sldMk cId="3397960647" sldId="370"/>
            <ac:spMk id="3" creationId="{23D3ACEA-B388-FE00-8B5F-E716981523DE}"/>
          </ac:spMkLst>
        </pc:spChg>
        <pc:spChg chg="add del mod">
          <ac:chgData name="James Huang" userId="b8c6f8c5-8906-4f2a-86f2-a6a0035609b5" providerId="ADAL" clId="{91FD0CE3-F118-2E46-94B5-8C750E916688}" dt="2023-01-31T14:40:26.968" v="1239"/>
          <ac:spMkLst>
            <pc:docMk/>
            <pc:sldMk cId="3397960647" sldId="370"/>
            <ac:spMk id="4" creationId="{789ABD67-3C64-8BEB-C0B2-D63157B50AD2}"/>
          </ac:spMkLst>
        </pc:spChg>
        <pc:spChg chg="mod">
          <ac:chgData name="James Huang" userId="b8c6f8c5-8906-4f2a-86f2-a6a0035609b5" providerId="ADAL" clId="{91FD0CE3-F118-2E46-94B5-8C750E916688}" dt="2023-01-31T14:45:18.975" v="1367" actId="14100"/>
          <ac:spMkLst>
            <pc:docMk/>
            <pc:sldMk cId="3397960647" sldId="370"/>
            <ac:spMk id="5" creationId="{0235E548-9236-E2BB-8214-9F8E621D1CA1}"/>
          </ac:spMkLst>
        </pc:spChg>
        <pc:spChg chg="add mod">
          <ac:chgData name="James Huang" userId="b8c6f8c5-8906-4f2a-86f2-a6a0035609b5" providerId="ADAL" clId="{91FD0CE3-F118-2E46-94B5-8C750E916688}" dt="2023-01-31T14:48:00.585" v="1482" actId="1036"/>
          <ac:spMkLst>
            <pc:docMk/>
            <pc:sldMk cId="3397960647" sldId="370"/>
            <ac:spMk id="6" creationId="{9EAD02AB-968B-EE1B-C2C8-1993CB2ECDDF}"/>
          </ac:spMkLst>
        </pc:spChg>
        <pc:spChg chg="add mod">
          <ac:chgData name="James Huang" userId="b8c6f8c5-8906-4f2a-86f2-a6a0035609b5" providerId="ADAL" clId="{91FD0CE3-F118-2E46-94B5-8C750E916688}" dt="2023-01-31T14:47:56.008" v="1470" actId="1036"/>
          <ac:spMkLst>
            <pc:docMk/>
            <pc:sldMk cId="3397960647" sldId="370"/>
            <ac:spMk id="7" creationId="{D9ABE452-7A00-EAE8-7115-4150A98DEF8B}"/>
          </ac:spMkLst>
        </pc:spChg>
        <pc:spChg chg="add mod">
          <ac:chgData name="James Huang" userId="b8c6f8c5-8906-4f2a-86f2-a6a0035609b5" providerId="ADAL" clId="{91FD0CE3-F118-2E46-94B5-8C750E916688}" dt="2023-01-31T14:46:22.651" v="1396" actId="1076"/>
          <ac:spMkLst>
            <pc:docMk/>
            <pc:sldMk cId="3397960647" sldId="370"/>
            <ac:spMk id="15" creationId="{E0EBD765-B0E5-35B3-A345-215297D1B1E1}"/>
          </ac:spMkLst>
        </pc:spChg>
        <pc:spChg chg="add del mod">
          <ac:chgData name="James Huang" userId="b8c6f8c5-8906-4f2a-86f2-a6a0035609b5" providerId="ADAL" clId="{91FD0CE3-F118-2E46-94B5-8C750E916688}" dt="2023-01-31T15:33:10.431" v="1987" actId="478"/>
          <ac:spMkLst>
            <pc:docMk/>
            <pc:sldMk cId="3397960647" sldId="370"/>
            <ac:spMk id="24" creationId="{6A2FBDCF-FAAB-CCBF-9A84-C8AA683300A3}"/>
          </ac:spMkLst>
        </pc:spChg>
        <pc:graphicFrameChg chg="del modGraphic">
          <ac:chgData name="James Huang" userId="b8c6f8c5-8906-4f2a-86f2-a6a0035609b5" providerId="ADAL" clId="{91FD0CE3-F118-2E46-94B5-8C750E916688}" dt="2023-01-31T14:35:37.373" v="1178" actId="478"/>
          <ac:graphicFrameMkLst>
            <pc:docMk/>
            <pc:sldMk cId="3397960647" sldId="370"/>
            <ac:graphicFrameMk id="8" creationId="{A84C13D7-F80B-E23A-FC8A-E5834E40AD03}"/>
          </ac:graphicFrameMkLst>
        </pc:graphicFrameChg>
        <pc:graphicFrameChg chg="del">
          <ac:chgData name="James Huang" userId="b8c6f8c5-8906-4f2a-86f2-a6a0035609b5" providerId="ADAL" clId="{91FD0CE3-F118-2E46-94B5-8C750E916688}" dt="2023-01-31T14:35:42.485" v="1182" actId="478"/>
          <ac:graphicFrameMkLst>
            <pc:docMk/>
            <pc:sldMk cId="3397960647" sldId="370"/>
            <ac:graphicFrameMk id="14" creationId="{BE5C0274-305F-D6D2-3B3D-BAFD38733832}"/>
          </ac:graphicFrameMkLst>
        </pc:graphicFrameChg>
        <pc:picChg chg="del">
          <ac:chgData name="James Huang" userId="b8c6f8c5-8906-4f2a-86f2-a6a0035609b5" providerId="ADAL" clId="{91FD0CE3-F118-2E46-94B5-8C750E916688}" dt="2023-01-31T14:35:39.658" v="1179" actId="478"/>
          <ac:picMkLst>
            <pc:docMk/>
            <pc:sldMk cId="3397960647" sldId="370"/>
            <ac:picMk id="9" creationId="{4F572CA7-FF3B-ED3F-7E0A-D09E519126AB}"/>
          </ac:picMkLst>
        </pc:picChg>
        <pc:picChg chg="del">
          <ac:chgData name="James Huang" userId="b8c6f8c5-8906-4f2a-86f2-a6a0035609b5" providerId="ADAL" clId="{91FD0CE3-F118-2E46-94B5-8C750E916688}" dt="2023-01-31T14:35:22.823" v="1172" actId="478"/>
          <ac:picMkLst>
            <pc:docMk/>
            <pc:sldMk cId="3397960647" sldId="370"/>
            <ac:picMk id="10" creationId="{1D187DF3-BFD5-BA92-92A7-2A15AFBC75F0}"/>
          </ac:picMkLst>
        </pc:picChg>
        <pc:picChg chg="del">
          <ac:chgData name="James Huang" userId="b8c6f8c5-8906-4f2a-86f2-a6a0035609b5" providerId="ADAL" clId="{91FD0CE3-F118-2E46-94B5-8C750E916688}" dt="2023-01-31T14:35:40.316" v="1180" actId="478"/>
          <ac:picMkLst>
            <pc:docMk/>
            <pc:sldMk cId="3397960647" sldId="370"/>
            <ac:picMk id="11" creationId="{05CA2F6D-A501-52EC-69FB-7431C53B473B}"/>
          </ac:picMkLst>
        </pc:picChg>
        <pc:picChg chg="del">
          <ac:chgData name="James Huang" userId="b8c6f8c5-8906-4f2a-86f2-a6a0035609b5" providerId="ADAL" clId="{91FD0CE3-F118-2E46-94B5-8C750E916688}" dt="2023-01-31T14:35:22.823" v="1172" actId="478"/>
          <ac:picMkLst>
            <pc:docMk/>
            <pc:sldMk cId="3397960647" sldId="370"/>
            <ac:picMk id="12" creationId="{0851985C-743A-0EE8-EA25-3C3CAA00E891}"/>
          </ac:picMkLst>
        </pc:picChg>
        <pc:picChg chg="del">
          <ac:chgData name="James Huang" userId="b8c6f8c5-8906-4f2a-86f2-a6a0035609b5" providerId="ADAL" clId="{91FD0CE3-F118-2E46-94B5-8C750E916688}" dt="2023-01-31T14:35:41.376" v="1181" actId="478"/>
          <ac:picMkLst>
            <pc:docMk/>
            <pc:sldMk cId="3397960647" sldId="370"/>
            <ac:picMk id="13" creationId="{8371BB54-DF41-7F66-AD0C-23EDE3F6399D}"/>
          </ac:picMkLst>
        </pc:picChg>
        <pc:picChg chg="del">
          <ac:chgData name="James Huang" userId="b8c6f8c5-8906-4f2a-86f2-a6a0035609b5" providerId="ADAL" clId="{91FD0CE3-F118-2E46-94B5-8C750E916688}" dt="2023-01-31T14:35:31.843" v="1176" actId="478"/>
          <ac:picMkLst>
            <pc:docMk/>
            <pc:sldMk cId="3397960647" sldId="370"/>
            <ac:picMk id="9218" creationId="{B16589E6-D8D5-5E8F-CAED-70CFF5DD65F6}"/>
          </ac:picMkLst>
        </pc:picChg>
        <pc:picChg chg="del">
          <ac:chgData name="James Huang" userId="b8c6f8c5-8906-4f2a-86f2-a6a0035609b5" providerId="ADAL" clId="{91FD0CE3-F118-2E46-94B5-8C750E916688}" dt="2023-01-31T14:35:28.092" v="1173" actId="478"/>
          <ac:picMkLst>
            <pc:docMk/>
            <pc:sldMk cId="3397960647" sldId="370"/>
            <ac:picMk id="9220" creationId="{ED0BC084-90D4-8A7F-9F3A-FF1DF31D6316}"/>
          </ac:picMkLst>
        </pc:picChg>
        <pc:picChg chg="del">
          <ac:chgData name="James Huang" userId="b8c6f8c5-8906-4f2a-86f2-a6a0035609b5" providerId="ADAL" clId="{91FD0CE3-F118-2E46-94B5-8C750E916688}" dt="2023-01-31T14:35:29.868" v="1174" actId="478"/>
          <ac:picMkLst>
            <pc:docMk/>
            <pc:sldMk cId="3397960647" sldId="370"/>
            <ac:picMk id="9222" creationId="{C93388EA-8C60-0B36-252E-59F056B7A84E}"/>
          </ac:picMkLst>
        </pc:picChg>
        <pc:picChg chg="del">
          <ac:chgData name="James Huang" userId="b8c6f8c5-8906-4f2a-86f2-a6a0035609b5" providerId="ADAL" clId="{91FD0CE3-F118-2E46-94B5-8C750E916688}" dt="2023-01-31T14:35:28.092" v="1173" actId="478"/>
          <ac:picMkLst>
            <pc:docMk/>
            <pc:sldMk cId="3397960647" sldId="370"/>
            <ac:picMk id="9224" creationId="{AD1E4A21-4B0E-1DDD-7E8B-0FF61058ADCA}"/>
          </ac:picMkLst>
        </pc:picChg>
        <pc:picChg chg="del">
          <ac:chgData name="James Huang" userId="b8c6f8c5-8906-4f2a-86f2-a6a0035609b5" providerId="ADAL" clId="{91FD0CE3-F118-2E46-94B5-8C750E916688}" dt="2023-01-31T14:35:30.883" v="1175" actId="478"/>
          <ac:picMkLst>
            <pc:docMk/>
            <pc:sldMk cId="3397960647" sldId="370"/>
            <ac:picMk id="9226" creationId="{4A61F31B-0FC9-E389-3273-F9D7F22E758A}"/>
          </ac:picMkLst>
        </pc:picChg>
        <pc:picChg chg="add mod">
          <ac:chgData name="James Huang" userId="b8c6f8c5-8906-4f2a-86f2-a6a0035609b5" providerId="ADAL" clId="{91FD0CE3-F118-2E46-94B5-8C750E916688}" dt="2023-01-31T14:46:27.209" v="1407" actId="1036"/>
          <ac:picMkLst>
            <pc:docMk/>
            <pc:sldMk cId="3397960647" sldId="370"/>
            <ac:picMk id="11266" creationId="{84CFB4D5-6BBE-1766-9979-CC2A40B7A17E}"/>
          </ac:picMkLst>
        </pc:picChg>
        <pc:picChg chg="add mod">
          <ac:chgData name="James Huang" userId="b8c6f8c5-8906-4f2a-86f2-a6a0035609b5" providerId="ADAL" clId="{91FD0CE3-F118-2E46-94B5-8C750E916688}" dt="2023-01-31T14:46:27.209" v="1407" actId="1036"/>
          <ac:picMkLst>
            <pc:docMk/>
            <pc:sldMk cId="3397960647" sldId="370"/>
            <ac:picMk id="11268" creationId="{5AD8DA26-B4CD-C35F-9F82-26890695417A}"/>
          </ac:picMkLst>
        </pc:picChg>
        <pc:cxnChg chg="add mod">
          <ac:chgData name="James Huang" userId="b8c6f8c5-8906-4f2a-86f2-a6a0035609b5" providerId="ADAL" clId="{91FD0CE3-F118-2E46-94B5-8C750E916688}" dt="2023-01-31T14:47:30.192" v="1442" actId="1076"/>
          <ac:cxnSpMkLst>
            <pc:docMk/>
            <pc:sldMk cId="3397960647" sldId="370"/>
            <ac:cxnSpMk id="17" creationId="{7FFB793C-05E9-AD64-5680-3F2828060873}"/>
          </ac:cxnSpMkLst>
        </pc:cxnChg>
        <pc:cxnChg chg="add mod">
          <ac:chgData name="James Huang" userId="b8c6f8c5-8906-4f2a-86f2-a6a0035609b5" providerId="ADAL" clId="{91FD0CE3-F118-2E46-94B5-8C750E916688}" dt="2023-01-31T14:47:34.903" v="1443" actId="571"/>
          <ac:cxnSpMkLst>
            <pc:docMk/>
            <pc:sldMk cId="3397960647" sldId="370"/>
            <ac:cxnSpMk id="19" creationId="{0467B7A2-E26B-75B3-EE6F-1F7598BA6540}"/>
          </ac:cxnSpMkLst>
        </pc:cxnChg>
        <pc:cxnChg chg="add mod">
          <ac:chgData name="James Huang" userId="b8c6f8c5-8906-4f2a-86f2-a6a0035609b5" providerId="ADAL" clId="{91FD0CE3-F118-2E46-94B5-8C750E916688}" dt="2023-01-31T14:47:49.416" v="1446" actId="14100"/>
          <ac:cxnSpMkLst>
            <pc:docMk/>
            <pc:sldMk cId="3397960647" sldId="370"/>
            <ac:cxnSpMk id="21" creationId="{5FB12E07-6461-7DE9-E968-20E511ACD119}"/>
          </ac:cxnSpMkLst>
        </pc:cxnChg>
      </pc:sldChg>
    </pc:docChg>
  </pc:docChgLst>
  <pc:docChgLst>
    <pc:chgData name="Student - James Huang Yong Heng" userId="S::james_huang@mymail.sutd.edu.sg::b8c6f8c5-8906-4f2a-86f2-a6a0035609b5" providerId="AD" clId="Web-{802A290B-A20B-4C35-8596-9A912CAAD170}"/>
    <pc:docChg chg="delSld modSld">
      <pc:chgData name="Student - James Huang Yong Heng" userId="S::james_huang@mymail.sutd.edu.sg::b8c6f8c5-8906-4f2a-86f2-a6a0035609b5" providerId="AD" clId="Web-{802A290B-A20B-4C35-8596-9A912CAAD170}" dt="2023-01-19T14:29:31.080" v="322" actId="20577"/>
      <pc:docMkLst>
        <pc:docMk/>
      </pc:docMkLst>
      <pc:sldChg chg="del">
        <pc:chgData name="Student - James Huang Yong Heng" userId="S::james_huang@mymail.sutd.edu.sg::b8c6f8c5-8906-4f2a-86f2-a6a0035609b5" providerId="AD" clId="Web-{802A290B-A20B-4C35-8596-9A912CAAD170}" dt="2023-01-19T14:24:22.321" v="204"/>
        <pc:sldMkLst>
          <pc:docMk/>
          <pc:sldMk cId="4280993272" sldId="264"/>
        </pc:sldMkLst>
      </pc:sldChg>
      <pc:sldChg chg="delSp modSp">
        <pc:chgData name="Student - James Huang Yong Heng" userId="S::james_huang@mymail.sutd.edu.sg::b8c6f8c5-8906-4f2a-86f2-a6a0035609b5" providerId="AD" clId="Web-{802A290B-A20B-4C35-8596-9A912CAAD170}" dt="2023-01-19T14:27:32.389" v="319" actId="20577"/>
        <pc:sldMkLst>
          <pc:docMk/>
          <pc:sldMk cId="2275072310" sldId="265"/>
        </pc:sldMkLst>
        <pc:spChg chg="mod ord">
          <ac:chgData name="Student - James Huang Yong Heng" userId="S::james_huang@mymail.sutd.edu.sg::b8c6f8c5-8906-4f2a-86f2-a6a0035609b5" providerId="AD" clId="Web-{802A290B-A20B-4C35-8596-9A912CAAD170}" dt="2023-01-19T14:27:32.389" v="319" actId="20577"/>
          <ac:spMkLst>
            <pc:docMk/>
            <pc:sldMk cId="2275072310" sldId="265"/>
            <ac:spMk id="3" creationId="{DF274664-CC85-97EA-5A9A-B667B7F6235C}"/>
          </ac:spMkLst>
        </pc:spChg>
        <pc:spChg chg="ord">
          <ac:chgData name="Student - James Huang Yong Heng" userId="S::james_huang@mymail.sutd.edu.sg::b8c6f8c5-8906-4f2a-86f2-a6a0035609b5" providerId="AD" clId="Web-{802A290B-A20B-4C35-8596-9A912CAAD170}" dt="2023-01-19T12:57:08.101" v="62"/>
          <ac:spMkLst>
            <pc:docMk/>
            <pc:sldMk cId="2275072310" sldId="265"/>
            <ac:spMk id="4" creationId="{D0064247-2172-9949-27D0-4599B36A0E49}"/>
          </ac:spMkLst>
        </pc:spChg>
        <pc:spChg chg="ord">
          <ac:chgData name="Student - James Huang Yong Heng" userId="S::james_huang@mymail.sutd.edu.sg::b8c6f8c5-8906-4f2a-86f2-a6a0035609b5" providerId="AD" clId="Web-{802A290B-A20B-4C35-8596-9A912CAAD170}" dt="2023-01-19T12:57:08.492" v="63"/>
          <ac:spMkLst>
            <pc:docMk/>
            <pc:sldMk cId="2275072310" sldId="265"/>
            <ac:spMk id="9" creationId="{B6F5C7B6-958B-5EE7-8272-18F15E9773EC}"/>
          </ac:spMkLst>
        </pc:spChg>
        <pc:spChg chg="ord">
          <ac:chgData name="Student - James Huang Yong Heng" userId="S::james_huang@mymail.sutd.edu.sg::b8c6f8c5-8906-4f2a-86f2-a6a0035609b5" providerId="AD" clId="Web-{802A290B-A20B-4C35-8596-9A912CAAD170}" dt="2023-01-19T12:57:08.898" v="64"/>
          <ac:spMkLst>
            <pc:docMk/>
            <pc:sldMk cId="2275072310" sldId="265"/>
            <ac:spMk id="11" creationId="{298723FF-2856-05CE-96CF-F86CD5617835}"/>
          </ac:spMkLst>
        </pc:spChg>
        <pc:spChg chg="ord">
          <ac:chgData name="Student - James Huang Yong Heng" userId="S::james_huang@mymail.sutd.edu.sg::b8c6f8c5-8906-4f2a-86f2-a6a0035609b5" providerId="AD" clId="Web-{802A290B-A20B-4C35-8596-9A912CAAD170}" dt="2023-01-19T12:57:09.258" v="65"/>
          <ac:spMkLst>
            <pc:docMk/>
            <pc:sldMk cId="2275072310" sldId="265"/>
            <ac:spMk id="12" creationId="{A2C32A0E-FC63-866F-F99E-07B033D109B6}"/>
          </ac:spMkLst>
        </pc:spChg>
        <pc:picChg chg="del mod ord">
          <ac:chgData name="Student - James Huang Yong Heng" userId="S::james_huang@mymail.sutd.edu.sg::b8c6f8c5-8906-4f2a-86f2-a6a0035609b5" providerId="AD" clId="Web-{802A290B-A20B-4C35-8596-9A912CAAD170}" dt="2023-01-19T12:57:37.290" v="71"/>
          <ac:picMkLst>
            <pc:docMk/>
            <pc:sldMk cId="2275072310" sldId="265"/>
            <ac:picMk id="2" creationId="{6A045E34-BBB5-42DB-BCED-407BF0EBB33E}"/>
          </ac:picMkLst>
        </pc:picChg>
      </pc:sldChg>
      <pc:sldChg chg="modSp">
        <pc:chgData name="Student - James Huang Yong Heng" userId="S::james_huang@mymail.sutd.edu.sg::b8c6f8c5-8906-4f2a-86f2-a6a0035609b5" providerId="AD" clId="Web-{802A290B-A20B-4C35-8596-9A912CAAD170}" dt="2023-01-19T11:26:55.177" v="45" actId="20577"/>
        <pc:sldMkLst>
          <pc:docMk/>
          <pc:sldMk cId="356840566" sldId="266"/>
        </pc:sldMkLst>
        <pc:spChg chg="mod">
          <ac:chgData name="Student - James Huang Yong Heng" userId="S::james_huang@mymail.sutd.edu.sg::b8c6f8c5-8906-4f2a-86f2-a6a0035609b5" providerId="AD" clId="Web-{802A290B-A20B-4C35-8596-9A912CAAD170}" dt="2023-01-19T11:26:55.177" v="45" actId="20577"/>
          <ac:spMkLst>
            <pc:docMk/>
            <pc:sldMk cId="356840566" sldId="266"/>
            <ac:spMk id="3" creationId="{DF274664-CC85-97EA-5A9A-B667B7F6235C}"/>
          </ac:spMkLst>
        </pc:spChg>
      </pc:sldChg>
      <pc:sldChg chg="del">
        <pc:chgData name="Student - James Huang Yong Heng" userId="S::james_huang@mymail.sutd.edu.sg::b8c6f8c5-8906-4f2a-86f2-a6a0035609b5" providerId="AD" clId="Web-{802A290B-A20B-4C35-8596-9A912CAAD170}" dt="2023-01-19T14:27:53.655" v="320"/>
        <pc:sldMkLst>
          <pc:docMk/>
          <pc:sldMk cId="2321923638" sldId="267"/>
        </pc:sldMkLst>
      </pc:sldChg>
      <pc:sldChg chg="del">
        <pc:chgData name="Student - James Huang Yong Heng" userId="S::james_huang@mymail.sutd.edu.sg::b8c6f8c5-8906-4f2a-86f2-a6a0035609b5" providerId="AD" clId="Web-{802A290B-A20B-4C35-8596-9A912CAAD170}" dt="2023-01-19T12:58:01.228" v="73"/>
        <pc:sldMkLst>
          <pc:docMk/>
          <pc:sldMk cId="4218973726" sldId="268"/>
        </pc:sldMkLst>
      </pc:sldChg>
      <pc:sldChg chg="del">
        <pc:chgData name="Student - James Huang Yong Heng" userId="S::james_huang@mymail.sutd.edu.sg::b8c6f8c5-8906-4f2a-86f2-a6a0035609b5" providerId="AD" clId="Web-{802A290B-A20B-4C35-8596-9A912CAAD170}" dt="2023-01-19T11:02:15.560" v="20"/>
        <pc:sldMkLst>
          <pc:docMk/>
          <pc:sldMk cId="537935387" sldId="269"/>
        </pc:sldMkLst>
      </pc:sldChg>
      <pc:sldChg chg="modSp addAnim delAnim">
        <pc:chgData name="Student - James Huang Yong Heng" userId="S::james_huang@mymail.sutd.edu.sg::b8c6f8c5-8906-4f2a-86f2-a6a0035609b5" providerId="AD" clId="Web-{802A290B-A20B-4C35-8596-9A912CAAD170}" dt="2023-01-19T14:21:54.629" v="83" actId="20577"/>
        <pc:sldMkLst>
          <pc:docMk/>
          <pc:sldMk cId="2315300699" sldId="308"/>
        </pc:sldMkLst>
        <pc:spChg chg="mod">
          <ac:chgData name="Student - James Huang Yong Heng" userId="S::james_huang@mymail.sutd.edu.sg::b8c6f8c5-8906-4f2a-86f2-a6a0035609b5" providerId="AD" clId="Web-{802A290B-A20B-4C35-8596-9A912CAAD170}" dt="2023-01-19T14:21:54.629" v="83" actId="20577"/>
          <ac:spMkLst>
            <pc:docMk/>
            <pc:sldMk cId="2315300699" sldId="308"/>
            <ac:spMk id="3" creationId="{DF274664-CC85-97EA-5A9A-B667B7F6235C}"/>
          </ac:spMkLst>
        </pc:spChg>
      </pc:sldChg>
      <pc:sldChg chg="modSp">
        <pc:chgData name="Student - James Huang Yong Heng" userId="S::james_huang@mymail.sutd.edu.sg::b8c6f8c5-8906-4f2a-86f2-a6a0035609b5" providerId="AD" clId="Web-{802A290B-A20B-4C35-8596-9A912CAAD170}" dt="2023-01-19T14:24:12.445" v="203" actId="20577"/>
        <pc:sldMkLst>
          <pc:docMk/>
          <pc:sldMk cId="921470560" sldId="311"/>
        </pc:sldMkLst>
        <pc:spChg chg="mod">
          <ac:chgData name="Student - James Huang Yong Heng" userId="S::james_huang@mymail.sutd.edu.sg::b8c6f8c5-8906-4f2a-86f2-a6a0035609b5" providerId="AD" clId="Web-{802A290B-A20B-4C35-8596-9A912CAAD170}" dt="2023-01-19T14:24:12.445" v="203" actId="20577"/>
          <ac:spMkLst>
            <pc:docMk/>
            <pc:sldMk cId="921470560" sldId="311"/>
            <ac:spMk id="3" creationId="{DF274664-CC85-97EA-5A9A-B667B7F6235C}"/>
          </ac:spMkLst>
        </pc:spChg>
      </pc:sldChg>
      <pc:sldChg chg="modSp">
        <pc:chgData name="Student - James Huang Yong Heng" userId="S::james_huang@mymail.sutd.edu.sg::b8c6f8c5-8906-4f2a-86f2-a6a0035609b5" providerId="AD" clId="Web-{802A290B-A20B-4C35-8596-9A912CAAD170}" dt="2023-01-19T14:25:10.353" v="264" actId="20577"/>
        <pc:sldMkLst>
          <pc:docMk/>
          <pc:sldMk cId="3695956697" sldId="312"/>
        </pc:sldMkLst>
        <pc:spChg chg="mod">
          <ac:chgData name="Student - James Huang Yong Heng" userId="S::james_huang@mymail.sutd.edu.sg::b8c6f8c5-8906-4f2a-86f2-a6a0035609b5" providerId="AD" clId="Web-{802A290B-A20B-4C35-8596-9A912CAAD170}" dt="2023-01-19T14:25:10.353" v="264" actId="20577"/>
          <ac:spMkLst>
            <pc:docMk/>
            <pc:sldMk cId="3695956697" sldId="312"/>
            <ac:spMk id="3" creationId="{DF274664-CC85-97EA-5A9A-B667B7F6235C}"/>
          </ac:spMkLst>
        </pc:spChg>
      </pc:sldChg>
      <pc:sldChg chg="modSp del">
        <pc:chgData name="Student - James Huang Yong Heng" userId="S::james_huang@mymail.sutd.edu.sg::b8c6f8c5-8906-4f2a-86f2-a6a0035609b5" providerId="AD" clId="Web-{802A290B-A20B-4C35-8596-9A912CAAD170}" dt="2023-01-19T12:57:46.087" v="72"/>
        <pc:sldMkLst>
          <pc:docMk/>
          <pc:sldMk cId="2782696513" sldId="313"/>
        </pc:sldMkLst>
        <pc:spChg chg="mod">
          <ac:chgData name="Student - James Huang Yong Heng" userId="S::james_huang@mymail.sutd.edu.sg::b8c6f8c5-8906-4f2a-86f2-a6a0035609b5" providerId="AD" clId="Web-{802A290B-A20B-4C35-8596-9A912CAAD170}" dt="2023-01-19T11:25:19.578" v="29" actId="20577"/>
          <ac:spMkLst>
            <pc:docMk/>
            <pc:sldMk cId="2782696513" sldId="313"/>
            <ac:spMk id="3" creationId="{DF274664-CC85-97EA-5A9A-B667B7F6235C}"/>
          </ac:spMkLst>
        </pc:spChg>
      </pc:sldChg>
      <pc:sldChg chg="del">
        <pc:chgData name="Student - James Huang Yong Heng" userId="S::james_huang@mymail.sutd.edu.sg::b8c6f8c5-8906-4f2a-86f2-a6a0035609b5" providerId="AD" clId="Web-{802A290B-A20B-4C35-8596-9A912CAAD170}" dt="2023-01-19T11:25:31" v="30"/>
        <pc:sldMkLst>
          <pc:docMk/>
          <pc:sldMk cId="400327521" sldId="314"/>
        </pc:sldMkLst>
      </pc:sldChg>
      <pc:sldChg chg="modSp">
        <pc:chgData name="Student - James Huang Yong Heng" userId="S::james_huang@mymail.sutd.edu.sg::b8c6f8c5-8906-4f2a-86f2-a6a0035609b5" providerId="AD" clId="Web-{802A290B-A20B-4C35-8596-9A912CAAD170}" dt="2023-01-19T14:29:31.080" v="322" actId="20577"/>
        <pc:sldMkLst>
          <pc:docMk/>
          <pc:sldMk cId="2886788864" sldId="315"/>
        </pc:sldMkLst>
        <pc:spChg chg="mod">
          <ac:chgData name="Student - James Huang Yong Heng" userId="S::james_huang@mymail.sutd.edu.sg::b8c6f8c5-8906-4f2a-86f2-a6a0035609b5" providerId="AD" clId="Web-{802A290B-A20B-4C35-8596-9A912CAAD170}" dt="2023-01-19T14:29:31.080" v="322" actId="20577"/>
          <ac:spMkLst>
            <pc:docMk/>
            <pc:sldMk cId="2886788864" sldId="315"/>
            <ac:spMk id="3" creationId="{DF274664-CC85-97EA-5A9A-B667B7F6235C}"/>
          </ac:spMkLst>
        </pc:spChg>
      </pc:sldChg>
    </pc:docChg>
  </pc:docChgLst>
  <pc:docChgLst>
    <pc:chgData name="Student - Soh Cher Chin Gabryel" userId="S::gabryel_soh@mymail.sutd.edu.sg::b8c5fa9c-28d6-45d0-8a82-deff9e8493cd" providerId="AD" clId="Web-{D5F20381-AD23-4637-BA58-3AAC4DA6068D}"/>
    <pc:docChg chg="modSld">
      <pc:chgData name="Student - Soh Cher Chin Gabryel" userId="S::gabryel_soh@mymail.sutd.edu.sg::b8c5fa9c-28d6-45d0-8a82-deff9e8493cd" providerId="AD" clId="Web-{D5F20381-AD23-4637-BA58-3AAC4DA6068D}" dt="2023-01-29T14:36:55.108" v="148"/>
      <pc:docMkLst>
        <pc:docMk/>
      </pc:docMkLst>
      <pc:sldChg chg="addSp delSp modSp">
        <pc:chgData name="Student - Soh Cher Chin Gabryel" userId="S::gabryel_soh@mymail.sutd.edu.sg::b8c5fa9c-28d6-45d0-8a82-deff9e8493cd" providerId="AD" clId="Web-{D5F20381-AD23-4637-BA58-3AAC4DA6068D}" dt="2023-01-29T14:36:55.108" v="148"/>
        <pc:sldMkLst>
          <pc:docMk/>
          <pc:sldMk cId="4004290563" sldId="327"/>
        </pc:sldMkLst>
        <pc:spChg chg="add mod">
          <ac:chgData name="Student - Soh Cher Chin Gabryel" userId="S::gabryel_soh@mymail.sutd.edu.sg::b8c5fa9c-28d6-45d0-8a82-deff9e8493cd" providerId="AD" clId="Web-{D5F20381-AD23-4637-BA58-3AAC4DA6068D}" dt="2023-01-29T14:34:25.308" v="83" actId="1076"/>
          <ac:spMkLst>
            <pc:docMk/>
            <pc:sldMk cId="4004290563" sldId="327"/>
            <ac:spMk id="8" creationId="{84EBFAC9-CB22-0D27-86AF-96FC15858245}"/>
          </ac:spMkLst>
        </pc:spChg>
        <pc:spChg chg="add mod">
          <ac:chgData name="Student - Soh Cher Chin Gabryel" userId="S::gabryel_soh@mymail.sutd.edu.sg::b8c5fa9c-28d6-45d0-8a82-deff9e8493cd" providerId="AD" clId="Web-{D5F20381-AD23-4637-BA58-3AAC4DA6068D}" dt="2023-01-29T14:35:46.779" v="111" actId="20577"/>
          <ac:spMkLst>
            <pc:docMk/>
            <pc:sldMk cId="4004290563" sldId="327"/>
            <ac:spMk id="11" creationId="{A0A78E5D-CB56-B949-B581-8E732B51B905}"/>
          </ac:spMkLst>
        </pc:spChg>
        <pc:spChg chg="del mod">
          <ac:chgData name="Student - Soh Cher Chin Gabryel" userId="S::gabryel_soh@mymail.sutd.edu.sg::b8c5fa9c-28d6-45d0-8a82-deff9e8493cd" providerId="AD" clId="Web-{D5F20381-AD23-4637-BA58-3AAC4DA6068D}" dt="2023-01-29T14:35:28.310" v="91"/>
          <ac:spMkLst>
            <pc:docMk/>
            <pc:sldMk cId="4004290563" sldId="327"/>
            <ac:spMk id="12" creationId="{79EEF846-2D8D-326A-2FEF-FD290517398D}"/>
          </ac:spMkLst>
        </pc:spChg>
        <pc:spChg chg="del mod">
          <ac:chgData name="Student - Soh Cher Chin Gabryel" userId="S::gabryel_soh@mymail.sutd.edu.sg::b8c5fa9c-28d6-45d0-8a82-deff9e8493cd" providerId="AD" clId="Web-{D5F20381-AD23-4637-BA58-3AAC4DA6068D}" dt="2023-01-29T14:35:52.232" v="114"/>
          <ac:spMkLst>
            <pc:docMk/>
            <pc:sldMk cId="4004290563" sldId="327"/>
            <ac:spMk id="13" creationId="{74097AA3-D6E8-A35D-6F61-2476F6F123B8}"/>
          </ac:spMkLst>
        </pc:spChg>
        <pc:spChg chg="mod">
          <ac:chgData name="Student - Soh Cher Chin Gabryel" userId="S::gabryel_soh@mymail.sutd.edu.sg::b8c5fa9c-28d6-45d0-8a82-deff9e8493cd" providerId="AD" clId="Web-{D5F20381-AD23-4637-BA58-3AAC4DA6068D}" dt="2023-01-29T14:35:12.528" v="87" actId="14100"/>
          <ac:spMkLst>
            <pc:docMk/>
            <pc:sldMk cId="4004290563" sldId="327"/>
            <ac:spMk id="14" creationId="{2B86CF3F-14B6-EA89-455A-EC73A2516793}"/>
          </ac:spMkLst>
        </pc:spChg>
        <pc:spChg chg="mod">
          <ac:chgData name="Student - Soh Cher Chin Gabryel" userId="S::gabryel_soh@mymail.sutd.edu.sg::b8c5fa9c-28d6-45d0-8a82-deff9e8493cd" providerId="AD" clId="Web-{D5F20381-AD23-4637-BA58-3AAC4DA6068D}" dt="2023-01-29T14:36:38.249" v="147" actId="20577"/>
          <ac:spMkLst>
            <pc:docMk/>
            <pc:sldMk cId="4004290563" sldId="327"/>
            <ac:spMk id="15" creationId="{D27EFA69-01A8-93F0-506E-FCFD89CCF850}"/>
          </ac:spMkLst>
        </pc:spChg>
        <pc:spChg chg="add mod">
          <ac:chgData name="Student - Soh Cher Chin Gabryel" userId="S::gabryel_soh@mymail.sutd.edu.sg::b8c5fa9c-28d6-45d0-8a82-deff9e8493cd" providerId="AD" clId="Web-{D5F20381-AD23-4637-BA58-3AAC4DA6068D}" dt="2023-01-29T14:36:05.842" v="124" actId="20577"/>
          <ac:spMkLst>
            <pc:docMk/>
            <pc:sldMk cId="4004290563" sldId="327"/>
            <ac:spMk id="16" creationId="{1CEB8C7B-F122-2174-71ED-AE4A0F3A0BE0}"/>
          </ac:spMkLst>
        </pc:spChg>
        <pc:spChg chg="add del">
          <ac:chgData name="Student - Soh Cher Chin Gabryel" userId="S::gabryel_soh@mymail.sutd.edu.sg::b8c5fa9c-28d6-45d0-8a82-deff9e8493cd" providerId="AD" clId="Web-{D5F20381-AD23-4637-BA58-3AAC4DA6068D}" dt="2023-01-29T14:33:17.588" v="61"/>
          <ac:spMkLst>
            <pc:docMk/>
            <pc:sldMk cId="4004290563" sldId="327"/>
            <ac:spMk id="19" creationId="{3CBC2ABC-9A7D-4179-FD3A-98937C85D37B}"/>
          </ac:spMkLst>
        </pc:spChg>
        <pc:spChg chg="add del">
          <ac:chgData name="Student - Soh Cher Chin Gabryel" userId="S::gabryel_soh@mymail.sutd.edu.sg::b8c5fa9c-28d6-45d0-8a82-deff9e8493cd" providerId="AD" clId="Web-{D5F20381-AD23-4637-BA58-3AAC4DA6068D}" dt="2023-01-29T14:33:27.307" v="66"/>
          <ac:spMkLst>
            <pc:docMk/>
            <pc:sldMk cId="4004290563" sldId="327"/>
            <ac:spMk id="24" creationId="{DB5110B9-9C33-6366-2C3B-0030E0405B8D}"/>
          </ac:spMkLst>
        </pc:spChg>
        <pc:spChg chg="add del mod">
          <ac:chgData name="Student - Soh Cher Chin Gabryel" userId="S::gabryel_soh@mymail.sutd.edu.sg::b8c5fa9c-28d6-45d0-8a82-deff9e8493cd" providerId="AD" clId="Web-{D5F20381-AD23-4637-BA58-3AAC4DA6068D}" dt="2023-01-29T14:33:52.870" v="75"/>
          <ac:spMkLst>
            <pc:docMk/>
            <pc:sldMk cId="4004290563" sldId="327"/>
            <ac:spMk id="25" creationId="{6B0205DC-FFCC-F4EB-2C2C-51DA3310867C}"/>
          </ac:spMkLst>
        </pc:spChg>
        <pc:grpChg chg="add">
          <ac:chgData name="Student - Soh Cher Chin Gabryel" userId="S::gabryel_soh@mymail.sutd.edu.sg::b8c5fa9c-28d6-45d0-8a82-deff9e8493cd" providerId="AD" clId="Web-{D5F20381-AD23-4637-BA58-3AAC4DA6068D}" dt="2023-01-29T14:36:55.108" v="148"/>
          <ac:grpSpMkLst>
            <pc:docMk/>
            <pc:sldMk cId="4004290563" sldId="327"/>
            <ac:grpSpMk id="17" creationId="{38892350-8FFF-60BE-8FC9-549845785F73}"/>
          </ac:grpSpMkLst>
        </pc:grpChg>
        <pc:picChg chg="add del mod">
          <ac:chgData name="Student - Soh Cher Chin Gabryel" userId="S::gabryel_soh@mymail.sutd.edu.sg::b8c5fa9c-28d6-45d0-8a82-deff9e8493cd" providerId="AD" clId="Web-{D5F20381-AD23-4637-BA58-3AAC4DA6068D}" dt="2023-01-29T14:33:41.620" v="72"/>
          <ac:picMkLst>
            <pc:docMk/>
            <pc:sldMk cId="4004290563" sldId="327"/>
            <ac:picMk id="2" creationId="{4EB559B9-EB7C-CA87-266D-651823A7FCEE}"/>
          </ac:picMkLst>
        </pc:picChg>
        <pc:picChg chg="add del mod">
          <ac:chgData name="Student - Soh Cher Chin Gabryel" userId="S::gabryel_soh@mymail.sutd.edu.sg::b8c5fa9c-28d6-45d0-8a82-deff9e8493cd" providerId="AD" clId="Web-{D5F20381-AD23-4637-BA58-3AAC4DA6068D}" dt="2023-01-29T14:33:28.041" v="67"/>
          <ac:picMkLst>
            <pc:docMk/>
            <pc:sldMk cId="4004290563" sldId="327"/>
            <ac:picMk id="3" creationId="{656471F2-5B28-E7C3-5ABB-B5B46B099068}"/>
          </ac:picMkLst>
        </pc:picChg>
        <pc:picChg chg="add del mod">
          <ac:chgData name="Student - Soh Cher Chin Gabryel" userId="S::gabryel_soh@mymail.sutd.edu.sg::b8c5fa9c-28d6-45d0-8a82-deff9e8493cd" providerId="AD" clId="Web-{D5F20381-AD23-4637-BA58-3AAC4DA6068D}" dt="2023-01-29T14:33:18.963" v="62"/>
          <ac:picMkLst>
            <pc:docMk/>
            <pc:sldMk cId="4004290563" sldId="327"/>
            <ac:picMk id="5" creationId="{9EFC736F-A5E9-4896-EAF7-B99CDB8A3118}"/>
          </ac:picMkLst>
        </pc:picChg>
        <pc:picChg chg="add del">
          <ac:chgData name="Student - Soh Cher Chin Gabryel" userId="S::gabryel_soh@mymail.sutd.edu.sg::b8c5fa9c-28d6-45d0-8a82-deff9e8493cd" providerId="AD" clId="Web-{D5F20381-AD23-4637-BA58-3AAC4DA6068D}" dt="2023-01-29T14:33:58.870" v="77"/>
          <ac:picMkLst>
            <pc:docMk/>
            <pc:sldMk cId="4004290563" sldId="327"/>
            <ac:picMk id="6" creationId="{7860138A-7461-E53B-D214-47A00CF057B0}"/>
          </ac:picMkLst>
        </pc:picChg>
        <pc:picChg chg="add del">
          <ac:chgData name="Student - Soh Cher Chin Gabryel" userId="S::gabryel_soh@mymail.sutd.edu.sg::b8c5fa9c-28d6-45d0-8a82-deff9e8493cd" providerId="AD" clId="Web-{D5F20381-AD23-4637-BA58-3AAC4DA6068D}" dt="2023-01-29T14:34:06.026" v="79"/>
          <ac:picMkLst>
            <pc:docMk/>
            <pc:sldMk cId="4004290563" sldId="327"/>
            <ac:picMk id="7" creationId="{7860138A-7461-E53B-D214-47A00CF057B0}"/>
          </ac:picMkLst>
        </pc:picChg>
      </pc:sldChg>
    </pc:docChg>
  </pc:docChgLst>
  <pc:docChgLst>
    <pc:chgData name="Student - Bryan Aurelius Tanaja" userId="S::bryan_tanaja@mymail.sutd.edu.sg::1d617726-b02e-4180-93ed-c7977a32ae1a" providerId="AD" clId="Web-{E2326319-C531-4F98-9F91-4B13DB4ADEF7}"/>
    <pc:docChg chg="modSld">
      <pc:chgData name="Student - Bryan Aurelius Tanaja" userId="S::bryan_tanaja@mymail.sutd.edu.sg::1d617726-b02e-4180-93ed-c7977a32ae1a" providerId="AD" clId="Web-{E2326319-C531-4F98-9F91-4B13DB4ADEF7}" dt="2023-01-23T18:39:57.844" v="25"/>
      <pc:docMkLst>
        <pc:docMk/>
      </pc:docMkLst>
      <pc:sldChg chg="addSp delSp">
        <pc:chgData name="Student - Bryan Aurelius Tanaja" userId="S::bryan_tanaja@mymail.sutd.edu.sg::1d617726-b02e-4180-93ed-c7977a32ae1a" providerId="AD" clId="Web-{E2326319-C531-4F98-9F91-4B13DB4ADEF7}" dt="2023-01-23T18:39:57.844" v="25"/>
        <pc:sldMkLst>
          <pc:docMk/>
          <pc:sldMk cId="3648363582" sldId="259"/>
        </pc:sldMkLst>
        <pc:spChg chg="add del">
          <ac:chgData name="Student - Bryan Aurelius Tanaja" userId="S::bryan_tanaja@mymail.sutd.edu.sg::1d617726-b02e-4180-93ed-c7977a32ae1a" providerId="AD" clId="Web-{E2326319-C531-4F98-9F91-4B13DB4ADEF7}" dt="2023-01-23T18:39:57.844" v="25"/>
          <ac:spMkLst>
            <pc:docMk/>
            <pc:sldMk cId="3648363582" sldId="259"/>
            <ac:spMk id="6" creationId="{D30CDB6E-B9D1-DFD9-8CCB-BA5D4A28B7A3}"/>
          </ac:spMkLst>
        </pc:spChg>
        <pc:spChg chg="add del">
          <ac:chgData name="Student - Bryan Aurelius Tanaja" userId="S::bryan_tanaja@mymail.sutd.edu.sg::1d617726-b02e-4180-93ed-c7977a32ae1a" providerId="AD" clId="Web-{E2326319-C531-4F98-9F91-4B13DB4ADEF7}" dt="2023-01-23T18:39:57.844" v="24"/>
          <ac:spMkLst>
            <pc:docMk/>
            <pc:sldMk cId="3648363582" sldId="259"/>
            <ac:spMk id="19" creationId="{23B5EC64-B14D-2D99-26DB-FC10ECD767C3}"/>
          </ac:spMkLst>
        </pc:spChg>
        <pc:spChg chg="add del">
          <ac:chgData name="Student - Bryan Aurelius Tanaja" userId="S::bryan_tanaja@mymail.sutd.edu.sg::1d617726-b02e-4180-93ed-c7977a32ae1a" providerId="AD" clId="Web-{E2326319-C531-4F98-9F91-4B13DB4ADEF7}" dt="2023-01-23T18:39:57.844" v="23"/>
          <ac:spMkLst>
            <pc:docMk/>
            <pc:sldMk cId="3648363582" sldId="259"/>
            <ac:spMk id="20" creationId="{B671408C-F28D-FB44-0AA5-71B37A00C068}"/>
          </ac:spMkLst>
        </pc:spChg>
        <pc:spChg chg="add del">
          <ac:chgData name="Student - Bryan Aurelius Tanaja" userId="S::bryan_tanaja@mymail.sutd.edu.sg::1d617726-b02e-4180-93ed-c7977a32ae1a" providerId="AD" clId="Web-{E2326319-C531-4F98-9F91-4B13DB4ADEF7}" dt="2023-01-23T18:39:57.844" v="22"/>
          <ac:spMkLst>
            <pc:docMk/>
            <pc:sldMk cId="3648363582" sldId="259"/>
            <ac:spMk id="21" creationId="{E3B499E2-D80A-5578-2F55-055B16E7D6D3}"/>
          </ac:spMkLst>
        </pc:spChg>
        <pc:spChg chg="add del">
          <ac:chgData name="Student - Bryan Aurelius Tanaja" userId="S::bryan_tanaja@mymail.sutd.edu.sg::1d617726-b02e-4180-93ed-c7977a32ae1a" providerId="AD" clId="Web-{E2326319-C531-4F98-9F91-4B13DB4ADEF7}" dt="2023-01-23T18:39:57.844" v="21"/>
          <ac:spMkLst>
            <pc:docMk/>
            <pc:sldMk cId="3648363582" sldId="259"/>
            <ac:spMk id="22" creationId="{273C7C35-113B-73A2-0A07-86E7F573D093}"/>
          </ac:spMkLst>
        </pc:spChg>
        <pc:spChg chg="add del">
          <ac:chgData name="Student - Bryan Aurelius Tanaja" userId="S::bryan_tanaja@mymail.sutd.edu.sg::1d617726-b02e-4180-93ed-c7977a32ae1a" providerId="AD" clId="Web-{E2326319-C531-4F98-9F91-4B13DB4ADEF7}" dt="2023-01-23T18:39:57.844" v="20"/>
          <ac:spMkLst>
            <pc:docMk/>
            <pc:sldMk cId="3648363582" sldId="259"/>
            <ac:spMk id="23" creationId="{84D05FD4-797A-9967-7ECD-044E19D57E27}"/>
          </ac:spMkLst>
        </pc:spChg>
        <pc:spChg chg="add del">
          <ac:chgData name="Student - Bryan Aurelius Tanaja" userId="S::bryan_tanaja@mymail.sutd.edu.sg::1d617726-b02e-4180-93ed-c7977a32ae1a" providerId="AD" clId="Web-{E2326319-C531-4F98-9F91-4B13DB4ADEF7}" dt="2023-01-23T18:39:57.844" v="19"/>
          <ac:spMkLst>
            <pc:docMk/>
            <pc:sldMk cId="3648363582" sldId="259"/>
            <ac:spMk id="24" creationId="{01EC2252-634C-52A1-72E6-7340AC9636FD}"/>
          </ac:spMkLst>
        </pc:spChg>
        <pc:spChg chg="add del">
          <ac:chgData name="Student - Bryan Aurelius Tanaja" userId="S::bryan_tanaja@mymail.sutd.edu.sg::1d617726-b02e-4180-93ed-c7977a32ae1a" providerId="AD" clId="Web-{E2326319-C531-4F98-9F91-4B13DB4ADEF7}" dt="2023-01-23T18:39:57.844" v="18"/>
          <ac:spMkLst>
            <pc:docMk/>
            <pc:sldMk cId="3648363582" sldId="259"/>
            <ac:spMk id="25" creationId="{BEF052B4-5A2A-5160-B3D1-7A41F9A59766}"/>
          </ac:spMkLst>
        </pc:spChg>
        <pc:spChg chg="add del">
          <ac:chgData name="Student - Bryan Aurelius Tanaja" userId="S::bryan_tanaja@mymail.sutd.edu.sg::1d617726-b02e-4180-93ed-c7977a32ae1a" providerId="AD" clId="Web-{E2326319-C531-4F98-9F91-4B13DB4ADEF7}" dt="2023-01-23T18:39:57.844" v="17"/>
          <ac:spMkLst>
            <pc:docMk/>
            <pc:sldMk cId="3648363582" sldId="259"/>
            <ac:spMk id="26" creationId="{732649FF-E180-0FF5-E285-FCC1C1ABB376}"/>
          </ac:spMkLst>
        </pc:spChg>
        <pc:spChg chg="add del">
          <ac:chgData name="Student - Bryan Aurelius Tanaja" userId="S::bryan_tanaja@mymail.sutd.edu.sg::1d617726-b02e-4180-93ed-c7977a32ae1a" providerId="AD" clId="Web-{E2326319-C531-4F98-9F91-4B13DB4ADEF7}" dt="2023-01-23T18:39:57.844" v="16"/>
          <ac:spMkLst>
            <pc:docMk/>
            <pc:sldMk cId="3648363582" sldId="259"/>
            <ac:spMk id="27" creationId="{CCE664A3-050C-224A-0316-E53394DCD7AD}"/>
          </ac:spMkLst>
        </pc:spChg>
        <pc:spChg chg="add del">
          <ac:chgData name="Student - Bryan Aurelius Tanaja" userId="S::bryan_tanaja@mymail.sutd.edu.sg::1d617726-b02e-4180-93ed-c7977a32ae1a" providerId="AD" clId="Web-{E2326319-C531-4F98-9F91-4B13DB4ADEF7}" dt="2023-01-23T18:39:57.844" v="15"/>
          <ac:spMkLst>
            <pc:docMk/>
            <pc:sldMk cId="3648363582" sldId="259"/>
            <ac:spMk id="28" creationId="{1FF8321A-1048-F913-FCCA-97A14CDCF29B}"/>
          </ac:spMkLst>
        </pc:spChg>
        <pc:spChg chg="add del">
          <ac:chgData name="Student - Bryan Aurelius Tanaja" userId="S::bryan_tanaja@mymail.sutd.edu.sg::1d617726-b02e-4180-93ed-c7977a32ae1a" providerId="AD" clId="Web-{E2326319-C531-4F98-9F91-4B13DB4ADEF7}" dt="2023-01-23T18:39:57.844" v="14"/>
          <ac:spMkLst>
            <pc:docMk/>
            <pc:sldMk cId="3648363582" sldId="259"/>
            <ac:spMk id="29" creationId="{E8E0F8B4-5742-3697-3182-0AD9573C764B}"/>
          </ac:spMkLst>
        </pc:spChg>
        <pc:spChg chg="add del">
          <ac:chgData name="Student - Bryan Aurelius Tanaja" userId="S::bryan_tanaja@mymail.sutd.edu.sg::1d617726-b02e-4180-93ed-c7977a32ae1a" providerId="AD" clId="Web-{E2326319-C531-4F98-9F91-4B13DB4ADEF7}" dt="2023-01-23T18:39:57.844" v="13"/>
          <ac:spMkLst>
            <pc:docMk/>
            <pc:sldMk cId="3648363582" sldId="259"/>
            <ac:spMk id="31" creationId="{7AE63A9C-3FAD-044F-58A0-C3B541ECC905}"/>
          </ac:spMkLst>
        </pc:spChg>
      </pc:sldChg>
    </pc:docChg>
  </pc:docChgLst>
  <pc:docChgLst>
    <pc:chgData name="Student - Lim Kay Yuen Darryl" userId="S::darryl_lim@mymail.sutd.edu.sg::5c4f7223-9631-4c80-8d04-c8ed1ea29cb6" providerId="AD" clId="Web-{16CACB00-5B8B-5DE8-ACBE-8A7543119ACB}"/>
    <pc:docChg chg="modSld">
      <pc:chgData name="Student - Lim Kay Yuen Darryl" userId="S::darryl_lim@mymail.sutd.edu.sg::5c4f7223-9631-4c80-8d04-c8ed1ea29cb6" providerId="AD" clId="Web-{16CACB00-5B8B-5DE8-ACBE-8A7543119ACB}" dt="2023-01-29T16:07:13.532" v="397" actId="1076"/>
      <pc:docMkLst>
        <pc:docMk/>
      </pc:docMkLst>
      <pc:sldChg chg="modSp">
        <pc:chgData name="Student - Lim Kay Yuen Darryl" userId="S::darryl_lim@mymail.sutd.edu.sg::5c4f7223-9631-4c80-8d04-c8ed1ea29cb6" providerId="AD" clId="Web-{16CACB00-5B8B-5DE8-ACBE-8A7543119ACB}" dt="2023-01-29T16:07:13.532" v="397" actId="1076"/>
        <pc:sldMkLst>
          <pc:docMk/>
          <pc:sldMk cId="1600003998" sldId="332"/>
        </pc:sldMkLst>
        <pc:spChg chg="mod">
          <ac:chgData name="Student - Lim Kay Yuen Darryl" userId="S::darryl_lim@mymail.sutd.edu.sg::5c4f7223-9631-4c80-8d04-c8ed1ea29cb6" providerId="AD" clId="Web-{16CACB00-5B8B-5DE8-ACBE-8A7543119ACB}" dt="2023-01-29T16:07:13.532" v="397" actId="1076"/>
          <ac:spMkLst>
            <pc:docMk/>
            <pc:sldMk cId="1600003998" sldId="332"/>
            <ac:spMk id="88" creationId="{08ED2864-97C7-6F89-84CF-FAC6CF444786}"/>
          </ac:spMkLst>
        </pc:spChg>
      </pc:sldChg>
      <pc:sldChg chg="addSp delSp modSp">
        <pc:chgData name="Student - Lim Kay Yuen Darryl" userId="S::darryl_lim@mymail.sutd.edu.sg::5c4f7223-9631-4c80-8d04-c8ed1ea29cb6" providerId="AD" clId="Web-{16CACB00-5B8B-5DE8-ACBE-8A7543119ACB}" dt="2023-01-29T16:06:09.436" v="377"/>
        <pc:sldMkLst>
          <pc:docMk/>
          <pc:sldMk cId="864047301" sldId="338"/>
        </pc:sldMkLst>
        <pc:graphicFrameChg chg="add mod modGraphic">
          <ac:chgData name="Student - Lim Kay Yuen Darryl" userId="S::darryl_lim@mymail.sutd.edu.sg::5c4f7223-9631-4c80-8d04-c8ed1ea29cb6" providerId="AD" clId="Web-{16CACB00-5B8B-5DE8-ACBE-8A7543119ACB}" dt="2023-01-29T16:06:09.436" v="377"/>
          <ac:graphicFrameMkLst>
            <pc:docMk/>
            <pc:sldMk cId="864047301" sldId="338"/>
            <ac:graphicFrameMk id="2" creationId="{4BBF5397-63B2-8583-B08D-4BC44D54EA4E}"/>
          </ac:graphicFrameMkLst>
        </pc:graphicFrameChg>
        <pc:graphicFrameChg chg="add del mod">
          <ac:chgData name="Student - Lim Kay Yuen Darryl" userId="S::darryl_lim@mymail.sutd.edu.sg::5c4f7223-9631-4c80-8d04-c8ed1ea29cb6" providerId="AD" clId="Web-{16CACB00-5B8B-5DE8-ACBE-8A7543119ACB}" dt="2023-01-29T15:45:44.790" v="214"/>
          <ac:graphicFrameMkLst>
            <pc:docMk/>
            <pc:sldMk cId="864047301" sldId="338"/>
            <ac:graphicFrameMk id="4" creationId="{6005B746-D592-E7DD-82E7-8BC645477056}"/>
          </ac:graphicFrameMkLst>
        </pc:graphicFrameChg>
      </pc:sldChg>
    </pc:docChg>
  </pc:docChgLst>
  <pc:docChgLst>
    <pc:chgData name="Student - James Huang Yong Heng" userId="S::james_huang@mymail.sutd.edu.sg::b8c6f8c5-8906-4f2a-86f2-a6a0035609b5" providerId="AD" clId="Web-{ECE809F0-ADDC-4946-A943-73A89F6B59A5}"/>
    <pc:docChg chg="addSld modSld">
      <pc:chgData name="Student - James Huang Yong Heng" userId="S::james_huang@mymail.sutd.edu.sg::b8c6f8c5-8906-4f2a-86f2-a6a0035609b5" providerId="AD" clId="Web-{ECE809F0-ADDC-4946-A943-73A89F6B59A5}" dt="2023-02-07T12:48:36.249" v="166" actId="20577"/>
      <pc:docMkLst>
        <pc:docMk/>
      </pc:docMkLst>
      <pc:sldChg chg="addSp delSp modSp add replId">
        <pc:chgData name="Student - James Huang Yong Heng" userId="S::james_huang@mymail.sutd.edu.sg::b8c6f8c5-8906-4f2a-86f2-a6a0035609b5" providerId="AD" clId="Web-{ECE809F0-ADDC-4946-A943-73A89F6B59A5}" dt="2023-02-07T12:48:36.249" v="166" actId="20577"/>
        <pc:sldMkLst>
          <pc:docMk/>
          <pc:sldMk cId="438704590" sldId="389"/>
        </pc:sldMkLst>
        <pc:spChg chg="del">
          <ac:chgData name="Student - James Huang Yong Heng" userId="S::james_huang@mymail.sutd.edu.sg::b8c6f8c5-8906-4f2a-86f2-a6a0035609b5" providerId="AD" clId="Web-{ECE809F0-ADDC-4946-A943-73A89F6B59A5}" dt="2023-02-07T12:40:25.363" v="7"/>
          <ac:spMkLst>
            <pc:docMk/>
            <pc:sldMk cId="438704590" sldId="389"/>
            <ac:spMk id="5" creationId="{6A729879-126E-EA9F-D7BD-EE55CFBFF71E}"/>
          </ac:spMkLst>
        </pc:spChg>
        <pc:spChg chg="del">
          <ac:chgData name="Student - James Huang Yong Heng" userId="S::james_huang@mymail.sutd.edu.sg::b8c6f8c5-8906-4f2a-86f2-a6a0035609b5" providerId="AD" clId="Web-{ECE809F0-ADDC-4946-A943-73A89F6B59A5}" dt="2023-02-07T12:40:24.176" v="6"/>
          <ac:spMkLst>
            <pc:docMk/>
            <pc:sldMk cId="438704590" sldId="389"/>
            <ac:spMk id="6" creationId="{A58AE196-DCA8-AF57-BC86-3E2CD2800FC0}"/>
          </ac:spMkLst>
        </pc:spChg>
        <pc:spChg chg="add mod">
          <ac:chgData name="Student - James Huang Yong Heng" userId="S::james_huang@mymail.sutd.edu.sg::b8c6f8c5-8906-4f2a-86f2-a6a0035609b5" providerId="AD" clId="Web-{ECE809F0-ADDC-4946-A943-73A89F6B59A5}" dt="2023-02-07T12:48:36.249" v="166" actId="20577"/>
          <ac:spMkLst>
            <pc:docMk/>
            <pc:sldMk cId="438704590" sldId="389"/>
            <ac:spMk id="7" creationId="{B0FC9572-7B39-EE8E-8432-B763D789BB16}"/>
          </ac:spMkLst>
        </pc:spChg>
        <pc:spChg chg="mod">
          <ac:chgData name="Student - James Huang Yong Heng" userId="S::james_huang@mymail.sutd.edu.sg::b8c6f8c5-8906-4f2a-86f2-a6a0035609b5" providerId="AD" clId="Web-{ECE809F0-ADDC-4946-A943-73A89F6B59A5}" dt="2023-02-07T12:40:21.270" v="4" actId="20577"/>
          <ac:spMkLst>
            <pc:docMk/>
            <pc:sldMk cId="438704590" sldId="389"/>
            <ac:spMk id="10" creationId="{E332C4B9-B42A-124E-C765-4C7231D88AC4}"/>
          </ac:spMkLst>
        </pc:spChg>
        <pc:graphicFrameChg chg="del">
          <ac:chgData name="Student - James Huang Yong Heng" userId="S::james_huang@mymail.sutd.edu.sg::b8c6f8c5-8906-4f2a-86f2-a6a0035609b5" providerId="AD" clId="Web-{ECE809F0-ADDC-4946-A943-73A89F6B59A5}" dt="2023-02-07T12:40:22.613" v="5"/>
          <ac:graphicFrameMkLst>
            <pc:docMk/>
            <pc:sldMk cId="438704590" sldId="389"/>
            <ac:graphicFrameMk id="2" creationId="{CB31382C-B67A-6253-6A28-2C88E902AA91}"/>
          </ac:graphicFrameMkLst>
        </pc:graphicFrameChg>
      </pc:sldChg>
    </pc:docChg>
  </pc:docChgLst>
  <pc:docChgLst>
    <pc:chgData name="Student - James Huang Yong Heng" userId="S::james_huang@mymail.sutd.edu.sg::b8c6f8c5-8906-4f2a-86f2-a6a0035609b5" providerId="AD" clId="Web-{2E588E6B-B59D-46BD-9628-3937C6CE0EE8}"/>
    <pc:docChg chg="modSld">
      <pc:chgData name="Student - James Huang Yong Heng" userId="S::james_huang@mymail.sutd.edu.sg::b8c6f8c5-8906-4f2a-86f2-a6a0035609b5" providerId="AD" clId="Web-{2E588E6B-B59D-46BD-9628-3937C6CE0EE8}" dt="2023-01-20T07:25:41.037" v="25" actId="20577"/>
      <pc:docMkLst>
        <pc:docMk/>
      </pc:docMkLst>
      <pc:sldChg chg="addSp modSp">
        <pc:chgData name="Student - James Huang Yong Heng" userId="S::james_huang@mymail.sutd.edu.sg::b8c6f8c5-8906-4f2a-86f2-a6a0035609b5" providerId="AD" clId="Web-{2E588E6B-B59D-46BD-9628-3937C6CE0EE8}" dt="2023-01-20T07:22:55.609" v="10" actId="1076"/>
        <pc:sldMkLst>
          <pc:docMk/>
          <pc:sldMk cId="2111254665" sldId="345"/>
        </pc:sldMkLst>
        <pc:spChg chg="mod">
          <ac:chgData name="Student - James Huang Yong Heng" userId="S::james_huang@mymail.sutd.edu.sg::b8c6f8c5-8906-4f2a-86f2-a6a0035609b5" providerId="AD" clId="Web-{2E588E6B-B59D-46BD-9628-3937C6CE0EE8}" dt="2023-01-20T07:21:08.714" v="0" actId="1076"/>
          <ac:spMkLst>
            <pc:docMk/>
            <pc:sldMk cId="2111254665" sldId="345"/>
            <ac:spMk id="3" creationId="{DF274664-CC85-97EA-5A9A-B667B7F6235C}"/>
          </ac:spMkLst>
        </pc:spChg>
        <pc:spChg chg="add mod">
          <ac:chgData name="Student - James Huang Yong Heng" userId="S::james_huang@mymail.sutd.edu.sg::b8c6f8c5-8906-4f2a-86f2-a6a0035609b5" providerId="AD" clId="Web-{2E588E6B-B59D-46BD-9628-3937C6CE0EE8}" dt="2023-01-20T07:22:55.609" v="10" actId="1076"/>
          <ac:spMkLst>
            <pc:docMk/>
            <pc:sldMk cId="2111254665" sldId="345"/>
            <ac:spMk id="5" creationId="{F63BF892-051E-9CD1-D9CD-3241B517CA6E}"/>
          </ac:spMkLst>
        </pc:spChg>
        <pc:graphicFrameChg chg="add mod modGraphic">
          <ac:chgData name="Student - James Huang Yong Heng" userId="S::james_huang@mymail.sutd.edu.sg::b8c6f8c5-8906-4f2a-86f2-a6a0035609b5" providerId="AD" clId="Web-{2E588E6B-B59D-46BD-9628-3937C6CE0EE8}" dt="2023-01-20T07:22:49.640" v="9" actId="1076"/>
          <ac:graphicFrameMkLst>
            <pc:docMk/>
            <pc:sldMk cId="2111254665" sldId="345"/>
            <ac:graphicFrameMk id="4" creationId="{197C7768-CDEB-783C-CC89-7222C418B3BE}"/>
          </ac:graphicFrameMkLst>
        </pc:graphicFrameChg>
      </pc:sldChg>
      <pc:sldChg chg="addSp modSp">
        <pc:chgData name="Student - James Huang Yong Heng" userId="S::james_huang@mymail.sutd.edu.sg::b8c6f8c5-8906-4f2a-86f2-a6a0035609b5" providerId="AD" clId="Web-{2E588E6B-B59D-46BD-9628-3937C6CE0EE8}" dt="2023-01-20T07:24:26.784" v="14"/>
        <pc:sldMkLst>
          <pc:docMk/>
          <pc:sldMk cId="2612624956" sldId="346"/>
        </pc:sldMkLst>
        <pc:graphicFrameChg chg="add mod modGraphic">
          <ac:chgData name="Student - James Huang Yong Heng" userId="S::james_huang@mymail.sutd.edu.sg::b8c6f8c5-8906-4f2a-86f2-a6a0035609b5" providerId="AD" clId="Web-{2E588E6B-B59D-46BD-9628-3937C6CE0EE8}" dt="2023-01-20T07:24:26.784" v="14"/>
          <ac:graphicFrameMkLst>
            <pc:docMk/>
            <pc:sldMk cId="2612624956" sldId="346"/>
            <ac:graphicFrameMk id="4" creationId="{96887C34-CF74-F45B-7FBA-853D7F3C393E}"/>
          </ac:graphicFrameMkLst>
        </pc:graphicFrameChg>
        <pc:picChg chg="mod">
          <ac:chgData name="Student - James Huang Yong Heng" userId="S::james_huang@mymail.sutd.edu.sg::b8c6f8c5-8906-4f2a-86f2-a6a0035609b5" providerId="AD" clId="Web-{2E588E6B-B59D-46BD-9628-3937C6CE0EE8}" dt="2023-01-20T07:23:18.610" v="11" actId="14100"/>
          <ac:picMkLst>
            <pc:docMk/>
            <pc:sldMk cId="2612624956" sldId="346"/>
            <ac:picMk id="5" creationId="{1121A366-C4F9-9C80-C6F3-EC1B26FDD364}"/>
          </ac:picMkLst>
        </pc:picChg>
      </pc:sldChg>
      <pc:sldChg chg="addSp modSp">
        <pc:chgData name="Student - James Huang Yong Heng" userId="S::james_huang@mymail.sutd.edu.sg::b8c6f8c5-8906-4f2a-86f2-a6a0035609b5" providerId="AD" clId="Web-{2E588E6B-B59D-46BD-9628-3937C6CE0EE8}" dt="2023-01-20T07:25:41.037" v="25" actId="20577"/>
        <pc:sldMkLst>
          <pc:docMk/>
          <pc:sldMk cId="256498280" sldId="349"/>
        </pc:sldMkLst>
        <pc:spChg chg="mod">
          <ac:chgData name="Student - James Huang Yong Heng" userId="S::james_huang@mymail.sutd.edu.sg::b8c6f8c5-8906-4f2a-86f2-a6a0035609b5" providerId="AD" clId="Web-{2E588E6B-B59D-46BD-9628-3937C6CE0EE8}" dt="2023-01-20T07:25:41.037" v="25" actId="20577"/>
          <ac:spMkLst>
            <pc:docMk/>
            <pc:sldMk cId="256498280" sldId="349"/>
            <ac:spMk id="3" creationId="{DF274664-CC85-97EA-5A9A-B667B7F6235C}"/>
          </ac:spMkLst>
        </pc:spChg>
        <pc:spChg chg="add mod">
          <ac:chgData name="Student - James Huang Yong Heng" userId="S::james_huang@mymail.sutd.edu.sg::b8c6f8c5-8906-4f2a-86f2-a6a0035609b5" providerId="AD" clId="Web-{2E588E6B-B59D-46BD-9628-3937C6CE0EE8}" dt="2023-01-20T07:25:13.692" v="20" actId="1076"/>
          <ac:spMkLst>
            <pc:docMk/>
            <pc:sldMk cId="256498280" sldId="349"/>
            <ac:spMk id="5" creationId="{40BAF932-B3D6-A365-24E9-AF0B1D65A8CC}"/>
          </ac:spMkLst>
        </pc:spChg>
        <pc:graphicFrameChg chg="add mod modGraphic">
          <ac:chgData name="Student - James Huang Yong Heng" userId="S::james_huang@mymail.sutd.edu.sg::b8c6f8c5-8906-4f2a-86f2-a6a0035609b5" providerId="AD" clId="Web-{2E588E6B-B59D-46BD-9628-3937C6CE0EE8}" dt="2023-01-20T07:25:13.708" v="21" actId="1076"/>
          <ac:graphicFrameMkLst>
            <pc:docMk/>
            <pc:sldMk cId="256498280" sldId="349"/>
            <ac:graphicFrameMk id="4" creationId="{C6110C67-B408-CA05-BD21-60E2BD9F0560}"/>
          </ac:graphicFrameMkLst>
        </pc:graphicFrameChg>
      </pc:sldChg>
    </pc:docChg>
  </pc:docChgLst>
  <pc:docChgLst>
    <pc:chgData name="Student - Soh Cher Chin Gabryel" userId="b8c5fa9c-28d6-45d0-8a82-deff9e8493cd" providerId="ADAL" clId="{9A937476-711D-4B9A-8031-95DD0BC09211}"/>
    <pc:docChg chg="undo custSel addSld delSld modSld">
      <pc:chgData name="Student - Soh Cher Chin Gabryel" userId="b8c5fa9c-28d6-45d0-8a82-deff9e8493cd" providerId="ADAL" clId="{9A937476-711D-4B9A-8031-95DD0BC09211}" dt="2023-02-07T02:34:26.590" v="3164" actId="20577"/>
      <pc:docMkLst>
        <pc:docMk/>
      </pc:docMkLst>
      <pc:sldChg chg="modSp mod">
        <pc:chgData name="Student - Soh Cher Chin Gabryel" userId="b8c5fa9c-28d6-45d0-8a82-deff9e8493cd" providerId="ADAL" clId="{9A937476-711D-4B9A-8031-95DD0BC09211}" dt="2023-02-07T02:23:51.738" v="2851" actId="20577"/>
        <pc:sldMkLst>
          <pc:docMk/>
          <pc:sldMk cId="1433367268" sldId="319"/>
        </pc:sldMkLst>
        <pc:spChg chg="mod">
          <ac:chgData name="Student - Soh Cher Chin Gabryel" userId="b8c5fa9c-28d6-45d0-8a82-deff9e8493cd" providerId="ADAL" clId="{9A937476-711D-4B9A-8031-95DD0BC09211}" dt="2023-02-04T03:41:35.803" v="1476" actId="1076"/>
          <ac:spMkLst>
            <pc:docMk/>
            <pc:sldMk cId="1433367268" sldId="319"/>
            <ac:spMk id="13" creationId="{6596E26B-5DA0-54C9-9B31-87B89F902AF5}"/>
          </ac:spMkLst>
        </pc:spChg>
        <pc:spChg chg="mod">
          <ac:chgData name="Student - Soh Cher Chin Gabryel" userId="b8c5fa9c-28d6-45d0-8a82-deff9e8493cd" providerId="ADAL" clId="{9A937476-711D-4B9A-8031-95DD0BC09211}" dt="2023-02-07T02:23:35.583" v="2831" actId="20577"/>
          <ac:spMkLst>
            <pc:docMk/>
            <pc:sldMk cId="1433367268" sldId="319"/>
            <ac:spMk id="18" creationId="{00623A0D-614C-EF3B-66C1-CCDC17178B56}"/>
          </ac:spMkLst>
        </pc:spChg>
        <pc:spChg chg="mod">
          <ac:chgData name="Student - Soh Cher Chin Gabryel" userId="b8c5fa9c-28d6-45d0-8a82-deff9e8493cd" providerId="ADAL" clId="{9A937476-711D-4B9A-8031-95DD0BC09211}" dt="2023-02-07T02:23:51.738" v="2851" actId="20577"/>
          <ac:spMkLst>
            <pc:docMk/>
            <pc:sldMk cId="1433367268" sldId="319"/>
            <ac:spMk id="27" creationId="{F111F753-9059-24E7-A386-06CAED77E968}"/>
          </ac:spMkLst>
        </pc:spChg>
        <pc:spChg chg="mod">
          <ac:chgData name="Student - Soh Cher Chin Gabryel" userId="b8c5fa9c-28d6-45d0-8a82-deff9e8493cd" providerId="ADAL" clId="{9A937476-711D-4B9A-8031-95DD0BC09211}" dt="2023-02-04T02:17:23.423" v="4" actId="1076"/>
          <ac:spMkLst>
            <pc:docMk/>
            <pc:sldMk cId="1433367268" sldId="319"/>
            <ac:spMk id="31" creationId="{89EDECC2-82E0-9516-2319-88C14C034D97}"/>
          </ac:spMkLst>
        </pc:spChg>
        <pc:picChg chg="mod">
          <ac:chgData name="Student - Soh Cher Chin Gabryel" userId="b8c5fa9c-28d6-45d0-8a82-deff9e8493cd" providerId="ADAL" clId="{9A937476-711D-4B9A-8031-95DD0BC09211}" dt="2023-02-04T02:17:20.415" v="3" actId="1076"/>
          <ac:picMkLst>
            <pc:docMk/>
            <pc:sldMk cId="1433367268" sldId="319"/>
            <ac:picMk id="32" creationId="{FFF0AB82-C996-56FC-B0F7-015F4989C2F1}"/>
          </ac:picMkLst>
        </pc:picChg>
      </pc:sldChg>
      <pc:sldChg chg="delSp modSp mod">
        <pc:chgData name="Student - Soh Cher Chin Gabryel" userId="b8c5fa9c-28d6-45d0-8a82-deff9e8493cd" providerId="ADAL" clId="{9A937476-711D-4B9A-8031-95DD0BC09211}" dt="2023-02-07T02:13:00.116" v="2626" actId="1076"/>
        <pc:sldMkLst>
          <pc:docMk/>
          <pc:sldMk cId="1033077610" sldId="320"/>
        </pc:sldMkLst>
        <pc:spChg chg="mod">
          <ac:chgData name="Student - Soh Cher Chin Gabryel" userId="b8c5fa9c-28d6-45d0-8a82-deff9e8493cd" providerId="ADAL" clId="{9A937476-711D-4B9A-8031-95DD0BC09211}" dt="2023-02-07T02:13:00.116" v="2626" actId="1076"/>
          <ac:spMkLst>
            <pc:docMk/>
            <pc:sldMk cId="1033077610" sldId="320"/>
            <ac:spMk id="7" creationId="{7E9FA5C2-FF69-77D2-4B65-8B2F104FCFA7}"/>
          </ac:spMkLst>
        </pc:spChg>
        <pc:graphicFrameChg chg="mod">
          <ac:chgData name="Student - Soh Cher Chin Gabryel" userId="b8c5fa9c-28d6-45d0-8a82-deff9e8493cd" providerId="ADAL" clId="{9A937476-711D-4B9A-8031-95DD0BC09211}" dt="2023-02-04T04:00:15.870" v="2197"/>
          <ac:graphicFrameMkLst>
            <pc:docMk/>
            <pc:sldMk cId="1033077610" sldId="320"/>
            <ac:graphicFrameMk id="13" creationId="{F1A71BCA-5D89-8ED8-0796-8C0F49FC3E18}"/>
          </ac:graphicFrameMkLst>
        </pc:graphicFrameChg>
        <pc:picChg chg="del">
          <ac:chgData name="Student - Soh Cher Chin Gabryel" userId="b8c5fa9c-28d6-45d0-8a82-deff9e8493cd" providerId="ADAL" clId="{9A937476-711D-4B9A-8031-95DD0BC09211}" dt="2023-02-04T03:13:15.318" v="1099" actId="478"/>
          <ac:picMkLst>
            <pc:docMk/>
            <pc:sldMk cId="1033077610" sldId="320"/>
            <ac:picMk id="14" creationId="{674A4043-F836-F014-D396-DA7C8E0DE639}"/>
          </ac:picMkLst>
        </pc:picChg>
      </pc:sldChg>
      <pc:sldChg chg="modSp mod">
        <pc:chgData name="Student - Soh Cher Chin Gabryel" userId="b8c5fa9c-28d6-45d0-8a82-deff9e8493cd" providerId="ADAL" clId="{9A937476-711D-4B9A-8031-95DD0BC09211}" dt="2023-02-04T03:18:34.171" v="1181" actId="113"/>
        <pc:sldMkLst>
          <pc:docMk/>
          <pc:sldMk cId="4081719484" sldId="321"/>
        </pc:sldMkLst>
        <pc:spChg chg="mod">
          <ac:chgData name="Student - Soh Cher Chin Gabryel" userId="b8c5fa9c-28d6-45d0-8a82-deff9e8493cd" providerId="ADAL" clId="{9A937476-711D-4B9A-8031-95DD0BC09211}" dt="2023-02-04T03:17:47.218" v="1151" actId="20577"/>
          <ac:spMkLst>
            <pc:docMk/>
            <pc:sldMk cId="4081719484" sldId="321"/>
            <ac:spMk id="9" creationId="{35894BBD-DE1E-A6B4-1797-393F2CCA0873}"/>
          </ac:spMkLst>
        </pc:spChg>
        <pc:spChg chg="mod">
          <ac:chgData name="Student - Soh Cher Chin Gabryel" userId="b8c5fa9c-28d6-45d0-8a82-deff9e8493cd" providerId="ADAL" clId="{9A937476-711D-4B9A-8031-95DD0BC09211}" dt="2023-02-04T03:18:34.171" v="1181" actId="113"/>
          <ac:spMkLst>
            <pc:docMk/>
            <pc:sldMk cId="4081719484" sldId="321"/>
            <ac:spMk id="20" creationId="{C8BB3692-8BAE-3475-829B-DD4A61C8C24F}"/>
          </ac:spMkLst>
        </pc:spChg>
      </pc:sldChg>
      <pc:sldChg chg="addSp delSp modSp mod">
        <pc:chgData name="Student - Soh Cher Chin Gabryel" userId="b8c5fa9c-28d6-45d0-8a82-deff9e8493cd" providerId="ADAL" clId="{9A937476-711D-4B9A-8031-95DD0BC09211}" dt="2023-02-04T03:48:14.550" v="1924" actId="20577"/>
        <pc:sldMkLst>
          <pc:docMk/>
          <pc:sldMk cId="948250" sldId="326"/>
        </pc:sldMkLst>
        <pc:spChg chg="add del mod">
          <ac:chgData name="Student - Soh Cher Chin Gabryel" userId="b8c5fa9c-28d6-45d0-8a82-deff9e8493cd" providerId="ADAL" clId="{9A937476-711D-4B9A-8031-95DD0BC09211}" dt="2023-02-04T03:48:14.550" v="1924" actId="20577"/>
          <ac:spMkLst>
            <pc:docMk/>
            <pc:sldMk cId="948250" sldId="326"/>
            <ac:spMk id="3" creationId="{67E38BA6-0267-3179-5762-F57F0F0B1CE6}"/>
          </ac:spMkLst>
        </pc:spChg>
        <pc:spChg chg="mod">
          <ac:chgData name="Student - Soh Cher Chin Gabryel" userId="b8c5fa9c-28d6-45d0-8a82-deff9e8493cd" providerId="ADAL" clId="{9A937476-711D-4B9A-8031-95DD0BC09211}" dt="2023-02-04T03:47:39.559" v="1912" actId="20577"/>
          <ac:spMkLst>
            <pc:docMk/>
            <pc:sldMk cId="948250" sldId="326"/>
            <ac:spMk id="5" creationId="{021BF40C-8796-5C5D-E127-88C8257B058C}"/>
          </ac:spMkLst>
        </pc:spChg>
        <pc:spChg chg="mod">
          <ac:chgData name="Student - Soh Cher Chin Gabryel" userId="b8c5fa9c-28d6-45d0-8a82-deff9e8493cd" providerId="ADAL" clId="{9A937476-711D-4B9A-8031-95DD0BC09211}" dt="2023-02-04T03:48:02.003" v="1914" actId="20577"/>
          <ac:spMkLst>
            <pc:docMk/>
            <pc:sldMk cId="948250" sldId="326"/>
            <ac:spMk id="6" creationId="{4DAC0291-AB99-2F48-4844-9F80F5465781}"/>
          </ac:spMkLst>
        </pc:spChg>
        <pc:picChg chg="mod">
          <ac:chgData name="Student - Soh Cher Chin Gabryel" userId="b8c5fa9c-28d6-45d0-8a82-deff9e8493cd" providerId="ADAL" clId="{9A937476-711D-4B9A-8031-95DD0BC09211}" dt="2023-02-04T03:45:04.903" v="1601" actId="1076"/>
          <ac:picMkLst>
            <pc:docMk/>
            <pc:sldMk cId="948250" sldId="326"/>
            <ac:picMk id="14" creationId="{38D5D2D0-3589-F0D7-4258-C2DFA560AE9C}"/>
          </ac:picMkLst>
        </pc:picChg>
      </pc:sldChg>
      <pc:sldChg chg="modSp mod">
        <pc:chgData name="Student - Soh Cher Chin Gabryel" userId="b8c5fa9c-28d6-45d0-8a82-deff9e8493cd" providerId="ADAL" clId="{9A937476-711D-4B9A-8031-95DD0BC09211}" dt="2023-02-04T04:00:47.701" v="2202" actId="20577"/>
        <pc:sldMkLst>
          <pc:docMk/>
          <pc:sldMk cId="1039207953" sldId="330"/>
        </pc:sldMkLst>
        <pc:spChg chg="mod">
          <ac:chgData name="Student - Soh Cher Chin Gabryel" userId="b8c5fa9c-28d6-45d0-8a82-deff9e8493cd" providerId="ADAL" clId="{9A937476-711D-4B9A-8031-95DD0BC09211}" dt="2023-02-04T04:00:47.701" v="2202" actId="20577"/>
          <ac:spMkLst>
            <pc:docMk/>
            <pc:sldMk cId="1039207953" sldId="330"/>
            <ac:spMk id="6" creationId="{B29CE774-6349-8456-3832-E4986E54B96A}"/>
          </ac:spMkLst>
        </pc:spChg>
        <pc:spChg chg="mod">
          <ac:chgData name="Student - Soh Cher Chin Gabryel" userId="b8c5fa9c-28d6-45d0-8a82-deff9e8493cd" providerId="ADAL" clId="{9A937476-711D-4B9A-8031-95DD0BC09211}" dt="2023-02-04T03:05:45.917" v="1055" actId="1582"/>
          <ac:spMkLst>
            <pc:docMk/>
            <pc:sldMk cId="1039207953" sldId="330"/>
            <ac:spMk id="23" creationId="{34347928-F0B1-74B8-9D73-E48951B22F0B}"/>
          </ac:spMkLst>
        </pc:spChg>
        <pc:picChg chg="mod">
          <ac:chgData name="Student - Soh Cher Chin Gabryel" userId="b8c5fa9c-28d6-45d0-8a82-deff9e8493cd" providerId="ADAL" clId="{9A937476-711D-4B9A-8031-95DD0BC09211}" dt="2023-02-04T03:40:12.424" v="1444"/>
          <ac:picMkLst>
            <pc:docMk/>
            <pc:sldMk cId="1039207953" sldId="330"/>
            <ac:picMk id="22" creationId="{2A795583-C861-F13D-62DE-BF42A444EF8C}"/>
          </ac:picMkLst>
        </pc:picChg>
      </pc:sldChg>
      <pc:sldChg chg="delSp modSp mod">
        <pc:chgData name="Student - Soh Cher Chin Gabryel" userId="b8c5fa9c-28d6-45d0-8a82-deff9e8493cd" providerId="ADAL" clId="{9A937476-711D-4B9A-8031-95DD0BC09211}" dt="2023-02-07T01:36:38.402" v="2568" actId="1076"/>
        <pc:sldMkLst>
          <pc:docMk/>
          <pc:sldMk cId="2710638041" sldId="333"/>
        </pc:sldMkLst>
        <pc:grpChg chg="mod">
          <ac:chgData name="Student - Soh Cher Chin Gabryel" userId="b8c5fa9c-28d6-45d0-8a82-deff9e8493cd" providerId="ADAL" clId="{9A937476-711D-4B9A-8031-95DD0BC09211}" dt="2023-02-07T01:36:38.402" v="2568" actId="1076"/>
          <ac:grpSpMkLst>
            <pc:docMk/>
            <pc:sldMk cId="2710638041" sldId="333"/>
            <ac:grpSpMk id="26" creationId="{23A8528F-998A-AB0A-301E-EFD325832888}"/>
          </ac:grpSpMkLst>
        </pc:grpChg>
        <pc:grpChg chg="del mod">
          <ac:chgData name="Student - Soh Cher Chin Gabryel" userId="b8c5fa9c-28d6-45d0-8a82-deff9e8493cd" providerId="ADAL" clId="{9A937476-711D-4B9A-8031-95DD0BC09211}" dt="2023-02-07T01:36:35.356" v="2567" actId="478"/>
          <ac:grpSpMkLst>
            <pc:docMk/>
            <pc:sldMk cId="2710638041" sldId="333"/>
            <ac:grpSpMk id="27" creationId="{69A0E1D2-43A7-3135-0AD7-6D7373B274D5}"/>
          </ac:grpSpMkLst>
        </pc:grpChg>
        <pc:graphicFrameChg chg="mod">
          <ac:chgData name="Student - Soh Cher Chin Gabryel" userId="b8c5fa9c-28d6-45d0-8a82-deff9e8493cd" providerId="ADAL" clId="{9A937476-711D-4B9A-8031-95DD0BC09211}" dt="2023-02-04T03:11:36.062" v="1091"/>
          <ac:graphicFrameMkLst>
            <pc:docMk/>
            <pc:sldMk cId="2710638041" sldId="333"/>
            <ac:graphicFrameMk id="2" creationId="{6FB9B82C-2ADB-AAA8-A700-12381CB5A0D6}"/>
          </ac:graphicFrameMkLst>
        </pc:graphicFrameChg>
      </pc:sldChg>
      <pc:sldChg chg="modSp mod">
        <pc:chgData name="Student - Soh Cher Chin Gabryel" userId="b8c5fa9c-28d6-45d0-8a82-deff9e8493cd" providerId="ADAL" clId="{9A937476-711D-4B9A-8031-95DD0BC09211}" dt="2023-02-04T03:22:21.730" v="1248" actId="1076"/>
        <pc:sldMkLst>
          <pc:docMk/>
          <pc:sldMk cId="2647392918" sldId="334"/>
        </pc:sldMkLst>
        <pc:spChg chg="mod">
          <ac:chgData name="Student - Soh Cher Chin Gabryel" userId="b8c5fa9c-28d6-45d0-8a82-deff9e8493cd" providerId="ADAL" clId="{9A937476-711D-4B9A-8031-95DD0BC09211}" dt="2023-02-04T03:21:37.938" v="1227" actId="1076"/>
          <ac:spMkLst>
            <pc:docMk/>
            <pc:sldMk cId="2647392918" sldId="334"/>
            <ac:spMk id="25" creationId="{49FBBC25-1028-C392-C733-10AAC5A7CB2C}"/>
          </ac:spMkLst>
        </pc:spChg>
        <pc:spChg chg="mod">
          <ac:chgData name="Student - Soh Cher Chin Gabryel" userId="b8c5fa9c-28d6-45d0-8a82-deff9e8493cd" providerId="ADAL" clId="{9A937476-711D-4B9A-8031-95DD0BC09211}" dt="2023-02-04T03:21:26.703" v="1221" actId="1076"/>
          <ac:spMkLst>
            <pc:docMk/>
            <pc:sldMk cId="2647392918" sldId="334"/>
            <ac:spMk id="27" creationId="{AEB1C822-C120-E84D-5134-404E8105013D}"/>
          </ac:spMkLst>
        </pc:spChg>
        <pc:spChg chg="mod">
          <ac:chgData name="Student - Soh Cher Chin Gabryel" userId="b8c5fa9c-28d6-45d0-8a82-deff9e8493cd" providerId="ADAL" clId="{9A937476-711D-4B9A-8031-95DD0BC09211}" dt="2023-02-04T03:21:55.714" v="1242" actId="1076"/>
          <ac:spMkLst>
            <pc:docMk/>
            <pc:sldMk cId="2647392918" sldId="334"/>
            <ac:spMk id="28" creationId="{F3D225CD-29E1-A40D-0D68-71328551AFE0}"/>
          </ac:spMkLst>
        </pc:spChg>
        <pc:picChg chg="mod">
          <ac:chgData name="Student - Soh Cher Chin Gabryel" userId="b8c5fa9c-28d6-45d0-8a82-deff9e8493cd" providerId="ADAL" clId="{9A937476-711D-4B9A-8031-95DD0BC09211}" dt="2023-02-04T03:22:01.982" v="1246" actId="14100"/>
          <ac:picMkLst>
            <pc:docMk/>
            <pc:sldMk cId="2647392918" sldId="334"/>
            <ac:picMk id="7" creationId="{729258FC-A561-B661-C722-885043AD4AB8}"/>
          </ac:picMkLst>
        </pc:picChg>
        <pc:picChg chg="mod">
          <ac:chgData name="Student - Soh Cher Chin Gabryel" userId="b8c5fa9c-28d6-45d0-8a82-deff9e8493cd" providerId="ADAL" clId="{9A937476-711D-4B9A-8031-95DD0BC09211}" dt="2023-02-04T03:21:30.224" v="1223" actId="1076"/>
          <ac:picMkLst>
            <pc:docMk/>
            <pc:sldMk cId="2647392918" sldId="334"/>
            <ac:picMk id="12" creationId="{65C52CF7-BB6D-9FAD-B951-0C6639D01B88}"/>
          </ac:picMkLst>
        </pc:picChg>
        <pc:picChg chg="mod">
          <ac:chgData name="Student - Soh Cher Chin Gabryel" userId="b8c5fa9c-28d6-45d0-8a82-deff9e8493cd" providerId="ADAL" clId="{9A937476-711D-4B9A-8031-95DD0BC09211}" dt="2023-02-04T03:21:23.592" v="1220" actId="1076"/>
          <ac:picMkLst>
            <pc:docMk/>
            <pc:sldMk cId="2647392918" sldId="334"/>
            <ac:picMk id="16" creationId="{C9C72FB1-CEBE-B08D-DAE2-C2478B8F7BA8}"/>
          </ac:picMkLst>
        </pc:picChg>
        <pc:picChg chg="mod">
          <ac:chgData name="Student - Soh Cher Chin Gabryel" userId="b8c5fa9c-28d6-45d0-8a82-deff9e8493cd" providerId="ADAL" clId="{9A937476-711D-4B9A-8031-95DD0BC09211}" dt="2023-02-04T03:22:21.730" v="1248" actId="1076"/>
          <ac:picMkLst>
            <pc:docMk/>
            <pc:sldMk cId="2647392918" sldId="334"/>
            <ac:picMk id="23" creationId="{F0457B54-ABF7-F49D-3806-6235B58B9687}"/>
          </ac:picMkLst>
        </pc:picChg>
      </pc:sldChg>
      <pc:sldChg chg="modSp mod">
        <pc:chgData name="Student - Soh Cher Chin Gabryel" userId="b8c5fa9c-28d6-45d0-8a82-deff9e8493cd" providerId="ADAL" clId="{9A937476-711D-4B9A-8031-95DD0BC09211}" dt="2023-02-04T03:27:32.758" v="1340" actId="1076"/>
        <pc:sldMkLst>
          <pc:docMk/>
          <pc:sldMk cId="2612624956" sldId="346"/>
        </pc:sldMkLst>
        <pc:spChg chg="mod">
          <ac:chgData name="Student - Soh Cher Chin Gabryel" userId="b8c5fa9c-28d6-45d0-8a82-deff9e8493cd" providerId="ADAL" clId="{9A937476-711D-4B9A-8031-95DD0BC09211}" dt="2023-02-04T03:27:29.517" v="1339" actId="1076"/>
          <ac:spMkLst>
            <pc:docMk/>
            <pc:sldMk cId="2612624956" sldId="346"/>
            <ac:spMk id="19" creationId="{31FAC11C-B1C6-FB87-7B9C-39DA845D0F11}"/>
          </ac:spMkLst>
        </pc:spChg>
        <pc:spChg chg="mod">
          <ac:chgData name="Student - Soh Cher Chin Gabryel" userId="b8c5fa9c-28d6-45d0-8a82-deff9e8493cd" providerId="ADAL" clId="{9A937476-711D-4B9A-8031-95DD0BC09211}" dt="2023-02-04T03:27:32.758" v="1340" actId="1076"/>
          <ac:spMkLst>
            <pc:docMk/>
            <pc:sldMk cId="2612624956" sldId="346"/>
            <ac:spMk id="21" creationId="{96CA385B-C484-F6FE-DD4E-100DE79D9E53}"/>
          </ac:spMkLst>
        </pc:spChg>
        <pc:spChg chg="mod">
          <ac:chgData name="Student - Soh Cher Chin Gabryel" userId="b8c5fa9c-28d6-45d0-8a82-deff9e8493cd" providerId="ADAL" clId="{9A937476-711D-4B9A-8031-95DD0BC09211}" dt="2023-02-04T03:25:52.891" v="1311" actId="1076"/>
          <ac:spMkLst>
            <pc:docMk/>
            <pc:sldMk cId="2612624956" sldId="346"/>
            <ac:spMk id="45" creationId="{34B3DA40-020C-3E08-C3B4-484F600F75B4}"/>
          </ac:spMkLst>
        </pc:spChg>
      </pc:sldChg>
      <pc:sldChg chg="modSp mod">
        <pc:chgData name="Student - Soh Cher Chin Gabryel" userId="b8c5fa9c-28d6-45d0-8a82-deff9e8493cd" providerId="ADAL" clId="{9A937476-711D-4B9A-8031-95DD0BC09211}" dt="2023-02-07T02:22:33.414" v="2787" actId="20577"/>
        <pc:sldMkLst>
          <pc:docMk/>
          <pc:sldMk cId="3088281261" sldId="352"/>
        </pc:sldMkLst>
        <pc:spChg chg="mod">
          <ac:chgData name="Student - Soh Cher Chin Gabryel" userId="b8c5fa9c-28d6-45d0-8a82-deff9e8493cd" providerId="ADAL" clId="{9A937476-711D-4B9A-8031-95DD0BC09211}" dt="2023-02-07T02:22:15.285" v="2754" actId="1076"/>
          <ac:spMkLst>
            <pc:docMk/>
            <pc:sldMk cId="3088281261" sldId="352"/>
            <ac:spMk id="3" creationId="{B23B8BB9-3E68-073F-5114-AA4EA98A13EF}"/>
          </ac:spMkLst>
        </pc:spChg>
        <pc:spChg chg="mod">
          <ac:chgData name="Student - Soh Cher Chin Gabryel" userId="b8c5fa9c-28d6-45d0-8a82-deff9e8493cd" providerId="ADAL" clId="{9A937476-711D-4B9A-8031-95DD0BC09211}" dt="2023-02-07T02:22:27.846" v="2782" actId="20577"/>
          <ac:spMkLst>
            <pc:docMk/>
            <pc:sldMk cId="3088281261" sldId="352"/>
            <ac:spMk id="10" creationId="{1BE9AD18-0420-ED95-10A6-D5B4EED1B82F}"/>
          </ac:spMkLst>
        </pc:spChg>
        <pc:spChg chg="mod">
          <ac:chgData name="Student - Soh Cher Chin Gabryel" userId="b8c5fa9c-28d6-45d0-8a82-deff9e8493cd" providerId="ADAL" clId="{9A937476-711D-4B9A-8031-95DD0BC09211}" dt="2023-02-07T02:22:33.414" v="2787" actId="20577"/>
          <ac:spMkLst>
            <pc:docMk/>
            <pc:sldMk cId="3088281261" sldId="352"/>
            <ac:spMk id="11" creationId="{825E5197-47BB-1C8C-7313-F5D4FCC6DAFE}"/>
          </ac:spMkLst>
        </pc:spChg>
        <pc:spChg chg="mod">
          <ac:chgData name="Student - Soh Cher Chin Gabryel" userId="b8c5fa9c-28d6-45d0-8a82-deff9e8493cd" providerId="ADAL" clId="{9A937476-711D-4B9A-8031-95DD0BC09211}" dt="2023-02-07T02:21:51.594" v="2745" actId="1076"/>
          <ac:spMkLst>
            <pc:docMk/>
            <pc:sldMk cId="3088281261" sldId="352"/>
            <ac:spMk id="12" creationId="{95BBD290-1865-0CCE-367F-9B3371E15ACD}"/>
          </ac:spMkLst>
        </pc:spChg>
        <pc:grpChg chg="mod">
          <ac:chgData name="Student - Soh Cher Chin Gabryel" userId="b8c5fa9c-28d6-45d0-8a82-deff9e8493cd" providerId="ADAL" clId="{9A937476-711D-4B9A-8031-95DD0BC09211}" dt="2023-02-07T02:22:11.825" v="2752" actId="14100"/>
          <ac:grpSpMkLst>
            <pc:docMk/>
            <pc:sldMk cId="3088281261" sldId="352"/>
            <ac:grpSpMk id="24" creationId="{F93B7280-8282-2F5B-8013-DDA43A1209AD}"/>
          </ac:grpSpMkLst>
        </pc:grpChg>
        <pc:grpChg chg="mod">
          <ac:chgData name="Student - Soh Cher Chin Gabryel" userId="b8c5fa9c-28d6-45d0-8a82-deff9e8493cd" providerId="ADAL" clId="{9A937476-711D-4B9A-8031-95DD0BC09211}" dt="2023-02-07T02:22:19.991" v="2756" actId="14100"/>
          <ac:grpSpMkLst>
            <pc:docMk/>
            <pc:sldMk cId="3088281261" sldId="352"/>
            <ac:grpSpMk id="25" creationId="{A344DDE5-E13D-8DBA-86DB-34FA8CCB6FC1}"/>
          </ac:grpSpMkLst>
        </pc:grpChg>
        <pc:grpChg chg="mod">
          <ac:chgData name="Student - Soh Cher Chin Gabryel" userId="b8c5fa9c-28d6-45d0-8a82-deff9e8493cd" providerId="ADAL" clId="{9A937476-711D-4B9A-8031-95DD0BC09211}" dt="2023-02-07T02:22:00.619" v="2749" actId="1076"/>
          <ac:grpSpMkLst>
            <pc:docMk/>
            <pc:sldMk cId="3088281261" sldId="352"/>
            <ac:grpSpMk id="26" creationId="{EC84596B-8D39-52DC-482B-A1A432EB45D1}"/>
          </ac:grpSpMkLst>
        </pc:grpChg>
        <pc:picChg chg="mod">
          <ac:chgData name="Student - Soh Cher Chin Gabryel" userId="b8c5fa9c-28d6-45d0-8a82-deff9e8493cd" providerId="ADAL" clId="{9A937476-711D-4B9A-8031-95DD0BC09211}" dt="2023-02-07T02:22:16.528" v="2755" actId="1076"/>
          <ac:picMkLst>
            <pc:docMk/>
            <pc:sldMk cId="3088281261" sldId="352"/>
            <ac:picMk id="14" creationId="{3114A01A-918A-82F1-1356-1EF3BE43F499}"/>
          </ac:picMkLst>
        </pc:picChg>
        <pc:picChg chg="mod">
          <ac:chgData name="Student - Soh Cher Chin Gabryel" userId="b8c5fa9c-28d6-45d0-8a82-deff9e8493cd" providerId="ADAL" clId="{9A937476-711D-4B9A-8031-95DD0BC09211}" dt="2023-02-07T02:21:07.692" v="2632" actId="1076"/>
          <ac:picMkLst>
            <pc:docMk/>
            <pc:sldMk cId="3088281261" sldId="352"/>
            <ac:picMk id="17" creationId="{344FCB37-4952-BC00-0039-738E5A742851}"/>
          </ac:picMkLst>
        </pc:picChg>
        <pc:picChg chg="mod">
          <ac:chgData name="Student - Soh Cher Chin Gabryel" userId="b8c5fa9c-28d6-45d0-8a82-deff9e8493cd" providerId="ADAL" clId="{9A937476-711D-4B9A-8031-95DD0BC09211}" dt="2023-02-07T02:21:41.805" v="2723" actId="1076"/>
          <ac:picMkLst>
            <pc:docMk/>
            <pc:sldMk cId="3088281261" sldId="352"/>
            <ac:picMk id="19" creationId="{0BDD04BE-AC85-EBD9-7EF7-A369B554493D}"/>
          </ac:picMkLst>
        </pc:picChg>
        <pc:picChg chg="mod">
          <ac:chgData name="Student - Soh Cher Chin Gabryel" userId="b8c5fa9c-28d6-45d0-8a82-deff9e8493cd" providerId="ADAL" clId="{9A937476-711D-4B9A-8031-95DD0BC09211}" dt="2023-02-07T02:21:55.292" v="2747" actId="1076"/>
          <ac:picMkLst>
            <pc:docMk/>
            <pc:sldMk cId="3088281261" sldId="352"/>
            <ac:picMk id="23" creationId="{4232F1E1-7B0A-35BF-5E43-36D36F5DD563}"/>
          </ac:picMkLst>
        </pc:picChg>
      </pc:sldChg>
      <pc:sldChg chg="modSp mod">
        <pc:chgData name="Student - Soh Cher Chin Gabryel" userId="b8c5fa9c-28d6-45d0-8a82-deff9e8493cd" providerId="ADAL" clId="{9A937476-711D-4B9A-8031-95DD0BC09211}" dt="2023-02-07T02:34:26.590" v="3164" actId="20577"/>
        <pc:sldMkLst>
          <pc:docMk/>
          <pc:sldMk cId="3799117098" sldId="358"/>
        </pc:sldMkLst>
        <pc:spChg chg="mod">
          <ac:chgData name="Student - Soh Cher Chin Gabryel" userId="b8c5fa9c-28d6-45d0-8a82-deff9e8493cd" providerId="ADAL" clId="{9A937476-711D-4B9A-8031-95DD0BC09211}" dt="2023-02-07T02:24:10.976" v="2880" actId="20577"/>
          <ac:spMkLst>
            <pc:docMk/>
            <pc:sldMk cId="3799117098" sldId="358"/>
            <ac:spMk id="2" creationId="{8BA45BC7-435B-5E04-AA11-5B6C66E41EBF}"/>
          </ac:spMkLst>
        </pc:spChg>
        <pc:spChg chg="mod">
          <ac:chgData name="Student - Soh Cher Chin Gabryel" userId="b8c5fa9c-28d6-45d0-8a82-deff9e8493cd" providerId="ADAL" clId="{9A937476-711D-4B9A-8031-95DD0BC09211}" dt="2023-02-07T02:34:26.590" v="3164" actId="20577"/>
          <ac:spMkLst>
            <pc:docMk/>
            <pc:sldMk cId="3799117098" sldId="358"/>
            <ac:spMk id="5" creationId="{829A5F84-209C-2D0D-4EA5-F6804C4C8A5D}"/>
          </ac:spMkLst>
        </pc:spChg>
        <pc:spChg chg="mod">
          <ac:chgData name="Student - Soh Cher Chin Gabryel" userId="b8c5fa9c-28d6-45d0-8a82-deff9e8493cd" providerId="ADAL" clId="{9A937476-711D-4B9A-8031-95DD0BC09211}" dt="2023-02-07T02:24:13.847" v="2881" actId="1076"/>
          <ac:spMkLst>
            <pc:docMk/>
            <pc:sldMk cId="3799117098" sldId="358"/>
            <ac:spMk id="57" creationId="{A4B83C7F-2F4C-1B89-C208-5B051F4A1656}"/>
          </ac:spMkLst>
        </pc:spChg>
      </pc:sldChg>
      <pc:sldChg chg="modSp mod">
        <pc:chgData name="Student - Soh Cher Chin Gabryel" userId="b8c5fa9c-28d6-45d0-8a82-deff9e8493cd" providerId="ADAL" clId="{9A937476-711D-4B9A-8031-95DD0BC09211}" dt="2023-02-04T04:00:34.494" v="2199" actId="20577"/>
        <pc:sldMkLst>
          <pc:docMk/>
          <pc:sldMk cId="336467191" sldId="359"/>
        </pc:sldMkLst>
        <pc:spChg chg="mod">
          <ac:chgData name="Student - Soh Cher Chin Gabryel" userId="b8c5fa9c-28d6-45d0-8a82-deff9e8493cd" providerId="ADAL" clId="{9A937476-711D-4B9A-8031-95DD0BC09211}" dt="2023-02-04T03:48:30.601" v="1926" actId="20577"/>
          <ac:spMkLst>
            <pc:docMk/>
            <pc:sldMk cId="336467191" sldId="359"/>
            <ac:spMk id="3" creationId="{DEBF87A4-ECE5-1B67-1714-4EC3C790DE3D}"/>
          </ac:spMkLst>
        </pc:spChg>
        <pc:spChg chg="mod">
          <ac:chgData name="Student - Soh Cher Chin Gabryel" userId="b8c5fa9c-28d6-45d0-8a82-deff9e8493cd" providerId="ADAL" clId="{9A937476-711D-4B9A-8031-95DD0BC09211}" dt="2023-02-04T04:00:34.494" v="2199" actId="20577"/>
          <ac:spMkLst>
            <pc:docMk/>
            <pc:sldMk cId="336467191" sldId="359"/>
            <ac:spMk id="5" creationId="{021BF40C-8796-5C5D-E127-88C8257B058C}"/>
          </ac:spMkLst>
        </pc:spChg>
        <pc:spChg chg="mod">
          <ac:chgData name="Student - Soh Cher Chin Gabryel" userId="b8c5fa9c-28d6-45d0-8a82-deff9e8493cd" providerId="ADAL" clId="{9A937476-711D-4B9A-8031-95DD0BC09211}" dt="2023-02-04T03:48:31.940" v="1927" actId="20577"/>
          <ac:spMkLst>
            <pc:docMk/>
            <pc:sldMk cId="336467191" sldId="359"/>
            <ac:spMk id="6" creationId="{F43C1F71-7C6A-7F99-7A73-C8618641FFA3}"/>
          </ac:spMkLst>
        </pc:spChg>
        <pc:picChg chg="mod">
          <ac:chgData name="Student - Soh Cher Chin Gabryel" userId="b8c5fa9c-28d6-45d0-8a82-deff9e8493cd" providerId="ADAL" clId="{9A937476-711D-4B9A-8031-95DD0BC09211}" dt="2023-02-04T03:43:07.957" v="1590" actId="1036"/>
          <ac:picMkLst>
            <pc:docMk/>
            <pc:sldMk cId="336467191" sldId="359"/>
            <ac:picMk id="1030" creationId="{D46311FB-DAC5-3223-2F53-C920A8975597}"/>
          </ac:picMkLst>
        </pc:picChg>
      </pc:sldChg>
      <pc:sldChg chg="modSp mod">
        <pc:chgData name="Student - Soh Cher Chin Gabryel" userId="b8c5fa9c-28d6-45d0-8a82-deff9e8493cd" providerId="ADAL" clId="{9A937476-711D-4B9A-8031-95DD0BC09211}" dt="2023-02-07T02:24:35.563" v="2914" actId="1076"/>
        <pc:sldMkLst>
          <pc:docMk/>
          <pc:sldMk cId="3266094007" sldId="361"/>
        </pc:sldMkLst>
        <pc:spChg chg="mod">
          <ac:chgData name="Student - Soh Cher Chin Gabryel" userId="b8c5fa9c-28d6-45d0-8a82-deff9e8493cd" providerId="ADAL" clId="{9A937476-711D-4B9A-8031-95DD0BC09211}" dt="2023-02-04T03:49:03.171" v="1963" actId="20577"/>
          <ac:spMkLst>
            <pc:docMk/>
            <pc:sldMk cId="3266094007" sldId="361"/>
            <ac:spMk id="18" creationId="{A5189710-8C71-0E5A-15FA-665F6A555720}"/>
          </ac:spMkLst>
        </pc:spChg>
        <pc:spChg chg="mod">
          <ac:chgData name="Student - Soh Cher Chin Gabryel" userId="b8c5fa9c-28d6-45d0-8a82-deff9e8493cd" providerId="ADAL" clId="{9A937476-711D-4B9A-8031-95DD0BC09211}" dt="2023-02-07T02:24:34.091" v="2913" actId="20577"/>
          <ac:spMkLst>
            <pc:docMk/>
            <pc:sldMk cId="3266094007" sldId="361"/>
            <ac:spMk id="55" creationId="{7326AE6E-3929-A4DD-E023-217C38895AD0}"/>
          </ac:spMkLst>
        </pc:spChg>
        <pc:spChg chg="mod">
          <ac:chgData name="Student - Soh Cher Chin Gabryel" userId="b8c5fa9c-28d6-45d0-8a82-deff9e8493cd" providerId="ADAL" clId="{9A937476-711D-4B9A-8031-95DD0BC09211}" dt="2023-02-07T02:24:26.816" v="2910" actId="20577"/>
          <ac:spMkLst>
            <pc:docMk/>
            <pc:sldMk cId="3266094007" sldId="361"/>
            <ac:spMk id="59" creationId="{E5541F12-F2AC-94A4-B97E-55C79760C8D7}"/>
          </ac:spMkLst>
        </pc:spChg>
        <pc:spChg chg="mod">
          <ac:chgData name="Student - Soh Cher Chin Gabryel" userId="b8c5fa9c-28d6-45d0-8a82-deff9e8493cd" providerId="ADAL" clId="{9A937476-711D-4B9A-8031-95DD0BC09211}" dt="2023-02-07T02:24:35.563" v="2914" actId="1076"/>
          <ac:spMkLst>
            <pc:docMk/>
            <pc:sldMk cId="3266094007" sldId="361"/>
            <ac:spMk id="65" creationId="{498ED7A4-A2CC-8FB5-2A96-353107C165F5}"/>
          </ac:spMkLst>
        </pc:spChg>
        <pc:spChg chg="mod">
          <ac:chgData name="Student - Soh Cher Chin Gabryel" userId="b8c5fa9c-28d6-45d0-8a82-deff9e8493cd" providerId="ADAL" clId="{9A937476-711D-4B9A-8031-95DD0BC09211}" dt="2023-02-07T02:24:30.664" v="2911" actId="1076"/>
          <ac:spMkLst>
            <pc:docMk/>
            <pc:sldMk cId="3266094007" sldId="361"/>
            <ac:spMk id="67" creationId="{0F80036B-F3A9-F8C3-66C8-4041A88F64A8}"/>
          </ac:spMkLst>
        </pc:spChg>
      </pc:sldChg>
      <pc:sldChg chg="addSp modSp mod">
        <pc:chgData name="Student - Soh Cher Chin Gabryel" userId="b8c5fa9c-28d6-45d0-8a82-deff9e8493cd" providerId="ADAL" clId="{9A937476-711D-4B9A-8031-95DD0BC09211}" dt="2023-02-07T02:25:31.259" v="2948" actId="166"/>
        <pc:sldMkLst>
          <pc:docMk/>
          <pc:sldMk cId="526055566" sldId="362"/>
        </pc:sldMkLst>
        <pc:spChg chg="add mod ord">
          <ac:chgData name="Student - Soh Cher Chin Gabryel" userId="b8c5fa9c-28d6-45d0-8a82-deff9e8493cd" providerId="ADAL" clId="{9A937476-711D-4B9A-8031-95DD0BC09211}" dt="2023-02-07T02:25:26.108" v="2947" actId="171"/>
          <ac:spMkLst>
            <pc:docMk/>
            <pc:sldMk cId="526055566" sldId="362"/>
            <ac:spMk id="2" creationId="{B17E7CCA-2754-CC08-04EB-221ECF714D89}"/>
          </ac:spMkLst>
        </pc:spChg>
        <pc:spChg chg="mod">
          <ac:chgData name="Student - Soh Cher Chin Gabryel" userId="b8c5fa9c-28d6-45d0-8a82-deff9e8493cd" providerId="ADAL" clId="{9A937476-711D-4B9A-8031-95DD0BC09211}" dt="2023-02-07T01:35:22.755" v="2530" actId="20577"/>
          <ac:spMkLst>
            <pc:docMk/>
            <pc:sldMk cId="526055566" sldId="362"/>
            <ac:spMk id="14" creationId="{62D45A47-E1A4-6482-D48D-BC90EF38A610}"/>
          </ac:spMkLst>
        </pc:spChg>
        <pc:spChg chg="mod">
          <ac:chgData name="Student - Soh Cher Chin Gabryel" userId="b8c5fa9c-28d6-45d0-8a82-deff9e8493cd" providerId="ADAL" clId="{9A937476-711D-4B9A-8031-95DD0BC09211}" dt="2023-02-07T02:24:43.162" v="2933" actId="20577"/>
          <ac:spMkLst>
            <pc:docMk/>
            <pc:sldMk cId="526055566" sldId="362"/>
            <ac:spMk id="38" creationId="{47B97B8A-3973-87F2-2795-A752B4E5FBF3}"/>
          </ac:spMkLst>
        </pc:spChg>
        <pc:spChg chg="mod">
          <ac:chgData name="Student - Soh Cher Chin Gabryel" userId="b8c5fa9c-28d6-45d0-8a82-deff9e8493cd" providerId="ADAL" clId="{9A937476-711D-4B9A-8031-95DD0BC09211}" dt="2023-02-07T02:24:50.587" v="2937" actId="20577"/>
          <ac:spMkLst>
            <pc:docMk/>
            <pc:sldMk cId="526055566" sldId="362"/>
            <ac:spMk id="42" creationId="{0FE7A1EC-02AB-EF32-9CA7-70D2F0925946}"/>
          </ac:spMkLst>
        </pc:spChg>
        <pc:spChg chg="mod ord">
          <ac:chgData name="Student - Soh Cher Chin Gabryel" userId="b8c5fa9c-28d6-45d0-8a82-deff9e8493cd" providerId="ADAL" clId="{9A937476-711D-4B9A-8031-95DD0BC09211}" dt="2023-02-07T02:25:31.259" v="2948" actId="166"/>
          <ac:spMkLst>
            <pc:docMk/>
            <pc:sldMk cId="526055566" sldId="362"/>
            <ac:spMk id="48" creationId="{F21CF64D-BC7D-6174-74BE-FB43899D0598}"/>
          </ac:spMkLst>
        </pc:spChg>
        <pc:spChg chg="mod">
          <ac:chgData name="Student - Soh Cher Chin Gabryel" userId="b8c5fa9c-28d6-45d0-8a82-deff9e8493cd" providerId="ADAL" clId="{9A937476-711D-4B9A-8031-95DD0BC09211}" dt="2023-02-07T02:25:00.199" v="2941" actId="1076"/>
          <ac:spMkLst>
            <pc:docMk/>
            <pc:sldMk cId="526055566" sldId="362"/>
            <ac:spMk id="51" creationId="{886F0AC4-FBCB-6B85-F8FF-71850A2F57F1}"/>
          </ac:spMkLst>
        </pc:spChg>
      </pc:sldChg>
      <pc:sldChg chg="addSp delSp modSp mod">
        <pc:chgData name="Student - Soh Cher Chin Gabryel" userId="b8c5fa9c-28d6-45d0-8a82-deff9e8493cd" providerId="ADAL" clId="{9A937476-711D-4B9A-8031-95DD0BC09211}" dt="2023-02-07T01:35:02.276" v="2505" actId="20577"/>
        <pc:sldMkLst>
          <pc:docMk/>
          <pc:sldMk cId="367025178" sldId="365"/>
        </pc:sldMkLst>
        <pc:spChg chg="add mod">
          <ac:chgData name="Student - Soh Cher Chin Gabryel" userId="b8c5fa9c-28d6-45d0-8a82-deff9e8493cd" providerId="ADAL" clId="{9A937476-711D-4B9A-8031-95DD0BC09211}" dt="2023-02-07T01:35:02.276" v="2505" actId="20577"/>
          <ac:spMkLst>
            <pc:docMk/>
            <pc:sldMk cId="367025178" sldId="365"/>
            <ac:spMk id="2" creationId="{5049ED10-59F3-4D31-472B-045BD88EDC5C}"/>
          </ac:spMkLst>
        </pc:spChg>
        <pc:spChg chg="add mod">
          <ac:chgData name="Student - Soh Cher Chin Gabryel" userId="b8c5fa9c-28d6-45d0-8a82-deff9e8493cd" providerId="ADAL" clId="{9A937476-711D-4B9A-8031-95DD0BC09211}" dt="2023-02-04T03:14:01.368" v="1103" actId="1076"/>
          <ac:spMkLst>
            <pc:docMk/>
            <pc:sldMk cId="367025178" sldId="365"/>
            <ac:spMk id="3" creationId="{FC244C3A-2FDF-73E7-6450-50EFFBC458F4}"/>
          </ac:spMkLst>
        </pc:spChg>
        <pc:spChg chg="add mod">
          <ac:chgData name="Student - Soh Cher Chin Gabryel" userId="b8c5fa9c-28d6-45d0-8a82-deff9e8493cd" providerId="ADAL" clId="{9A937476-711D-4B9A-8031-95DD0BC09211}" dt="2023-02-04T03:54:21.005" v="2179" actId="2085"/>
          <ac:spMkLst>
            <pc:docMk/>
            <pc:sldMk cId="367025178" sldId="365"/>
            <ac:spMk id="6" creationId="{C5A2FD73-5FB4-B377-039B-77ADFA023658}"/>
          </ac:spMkLst>
        </pc:spChg>
        <pc:spChg chg="mod">
          <ac:chgData name="Student - Soh Cher Chin Gabryel" userId="b8c5fa9c-28d6-45d0-8a82-deff9e8493cd" providerId="ADAL" clId="{9A937476-711D-4B9A-8031-95DD0BC09211}" dt="2023-02-04T03:13:48.667" v="1100" actId="2085"/>
          <ac:spMkLst>
            <pc:docMk/>
            <pc:sldMk cId="367025178" sldId="365"/>
            <ac:spMk id="8" creationId="{10F87372-9EFB-9310-6E43-03050C5CAB0B}"/>
          </ac:spMkLst>
        </pc:spChg>
        <pc:spChg chg="mod">
          <ac:chgData name="Student - Soh Cher Chin Gabryel" userId="b8c5fa9c-28d6-45d0-8a82-deff9e8493cd" providerId="ADAL" clId="{9A937476-711D-4B9A-8031-95DD0BC09211}" dt="2023-02-04T02:22:29.499" v="94" actId="14100"/>
          <ac:spMkLst>
            <pc:docMk/>
            <pc:sldMk cId="367025178" sldId="365"/>
            <ac:spMk id="9" creationId="{035546A3-AB64-CFAC-4790-134514D1A662}"/>
          </ac:spMkLst>
        </pc:spChg>
        <pc:spChg chg="del mod">
          <ac:chgData name="Student - Soh Cher Chin Gabryel" userId="b8c5fa9c-28d6-45d0-8a82-deff9e8493cd" providerId="ADAL" clId="{9A937476-711D-4B9A-8031-95DD0BC09211}" dt="2023-02-04T03:13:54.874" v="1101" actId="478"/>
          <ac:spMkLst>
            <pc:docMk/>
            <pc:sldMk cId="367025178" sldId="365"/>
            <ac:spMk id="10" creationId="{9E48CF82-1F52-6B61-9AAD-499A496A93F6}"/>
          </ac:spMkLst>
        </pc:spChg>
        <pc:graphicFrameChg chg="mod modGraphic">
          <ac:chgData name="Student - Soh Cher Chin Gabryel" userId="b8c5fa9c-28d6-45d0-8a82-deff9e8493cd" providerId="ADAL" clId="{9A937476-711D-4B9A-8031-95DD0BC09211}" dt="2023-02-04T03:53:19.326" v="2174" actId="1076"/>
          <ac:graphicFrameMkLst>
            <pc:docMk/>
            <pc:sldMk cId="367025178" sldId="365"/>
            <ac:graphicFrameMk id="5" creationId="{CC8BCE70-3B91-6FB2-3A59-9A156E6F61E8}"/>
          </ac:graphicFrameMkLst>
        </pc:graphicFrameChg>
        <pc:picChg chg="del">
          <ac:chgData name="Student - Soh Cher Chin Gabryel" userId="b8c5fa9c-28d6-45d0-8a82-deff9e8493cd" providerId="ADAL" clId="{9A937476-711D-4B9A-8031-95DD0BC09211}" dt="2023-02-04T03:13:10.738" v="1098" actId="478"/>
          <ac:picMkLst>
            <pc:docMk/>
            <pc:sldMk cId="367025178" sldId="365"/>
            <ac:picMk id="2" creationId="{B462E1C3-9A1E-819F-3D0A-7BB2600CE263}"/>
          </ac:picMkLst>
        </pc:picChg>
        <pc:picChg chg="mod">
          <ac:chgData name="Student - Soh Cher Chin Gabryel" userId="b8c5fa9c-28d6-45d0-8a82-deff9e8493cd" providerId="ADAL" clId="{9A937476-711D-4B9A-8031-95DD0BC09211}" dt="2023-02-04T03:53:21.447" v="2175" actId="1076"/>
          <ac:picMkLst>
            <pc:docMk/>
            <pc:sldMk cId="367025178" sldId="365"/>
            <ac:picMk id="7" creationId="{DE73D7EC-BA1F-569C-4ABB-99B7B9F96550}"/>
          </ac:picMkLst>
        </pc:picChg>
        <pc:picChg chg="mod">
          <ac:chgData name="Student - Soh Cher Chin Gabryel" userId="b8c5fa9c-28d6-45d0-8a82-deff9e8493cd" providerId="ADAL" clId="{9A937476-711D-4B9A-8031-95DD0BC09211}" dt="2023-02-04T03:53:22.655" v="2176" actId="1076"/>
          <ac:picMkLst>
            <pc:docMk/>
            <pc:sldMk cId="367025178" sldId="365"/>
            <ac:picMk id="11" creationId="{E99F7431-FE63-7958-9833-EB6141D0E720}"/>
          </ac:picMkLst>
        </pc:picChg>
      </pc:sldChg>
      <pc:sldChg chg="modSp mod">
        <pc:chgData name="Student - Soh Cher Chin Gabryel" userId="b8c5fa9c-28d6-45d0-8a82-deff9e8493cd" providerId="ADAL" clId="{9A937476-711D-4B9A-8031-95DD0BC09211}" dt="2023-02-04T02:40:15.991" v="114" actId="14100"/>
        <pc:sldMkLst>
          <pc:docMk/>
          <pc:sldMk cId="1261893860" sldId="366"/>
        </pc:sldMkLst>
        <pc:spChg chg="mod">
          <ac:chgData name="Student - Soh Cher Chin Gabryel" userId="b8c5fa9c-28d6-45d0-8a82-deff9e8493cd" providerId="ADAL" clId="{9A937476-711D-4B9A-8031-95DD0BC09211}" dt="2023-02-04T02:40:01.041" v="112" actId="207"/>
          <ac:spMkLst>
            <pc:docMk/>
            <pc:sldMk cId="1261893860" sldId="366"/>
            <ac:spMk id="3" creationId="{924023DE-CAAD-C5DC-FBC8-4F053FEA0058}"/>
          </ac:spMkLst>
        </pc:spChg>
        <pc:spChg chg="mod">
          <ac:chgData name="Student - Soh Cher Chin Gabryel" userId="b8c5fa9c-28d6-45d0-8a82-deff9e8493cd" providerId="ADAL" clId="{9A937476-711D-4B9A-8031-95DD0BC09211}" dt="2023-02-04T02:40:15.991" v="114" actId="14100"/>
          <ac:spMkLst>
            <pc:docMk/>
            <pc:sldMk cId="1261893860" sldId="366"/>
            <ac:spMk id="9" creationId="{7BA177EA-20C5-F38D-E7BA-6C2EC1E71B6B}"/>
          </ac:spMkLst>
        </pc:spChg>
      </pc:sldChg>
      <pc:sldChg chg="modSp mod">
        <pc:chgData name="Student - Soh Cher Chin Gabryel" userId="b8c5fa9c-28d6-45d0-8a82-deff9e8493cd" providerId="ADAL" clId="{9A937476-711D-4B9A-8031-95DD0BC09211}" dt="2023-02-04T02:38:41.838" v="103" actId="1076"/>
        <pc:sldMkLst>
          <pc:docMk/>
          <pc:sldMk cId="1726022225" sldId="371"/>
        </pc:sldMkLst>
        <pc:spChg chg="mod">
          <ac:chgData name="Student - Soh Cher Chin Gabryel" userId="b8c5fa9c-28d6-45d0-8a82-deff9e8493cd" providerId="ADAL" clId="{9A937476-711D-4B9A-8031-95DD0BC09211}" dt="2023-02-04T02:38:41.838" v="103" actId="1076"/>
          <ac:spMkLst>
            <pc:docMk/>
            <pc:sldMk cId="1726022225" sldId="371"/>
            <ac:spMk id="24" creationId="{088D7177-41E2-486E-40F9-4D5CE9A2271B}"/>
          </ac:spMkLst>
        </pc:spChg>
      </pc:sldChg>
      <pc:sldChg chg="modSp mod">
        <pc:chgData name="Student - Soh Cher Chin Gabryel" userId="b8c5fa9c-28d6-45d0-8a82-deff9e8493cd" providerId="ADAL" clId="{9A937476-711D-4B9A-8031-95DD0BC09211}" dt="2023-02-04T03:55:26.089" v="2181" actId="207"/>
        <pc:sldMkLst>
          <pc:docMk/>
          <pc:sldMk cId="3454318420" sldId="372"/>
        </pc:sldMkLst>
        <pc:spChg chg="mod">
          <ac:chgData name="Student - Soh Cher Chin Gabryel" userId="b8c5fa9c-28d6-45d0-8a82-deff9e8493cd" providerId="ADAL" clId="{9A937476-711D-4B9A-8031-95DD0BC09211}" dt="2023-02-04T02:39:40.981" v="109" actId="20577"/>
          <ac:spMkLst>
            <pc:docMk/>
            <pc:sldMk cId="3454318420" sldId="372"/>
            <ac:spMk id="12" creationId="{6853E599-FCA7-5468-6E04-017C1659B100}"/>
          </ac:spMkLst>
        </pc:spChg>
        <pc:picChg chg="mod">
          <ac:chgData name="Student - Soh Cher Chin Gabryel" userId="b8c5fa9c-28d6-45d0-8a82-deff9e8493cd" providerId="ADAL" clId="{9A937476-711D-4B9A-8031-95DD0BC09211}" dt="2023-02-04T03:55:26.089" v="2181" actId="207"/>
          <ac:picMkLst>
            <pc:docMk/>
            <pc:sldMk cId="3454318420" sldId="372"/>
            <ac:picMk id="9" creationId="{205605F5-25DC-65C7-6223-85BA14B61128}"/>
          </ac:picMkLst>
        </pc:picChg>
        <pc:picChg chg="mod">
          <ac:chgData name="Student - Soh Cher Chin Gabryel" userId="b8c5fa9c-28d6-45d0-8a82-deff9e8493cd" providerId="ADAL" clId="{9A937476-711D-4B9A-8031-95DD0BC09211}" dt="2023-02-04T03:55:26.089" v="2181" actId="207"/>
          <ac:picMkLst>
            <pc:docMk/>
            <pc:sldMk cId="3454318420" sldId="372"/>
            <ac:picMk id="13" creationId="{ADF7B0B8-F410-3E1B-0549-76754D70AC6C}"/>
          </ac:picMkLst>
        </pc:picChg>
      </pc:sldChg>
      <pc:sldChg chg="modSp mod">
        <pc:chgData name="Student - Soh Cher Chin Gabryel" userId="b8c5fa9c-28d6-45d0-8a82-deff9e8493cd" providerId="ADAL" clId="{9A937476-711D-4B9A-8031-95DD0BC09211}" dt="2023-02-04T04:01:41.805" v="2261" actId="20577"/>
        <pc:sldMkLst>
          <pc:docMk/>
          <pc:sldMk cId="3083002410" sldId="373"/>
        </pc:sldMkLst>
        <pc:spChg chg="mod">
          <ac:chgData name="Student - Soh Cher Chin Gabryel" userId="b8c5fa9c-28d6-45d0-8a82-deff9e8493cd" providerId="ADAL" clId="{9A937476-711D-4B9A-8031-95DD0BC09211}" dt="2023-02-04T04:01:41.805" v="2261" actId="20577"/>
          <ac:spMkLst>
            <pc:docMk/>
            <pc:sldMk cId="3083002410" sldId="373"/>
            <ac:spMk id="5" creationId="{62BCEF5A-422F-F524-08F4-B12D56988C4D}"/>
          </ac:spMkLst>
        </pc:spChg>
        <pc:spChg chg="mod">
          <ac:chgData name="Student - Soh Cher Chin Gabryel" userId="b8c5fa9c-28d6-45d0-8a82-deff9e8493cd" providerId="ADAL" clId="{9A937476-711D-4B9A-8031-95DD0BC09211}" dt="2023-02-04T02:39:12.800" v="107" actId="20577"/>
          <ac:spMkLst>
            <pc:docMk/>
            <pc:sldMk cId="3083002410" sldId="373"/>
            <ac:spMk id="12" creationId="{F93D54A2-D265-4A55-12AB-F73C4D38C6E3}"/>
          </ac:spMkLst>
        </pc:spChg>
        <pc:picChg chg="mod">
          <ac:chgData name="Student - Soh Cher Chin Gabryel" userId="b8c5fa9c-28d6-45d0-8a82-deff9e8493cd" providerId="ADAL" clId="{9A937476-711D-4B9A-8031-95DD0BC09211}" dt="2023-02-04T02:39:06.297" v="104" actId="14861"/>
          <ac:picMkLst>
            <pc:docMk/>
            <pc:sldMk cId="3083002410" sldId="373"/>
            <ac:picMk id="3" creationId="{27E52C71-EBD6-A4BC-242D-DAC7FBCED448}"/>
          </ac:picMkLst>
        </pc:picChg>
        <pc:picChg chg="mod">
          <ac:chgData name="Student - Soh Cher Chin Gabryel" userId="b8c5fa9c-28d6-45d0-8a82-deff9e8493cd" providerId="ADAL" clId="{9A937476-711D-4B9A-8031-95DD0BC09211}" dt="2023-02-04T02:39:06.297" v="104" actId="14861"/>
          <ac:picMkLst>
            <pc:docMk/>
            <pc:sldMk cId="3083002410" sldId="373"/>
            <ac:picMk id="8" creationId="{E793738D-6174-9FAE-B51C-DF731C9209A6}"/>
          </ac:picMkLst>
        </pc:picChg>
        <pc:picChg chg="mod">
          <ac:chgData name="Student - Soh Cher Chin Gabryel" userId="b8c5fa9c-28d6-45d0-8a82-deff9e8493cd" providerId="ADAL" clId="{9A937476-711D-4B9A-8031-95DD0BC09211}" dt="2023-02-04T02:39:06.297" v="104" actId="14861"/>
          <ac:picMkLst>
            <pc:docMk/>
            <pc:sldMk cId="3083002410" sldId="373"/>
            <ac:picMk id="9" creationId="{6409512B-3F5A-1369-A2A3-2C0B21D3552D}"/>
          </ac:picMkLst>
        </pc:picChg>
      </pc:sldChg>
      <pc:sldChg chg="delSp modSp mod">
        <pc:chgData name="Student - Soh Cher Chin Gabryel" userId="b8c5fa9c-28d6-45d0-8a82-deff9e8493cd" providerId="ADAL" clId="{9A937476-711D-4B9A-8031-95DD0BC09211}" dt="2023-02-04T04:03:40.731" v="2305" actId="20577"/>
        <pc:sldMkLst>
          <pc:docMk/>
          <pc:sldMk cId="2058274258" sldId="375"/>
        </pc:sldMkLst>
        <pc:spChg chg="mod">
          <ac:chgData name="Student - Soh Cher Chin Gabryel" userId="b8c5fa9c-28d6-45d0-8a82-deff9e8493cd" providerId="ADAL" clId="{9A937476-711D-4B9A-8031-95DD0BC09211}" dt="2023-02-04T04:03:40.731" v="2305" actId="20577"/>
          <ac:spMkLst>
            <pc:docMk/>
            <pc:sldMk cId="2058274258" sldId="375"/>
            <ac:spMk id="10" creationId="{E332C4B9-B42A-124E-C765-4C7231D88AC4}"/>
          </ac:spMkLst>
        </pc:spChg>
        <pc:spChg chg="del mod">
          <ac:chgData name="Student - Soh Cher Chin Gabryel" userId="b8c5fa9c-28d6-45d0-8a82-deff9e8493cd" providerId="ADAL" clId="{9A937476-711D-4B9A-8031-95DD0BC09211}" dt="2023-02-04T03:06:07.918" v="1057" actId="478"/>
          <ac:spMkLst>
            <pc:docMk/>
            <pc:sldMk cId="2058274258" sldId="375"/>
            <ac:spMk id="26" creationId="{6799FEC4-953B-8616-1B59-4E2841E1CAF1}"/>
          </ac:spMkLst>
        </pc:spChg>
        <pc:spChg chg="mod">
          <ac:chgData name="Student - Soh Cher Chin Gabryel" userId="b8c5fa9c-28d6-45d0-8a82-deff9e8493cd" providerId="ADAL" clId="{9A937476-711D-4B9A-8031-95DD0BC09211}" dt="2023-02-04T03:24:20.590" v="1296" actId="20577"/>
          <ac:spMkLst>
            <pc:docMk/>
            <pc:sldMk cId="2058274258" sldId="375"/>
            <ac:spMk id="27" creationId="{1AD0B97F-84AA-C905-31FA-7561198FD2DF}"/>
          </ac:spMkLst>
        </pc:spChg>
        <pc:spChg chg="mod">
          <ac:chgData name="Student - Soh Cher Chin Gabryel" userId="b8c5fa9c-28d6-45d0-8a82-deff9e8493cd" providerId="ADAL" clId="{9A937476-711D-4B9A-8031-95DD0BC09211}" dt="2023-02-04T03:24:03.284" v="1279" actId="1076"/>
          <ac:spMkLst>
            <pc:docMk/>
            <pc:sldMk cId="2058274258" sldId="375"/>
            <ac:spMk id="28" creationId="{E0B932F8-0DF4-1107-1B6E-7B5BCBE00287}"/>
          </ac:spMkLst>
        </pc:spChg>
        <pc:spChg chg="mod">
          <ac:chgData name="Student - Soh Cher Chin Gabryel" userId="b8c5fa9c-28d6-45d0-8a82-deff9e8493cd" providerId="ADAL" clId="{9A937476-711D-4B9A-8031-95DD0BC09211}" dt="2023-02-04T03:24:16.003" v="1295" actId="1076"/>
          <ac:spMkLst>
            <pc:docMk/>
            <pc:sldMk cId="2058274258" sldId="375"/>
            <ac:spMk id="31" creationId="{5AD2FDB5-776A-B892-0C22-89BC038753D0}"/>
          </ac:spMkLst>
        </pc:spChg>
      </pc:sldChg>
      <pc:sldChg chg="modSp mod">
        <pc:chgData name="Student - Soh Cher Chin Gabryel" userId="b8c5fa9c-28d6-45d0-8a82-deff9e8493cd" providerId="ADAL" clId="{9A937476-711D-4B9A-8031-95DD0BC09211}" dt="2023-02-04T04:01:16.118" v="2257" actId="20577"/>
        <pc:sldMkLst>
          <pc:docMk/>
          <pc:sldMk cId="1939555118" sldId="376"/>
        </pc:sldMkLst>
        <pc:spChg chg="mod">
          <ac:chgData name="Student - Soh Cher Chin Gabryel" userId="b8c5fa9c-28d6-45d0-8a82-deff9e8493cd" providerId="ADAL" clId="{9A937476-711D-4B9A-8031-95DD0BC09211}" dt="2023-02-04T04:01:16.118" v="2257" actId="20577"/>
          <ac:spMkLst>
            <pc:docMk/>
            <pc:sldMk cId="1939555118" sldId="376"/>
            <ac:spMk id="5" creationId="{F6887F3D-A21D-A6EA-E996-9601CA6FF769}"/>
          </ac:spMkLst>
        </pc:spChg>
        <pc:spChg chg="mod">
          <ac:chgData name="Student - Soh Cher Chin Gabryel" userId="b8c5fa9c-28d6-45d0-8a82-deff9e8493cd" providerId="ADAL" clId="{9A937476-711D-4B9A-8031-95DD0BC09211}" dt="2023-02-04T02:37:27.790" v="97" actId="313"/>
          <ac:spMkLst>
            <pc:docMk/>
            <pc:sldMk cId="1939555118" sldId="376"/>
            <ac:spMk id="15" creationId="{A893DA75-1798-2F2E-43F0-22D125E523D7}"/>
          </ac:spMkLst>
        </pc:spChg>
        <pc:spChg chg="mod">
          <ac:chgData name="Student - Soh Cher Chin Gabryel" userId="b8c5fa9c-28d6-45d0-8a82-deff9e8493cd" providerId="ADAL" clId="{9A937476-711D-4B9A-8031-95DD0BC09211}" dt="2023-02-04T02:38:02.590" v="99" actId="1076"/>
          <ac:spMkLst>
            <pc:docMk/>
            <pc:sldMk cId="1939555118" sldId="376"/>
            <ac:spMk id="18" creationId="{07B10003-565B-5366-0F4A-B7ECC438EEDC}"/>
          </ac:spMkLst>
        </pc:spChg>
        <pc:spChg chg="mod">
          <ac:chgData name="Student - Soh Cher Chin Gabryel" userId="b8c5fa9c-28d6-45d0-8a82-deff9e8493cd" providerId="ADAL" clId="{9A937476-711D-4B9A-8031-95DD0BC09211}" dt="2023-02-04T02:38:02.590" v="99" actId="1076"/>
          <ac:spMkLst>
            <pc:docMk/>
            <pc:sldMk cId="1939555118" sldId="376"/>
            <ac:spMk id="19" creationId="{B4886F1E-60F2-DD6C-D851-7EC18DAD3648}"/>
          </ac:spMkLst>
        </pc:spChg>
        <pc:spChg chg="mod">
          <ac:chgData name="Student - Soh Cher Chin Gabryel" userId="b8c5fa9c-28d6-45d0-8a82-deff9e8493cd" providerId="ADAL" clId="{9A937476-711D-4B9A-8031-95DD0BC09211}" dt="2023-02-04T02:38:02.590" v="99" actId="1076"/>
          <ac:spMkLst>
            <pc:docMk/>
            <pc:sldMk cId="1939555118" sldId="376"/>
            <ac:spMk id="20" creationId="{95BE61AE-ECDB-D8B5-2F8F-EBC470672640}"/>
          </ac:spMkLst>
        </pc:spChg>
        <pc:spChg chg="mod">
          <ac:chgData name="Student - Soh Cher Chin Gabryel" userId="b8c5fa9c-28d6-45d0-8a82-deff9e8493cd" providerId="ADAL" clId="{9A937476-711D-4B9A-8031-95DD0BC09211}" dt="2023-02-04T03:20:37.598" v="1211" actId="113"/>
          <ac:spMkLst>
            <pc:docMk/>
            <pc:sldMk cId="1939555118" sldId="376"/>
            <ac:spMk id="31" creationId="{4D23A8BA-B847-E516-1E47-85D5C87BC361}"/>
          </ac:spMkLst>
        </pc:spChg>
        <pc:spChg chg="mod">
          <ac:chgData name="Student - Soh Cher Chin Gabryel" userId="b8c5fa9c-28d6-45d0-8a82-deff9e8493cd" providerId="ADAL" clId="{9A937476-711D-4B9A-8031-95DD0BC09211}" dt="2023-02-04T02:38:02.590" v="99" actId="1076"/>
          <ac:spMkLst>
            <pc:docMk/>
            <pc:sldMk cId="1939555118" sldId="376"/>
            <ac:spMk id="33" creationId="{D8603943-4E8C-E6E8-696C-D88832F513F2}"/>
          </ac:spMkLst>
        </pc:spChg>
        <pc:grpChg chg="mod">
          <ac:chgData name="Student - Soh Cher Chin Gabryel" userId="b8c5fa9c-28d6-45d0-8a82-deff9e8493cd" providerId="ADAL" clId="{9A937476-711D-4B9A-8031-95DD0BC09211}" dt="2023-02-04T02:38:02.590" v="99" actId="1076"/>
          <ac:grpSpMkLst>
            <pc:docMk/>
            <pc:sldMk cId="1939555118" sldId="376"/>
            <ac:grpSpMk id="17" creationId="{00017A77-18A2-EF15-97A6-0F9740ACD18C}"/>
          </ac:grpSpMkLst>
        </pc:grpChg>
      </pc:sldChg>
      <pc:sldChg chg="addSp delSp modSp mod">
        <pc:chgData name="Student - Soh Cher Chin Gabryel" userId="b8c5fa9c-28d6-45d0-8a82-deff9e8493cd" providerId="ADAL" clId="{9A937476-711D-4B9A-8031-95DD0BC09211}" dt="2023-02-07T02:27:56.144" v="3027" actId="1076"/>
        <pc:sldMkLst>
          <pc:docMk/>
          <pc:sldMk cId="845339649" sldId="377"/>
        </pc:sldMkLst>
        <pc:spChg chg="add mod">
          <ac:chgData name="Student - Soh Cher Chin Gabryel" userId="b8c5fa9c-28d6-45d0-8a82-deff9e8493cd" providerId="ADAL" clId="{9A937476-711D-4B9A-8031-95DD0BC09211}" dt="2023-02-04T02:47:18.292" v="176" actId="164"/>
          <ac:spMkLst>
            <pc:docMk/>
            <pc:sldMk cId="845339649" sldId="377"/>
            <ac:spMk id="5" creationId="{72B8676D-1D2C-926E-45E8-162E174AA1A5}"/>
          </ac:spMkLst>
        </pc:spChg>
        <pc:spChg chg="add mod">
          <ac:chgData name="Student - Soh Cher Chin Gabryel" userId="b8c5fa9c-28d6-45d0-8a82-deff9e8493cd" providerId="ADAL" clId="{9A937476-711D-4B9A-8031-95DD0BC09211}" dt="2023-02-04T03:02:37.876" v="769" actId="164"/>
          <ac:spMkLst>
            <pc:docMk/>
            <pc:sldMk cId="845339649" sldId="377"/>
            <ac:spMk id="7" creationId="{54D9FC67-0845-DAD5-5536-4E0F8B018EE6}"/>
          </ac:spMkLst>
        </pc:spChg>
        <pc:spChg chg="add mod">
          <ac:chgData name="Student - Soh Cher Chin Gabryel" userId="b8c5fa9c-28d6-45d0-8a82-deff9e8493cd" providerId="ADAL" clId="{9A937476-711D-4B9A-8031-95DD0BC09211}" dt="2023-02-04T02:48:21.394" v="186" actId="1076"/>
          <ac:spMkLst>
            <pc:docMk/>
            <pc:sldMk cId="845339649" sldId="377"/>
            <ac:spMk id="8" creationId="{89E4E4C7-2EDB-CD2E-6799-96EE93FBC362}"/>
          </ac:spMkLst>
        </pc:spChg>
        <pc:spChg chg="add mod">
          <ac:chgData name="Student - Soh Cher Chin Gabryel" userId="b8c5fa9c-28d6-45d0-8a82-deff9e8493cd" providerId="ADAL" clId="{9A937476-711D-4B9A-8031-95DD0BC09211}" dt="2023-02-04T03:38:35.446" v="1389" actId="1076"/>
          <ac:spMkLst>
            <pc:docMk/>
            <pc:sldMk cId="845339649" sldId="377"/>
            <ac:spMk id="9" creationId="{D0F3F5D4-9283-9233-3D5D-8DF688FACA94}"/>
          </ac:spMkLst>
        </pc:spChg>
        <pc:spChg chg="mod">
          <ac:chgData name="Student - Soh Cher Chin Gabryel" userId="b8c5fa9c-28d6-45d0-8a82-deff9e8493cd" providerId="ADAL" clId="{9A937476-711D-4B9A-8031-95DD0BC09211}" dt="2023-02-04T04:04:54.494" v="2390" actId="20577"/>
          <ac:spMkLst>
            <pc:docMk/>
            <pc:sldMk cId="845339649" sldId="377"/>
            <ac:spMk id="10" creationId="{E332C4B9-B42A-124E-C765-4C7231D88AC4}"/>
          </ac:spMkLst>
        </pc:spChg>
        <pc:spChg chg="add del">
          <ac:chgData name="Student - Soh Cher Chin Gabryel" userId="b8c5fa9c-28d6-45d0-8a82-deff9e8493cd" providerId="ADAL" clId="{9A937476-711D-4B9A-8031-95DD0BC09211}" dt="2023-02-04T02:51:02.041" v="226" actId="22"/>
          <ac:spMkLst>
            <pc:docMk/>
            <pc:sldMk cId="845339649" sldId="377"/>
            <ac:spMk id="12" creationId="{9D3ADDEB-E78B-4CAF-3BA9-A1DF9237C443}"/>
          </ac:spMkLst>
        </pc:spChg>
        <pc:spChg chg="mod">
          <ac:chgData name="Student - Soh Cher Chin Gabryel" userId="b8c5fa9c-28d6-45d0-8a82-deff9e8493cd" providerId="ADAL" clId="{9A937476-711D-4B9A-8031-95DD0BC09211}" dt="2023-02-07T02:26:34.351" v="2989" actId="1076"/>
          <ac:spMkLst>
            <pc:docMk/>
            <pc:sldMk cId="845339649" sldId="377"/>
            <ac:spMk id="13" creationId="{56CCF3F0-1EAF-DC21-9B91-BDD60E563E7D}"/>
          </ac:spMkLst>
        </pc:spChg>
        <pc:spChg chg="mod">
          <ac:chgData name="Student - Soh Cher Chin Gabryel" userId="b8c5fa9c-28d6-45d0-8a82-deff9e8493cd" providerId="ADAL" clId="{9A937476-711D-4B9A-8031-95DD0BC09211}" dt="2023-02-07T02:27:56.144" v="3027" actId="1076"/>
          <ac:spMkLst>
            <pc:docMk/>
            <pc:sldMk cId="845339649" sldId="377"/>
            <ac:spMk id="14" creationId="{8CA71975-D4F6-12EC-53D5-2474F9292FF4}"/>
          </ac:spMkLst>
        </pc:spChg>
        <pc:spChg chg="mod">
          <ac:chgData name="Student - Soh Cher Chin Gabryel" userId="b8c5fa9c-28d6-45d0-8a82-deff9e8493cd" providerId="ADAL" clId="{9A937476-711D-4B9A-8031-95DD0BC09211}" dt="2023-02-07T01:36:46.490" v="2569" actId="113"/>
          <ac:spMkLst>
            <pc:docMk/>
            <pc:sldMk cId="845339649" sldId="377"/>
            <ac:spMk id="17" creationId="{D0850160-F3FA-DCED-D3B4-18CDA6282D98}"/>
          </ac:spMkLst>
        </pc:spChg>
        <pc:spChg chg="mod">
          <ac:chgData name="Student - Soh Cher Chin Gabryel" userId="b8c5fa9c-28d6-45d0-8a82-deff9e8493cd" providerId="ADAL" clId="{9A937476-711D-4B9A-8031-95DD0BC09211}" dt="2023-02-07T02:27:52.730" v="3026" actId="1076"/>
          <ac:spMkLst>
            <pc:docMk/>
            <pc:sldMk cId="845339649" sldId="377"/>
            <ac:spMk id="18" creationId="{6D3E3EFF-B085-47A7-F387-ABBDFB570508}"/>
          </ac:spMkLst>
        </pc:spChg>
        <pc:spChg chg="add mod">
          <ac:chgData name="Student - Soh Cher Chin Gabryel" userId="b8c5fa9c-28d6-45d0-8a82-deff9e8493cd" providerId="ADAL" clId="{9A937476-711D-4B9A-8031-95DD0BC09211}" dt="2023-02-04T02:59:26.185" v="485" actId="1076"/>
          <ac:spMkLst>
            <pc:docMk/>
            <pc:sldMk cId="845339649" sldId="377"/>
            <ac:spMk id="23" creationId="{F341636E-9DB5-F2C2-CB7F-D2F3A56A3FD8}"/>
          </ac:spMkLst>
        </pc:spChg>
        <pc:spChg chg="add mod">
          <ac:chgData name="Student - Soh Cher Chin Gabryel" userId="b8c5fa9c-28d6-45d0-8a82-deff9e8493cd" providerId="ADAL" clId="{9A937476-711D-4B9A-8031-95DD0BC09211}" dt="2023-02-04T03:37:39.025" v="1374" actId="1076"/>
          <ac:spMkLst>
            <pc:docMk/>
            <pc:sldMk cId="845339649" sldId="377"/>
            <ac:spMk id="25" creationId="{F4710E4C-2F8F-CE04-FA4E-10724277FB99}"/>
          </ac:spMkLst>
        </pc:spChg>
        <pc:spChg chg="add mod">
          <ac:chgData name="Student - Soh Cher Chin Gabryel" userId="b8c5fa9c-28d6-45d0-8a82-deff9e8493cd" providerId="ADAL" clId="{9A937476-711D-4B9A-8031-95DD0BC09211}" dt="2023-02-04T03:39:05.259" v="1401" actId="1076"/>
          <ac:spMkLst>
            <pc:docMk/>
            <pc:sldMk cId="845339649" sldId="377"/>
            <ac:spMk id="28" creationId="{93848493-0DCF-068B-E72B-D9B572BA9178}"/>
          </ac:spMkLst>
        </pc:spChg>
        <pc:spChg chg="mod">
          <ac:chgData name="Student - Soh Cher Chin Gabryel" userId="b8c5fa9c-28d6-45d0-8a82-deff9e8493cd" providerId="ADAL" clId="{9A937476-711D-4B9A-8031-95DD0BC09211}" dt="2023-02-04T03:38:37.122" v="1390" actId="1076"/>
          <ac:spMkLst>
            <pc:docMk/>
            <pc:sldMk cId="845339649" sldId="377"/>
            <ac:spMk id="31" creationId="{1935DACD-ACBE-792C-47B8-6300EFE78991}"/>
          </ac:spMkLst>
        </pc:spChg>
        <pc:spChg chg="mod">
          <ac:chgData name="Student - Soh Cher Chin Gabryel" userId="b8c5fa9c-28d6-45d0-8a82-deff9e8493cd" providerId="ADAL" clId="{9A937476-711D-4B9A-8031-95DD0BC09211}" dt="2023-02-04T03:00:31.091" v="566" actId="1076"/>
          <ac:spMkLst>
            <pc:docMk/>
            <pc:sldMk cId="845339649" sldId="377"/>
            <ac:spMk id="42" creationId="{837F8FFE-54BD-D1C5-150B-439E4C91DB8D}"/>
          </ac:spMkLst>
        </pc:spChg>
        <pc:spChg chg="add mod">
          <ac:chgData name="Student - Soh Cher Chin Gabryel" userId="b8c5fa9c-28d6-45d0-8a82-deff9e8493cd" providerId="ADAL" clId="{9A937476-711D-4B9A-8031-95DD0BC09211}" dt="2023-02-04T03:38:25.334" v="1385" actId="1076"/>
          <ac:spMkLst>
            <pc:docMk/>
            <pc:sldMk cId="845339649" sldId="377"/>
            <ac:spMk id="44" creationId="{CE81C906-3EB7-41E3-299F-9804A1254D2B}"/>
          </ac:spMkLst>
        </pc:spChg>
        <pc:spChg chg="add mod">
          <ac:chgData name="Student - Soh Cher Chin Gabryel" userId="b8c5fa9c-28d6-45d0-8a82-deff9e8493cd" providerId="ADAL" clId="{9A937476-711D-4B9A-8031-95DD0BC09211}" dt="2023-02-04T03:05:30.678" v="1053" actId="1582"/>
          <ac:spMkLst>
            <pc:docMk/>
            <pc:sldMk cId="845339649" sldId="377"/>
            <ac:spMk id="47" creationId="{6DFCF038-62D6-E8DB-3E4C-1CD4F41677BB}"/>
          </ac:spMkLst>
        </pc:spChg>
        <pc:grpChg chg="add mod">
          <ac:chgData name="Student - Soh Cher Chin Gabryel" userId="b8c5fa9c-28d6-45d0-8a82-deff9e8493cd" providerId="ADAL" clId="{9A937476-711D-4B9A-8031-95DD0BC09211}" dt="2023-02-04T03:02:37.876" v="769" actId="164"/>
          <ac:grpSpMkLst>
            <pc:docMk/>
            <pc:sldMk cId="845339649" sldId="377"/>
            <ac:grpSpMk id="6" creationId="{1C953086-1067-F7DB-ED17-1DB052B4A912}"/>
          </ac:grpSpMkLst>
        </pc:grpChg>
        <pc:grpChg chg="add mod">
          <ac:chgData name="Student - Soh Cher Chin Gabryel" userId="b8c5fa9c-28d6-45d0-8a82-deff9e8493cd" providerId="ADAL" clId="{9A937476-711D-4B9A-8031-95DD0BC09211}" dt="2023-02-04T02:59:26.185" v="485" actId="1076"/>
          <ac:grpSpMkLst>
            <pc:docMk/>
            <pc:sldMk cId="845339649" sldId="377"/>
            <ac:grpSpMk id="17" creationId="{67936551-4000-EC9C-6826-8B303CD8A265}"/>
          </ac:grpSpMkLst>
        </pc:grpChg>
        <pc:grpChg chg="add mod">
          <ac:chgData name="Student - Soh Cher Chin Gabryel" userId="b8c5fa9c-28d6-45d0-8a82-deff9e8493cd" providerId="ADAL" clId="{9A937476-711D-4B9A-8031-95DD0BC09211}" dt="2023-02-04T02:59:26.185" v="485" actId="1076"/>
          <ac:grpSpMkLst>
            <pc:docMk/>
            <pc:sldMk cId="845339649" sldId="377"/>
            <ac:grpSpMk id="18" creationId="{8950D80B-3BEE-BA6F-D36F-6037F3BD0601}"/>
          </ac:grpSpMkLst>
        </pc:grpChg>
        <pc:grpChg chg="add mod">
          <ac:chgData name="Student - Soh Cher Chin Gabryel" userId="b8c5fa9c-28d6-45d0-8a82-deff9e8493cd" providerId="ADAL" clId="{9A937476-711D-4B9A-8031-95DD0BC09211}" dt="2023-02-04T02:59:26.185" v="485" actId="1076"/>
          <ac:grpSpMkLst>
            <pc:docMk/>
            <pc:sldMk cId="845339649" sldId="377"/>
            <ac:grpSpMk id="24" creationId="{755A3830-D110-32C0-BF32-045046889341}"/>
          </ac:grpSpMkLst>
        </pc:grpChg>
        <pc:grpChg chg="add del mod">
          <ac:chgData name="Student - Soh Cher Chin Gabryel" userId="b8c5fa9c-28d6-45d0-8a82-deff9e8493cd" providerId="ADAL" clId="{9A937476-711D-4B9A-8031-95DD0BC09211}" dt="2023-02-04T03:00:07.626" v="552" actId="478"/>
          <ac:grpSpMkLst>
            <pc:docMk/>
            <pc:sldMk cId="845339649" sldId="377"/>
            <ac:grpSpMk id="26" creationId="{A76EDE1A-3DF1-2E91-3574-AE48B52B6CCC}"/>
          </ac:grpSpMkLst>
        </pc:grpChg>
        <pc:grpChg chg="add mod">
          <ac:chgData name="Student - Soh Cher Chin Gabryel" userId="b8c5fa9c-28d6-45d0-8a82-deff9e8493cd" providerId="ADAL" clId="{9A937476-711D-4B9A-8031-95DD0BC09211}" dt="2023-02-04T03:38:35.446" v="1389" actId="1076"/>
          <ac:grpSpMkLst>
            <pc:docMk/>
            <pc:sldMk cId="845339649" sldId="377"/>
            <ac:grpSpMk id="27" creationId="{CBC5BDD2-4A4E-BBD6-FC6C-7705A9D78C35}"/>
          </ac:grpSpMkLst>
        </pc:grpChg>
        <pc:grpChg chg="add mod">
          <ac:chgData name="Student - Soh Cher Chin Gabryel" userId="b8c5fa9c-28d6-45d0-8a82-deff9e8493cd" providerId="ADAL" clId="{9A937476-711D-4B9A-8031-95DD0BC09211}" dt="2023-02-04T03:38:37.122" v="1390" actId="1076"/>
          <ac:grpSpMkLst>
            <pc:docMk/>
            <pc:sldMk cId="845339649" sldId="377"/>
            <ac:grpSpMk id="29" creationId="{95F05E0D-C099-1543-AB21-839D9DA1FD02}"/>
          </ac:grpSpMkLst>
        </pc:grpChg>
        <pc:grpChg chg="mod">
          <ac:chgData name="Student - Soh Cher Chin Gabryel" userId="b8c5fa9c-28d6-45d0-8a82-deff9e8493cd" providerId="ADAL" clId="{9A937476-711D-4B9A-8031-95DD0BC09211}" dt="2023-02-04T03:38:37.122" v="1390" actId="1076"/>
          <ac:grpSpMkLst>
            <pc:docMk/>
            <pc:sldMk cId="845339649" sldId="377"/>
            <ac:grpSpMk id="30" creationId="{E5AEDAB4-85CC-37EC-8030-A94DAB6CAC7B}"/>
          </ac:grpSpMkLst>
        </pc:grpChg>
        <pc:grpChg chg="mod">
          <ac:chgData name="Student - Soh Cher Chin Gabryel" userId="b8c5fa9c-28d6-45d0-8a82-deff9e8493cd" providerId="ADAL" clId="{9A937476-711D-4B9A-8031-95DD0BC09211}" dt="2023-02-04T03:38:37.122" v="1390" actId="1076"/>
          <ac:grpSpMkLst>
            <pc:docMk/>
            <pc:sldMk cId="845339649" sldId="377"/>
            <ac:grpSpMk id="32" creationId="{2CFA4E08-91B4-23BC-044C-5B48678CE20B}"/>
          </ac:grpSpMkLst>
        </pc:grpChg>
        <pc:grpChg chg="mod">
          <ac:chgData name="Student - Soh Cher Chin Gabryel" userId="b8c5fa9c-28d6-45d0-8a82-deff9e8493cd" providerId="ADAL" clId="{9A937476-711D-4B9A-8031-95DD0BC09211}" dt="2023-02-04T03:38:37.122" v="1390" actId="1076"/>
          <ac:grpSpMkLst>
            <pc:docMk/>
            <pc:sldMk cId="845339649" sldId="377"/>
            <ac:grpSpMk id="34" creationId="{DC55A5BA-6071-F88D-49D4-AE90E12C0FD5}"/>
          </ac:grpSpMkLst>
        </pc:grpChg>
        <pc:grpChg chg="add del mod">
          <ac:chgData name="Student - Soh Cher Chin Gabryel" userId="b8c5fa9c-28d6-45d0-8a82-deff9e8493cd" providerId="ADAL" clId="{9A937476-711D-4B9A-8031-95DD0BC09211}" dt="2023-02-04T03:00:31.868" v="567"/>
          <ac:grpSpMkLst>
            <pc:docMk/>
            <pc:sldMk cId="845339649" sldId="377"/>
            <ac:grpSpMk id="40" creationId="{2672CEAC-7F44-B9AE-0642-7C5A33F1957C}"/>
          </ac:grpSpMkLst>
        </pc:grpChg>
        <pc:grpChg chg="add mod">
          <ac:chgData name="Student - Soh Cher Chin Gabryel" userId="b8c5fa9c-28d6-45d0-8a82-deff9e8493cd" providerId="ADAL" clId="{9A937476-711D-4B9A-8031-95DD0BC09211}" dt="2023-02-04T03:02:49.229" v="863" actId="1037"/>
          <ac:grpSpMkLst>
            <pc:docMk/>
            <pc:sldMk cId="845339649" sldId="377"/>
            <ac:grpSpMk id="43" creationId="{0A2108B2-1B96-A824-0899-B62DC455F4B6}"/>
          </ac:grpSpMkLst>
        </pc:grpChg>
        <pc:grpChg chg="add mod">
          <ac:chgData name="Student - Soh Cher Chin Gabryel" userId="b8c5fa9c-28d6-45d0-8a82-deff9e8493cd" providerId="ADAL" clId="{9A937476-711D-4B9A-8031-95DD0BC09211}" dt="2023-02-04T03:38:25.334" v="1385" actId="1076"/>
          <ac:grpSpMkLst>
            <pc:docMk/>
            <pc:sldMk cId="845339649" sldId="377"/>
            <ac:grpSpMk id="45" creationId="{73B5C015-F372-125C-F3DB-E454DF9EB523}"/>
          </ac:grpSpMkLst>
        </pc:grpChg>
        <pc:graphicFrameChg chg="del mod">
          <ac:chgData name="Student - Soh Cher Chin Gabryel" userId="b8c5fa9c-28d6-45d0-8a82-deff9e8493cd" providerId="ADAL" clId="{9A937476-711D-4B9A-8031-95DD0BC09211}" dt="2023-02-04T02:44:27.948" v="128" actId="478"/>
          <ac:graphicFrameMkLst>
            <pc:docMk/>
            <pc:sldMk cId="845339649" sldId="377"/>
            <ac:graphicFrameMk id="2" creationId="{D0848080-EB68-121A-5E5A-689B00B53BBA}"/>
          </ac:graphicFrameMkLst>
        </pc:graphicFrameChg>
        <pc:graphicFrameChg chg="add mod">
          <ac:chgData name="Student - Soh Cher Chin Gabryel" userId="b8c5fa9c-28d6-45d0-8a82-deff9e8493cd" providerId="ADAL" clId="{9A937476-711D-4B9A-8031-95DD0BC09211}" dt="2023-02-04T03:37:48.846" v="1376" actId="2711"/>
          <ac:graphicFrameMkLst>
            <pc:docMk/>
            <pc:sldMk cId="845339649" sldId="377"/>
            <ac:graphicFrameMk id="4" creationId="{D0848080-EB68-121A-5E5A-689B00B53BBA}"/>
          </ac:graphicFrameMkLst>
        </pc:graphicFrameChg>
        <pc:picChg chg="add mod">
          <ac:chgData name="Student - Soh Cher Chin Gabryel" userId="b8c5fa9c-28d6-45d0-8a82-deff9e8493cd" providerId="ADAL" clId="{9A937476-711D-4B9A-8031-95DD0BC09211}" dt="2023-02-04T02:59:26.185" v="485" actId="1076"/>
          <ac:picMkLst>
            <pc:docMk/>
            <pc:sldMk cId="845339649" sldId="377"/>
            <ac:picMk id="13" creationId="{6D1E21AA-CA34-B98A-FF6F-C05093F9A1A3}"/>
          </ac:picMkLst>
        </pc:picChg>
        <pc:picChg chg="add mod">
          <ac:chgData name="Student - Soh Cher Chin Gabryel" userId="b8c5fa9c-28d6-45d0-8a82-deff9e8493cd" providerId="ADAL" clId="{9A937476-711D-4B9A-8031-95DD0BC09211}" dt="2023-02-04T02:59:26.185" v="485" actId="1076"/>
          <ac:picMkLst>
            <pc:docMk/>
            <pc:sldMk cId="845339649" sldId="377"/>
            <ac:picMk id="14" creationId="{24CE93F1-34E3-BC10-BDE3-5F157D1C8C1D}"/>
          </ac:picMkLst>
        </pc:picChg>
        <pc:picChg chg="add mod">
          <ac:chgData name="Student - Soh Cher Chin Gabryel" userId="b8c5fa9c-28d6-45d0-8a82-deff9e8493cd" providerId="ADAL" clId="{9A937476-711D-4B9A-8031-95DD0BC09211}" dt="2023-02-04T02:59:26.185" v="485" actId="1076"/>
          <ac:picMkLst>
            <pc:docMk/>
            <pc:sldMk cId="845339649" sldId="377"/>
            <ac:picMk id="15" creationId="{2F0593B4-1E35-C31A-450D-CDE13C1AC145}"/>
          </ac:picMkLst>
        </pc:picChg>
        <pc:picChg chg="mod">
          <ac:chgData name="Student - Soh Cher Chin Gabryel" userId="b8c5fa9c-28d6-45d0-8a82-deff9e8493cd" providerId="ADAL" clId="{9A937476-711D-4B9A-8031-95DD0BC09211}" dt="2023-02-04T03:38:37.122" v="1390" actId="1076"/>
          <ac:picMkLst>
            <pc:docMk/>
            <pc:sldMk cId="845339649" sldId="377"/>
            <ac:picMk id="35" creationId="{DD67F515-636D-25A2-D71B-6147A83C237F}"/>
          </ac:picMkLst>
        </pc:picChg>
        <pc:picChg chg="mod">
          <ac:chgData name="Student - Soh Cher Chin Gabryel" userId="b8c5fa9c-28d6-45d0-8a82-deff9e8493cd" providerId="ADAL" clId="{9A937476-711D-4B9A-8031-95DD0BC09211}" dt="2023-02-04T03:38:37.122" v="1390" actId="1076"/>
          <ac:picMkLst>
            <pc:docMk/>
            <pc:sldMk cId="845339649" sldId="377"/>
            <ac:picMk id="36" creationId="{8C83C07C-C0FD-A9A2-B7E0-7E655A1BD8AD}"/>
          </ac:picMkLst>
        </pc:picChg>
        <pc:picChg chg="mod">
          <ac:chgData name="Student - Soh Cher Chin Gabryel" userId="b8c5fa9c-28d6-45d0-8a82-deff9e8493cd" providerId="ADAL" clId="{9A937476-711D-4B9A-8031-95DD0BC09211}" dt="2023-02-04T03:38:37.122" v="1390" actId="1076"/>
          <ac:picMkLst>
            <pc:docMk/>
            <pc:sldMk cId="845339649" sldId="377"/>
            <ac:picMk id="37" creationId="{0A0C08D8-55B0-85CA-880E-715A6C002A43}"/>
          </ac:picMkLst>
        </pc:picChg>
        <pc:picChg chg="mod">
          <ac:chgData name="Student - Soh Cher Chin Gabryel" userId="b8c5fa9c-28d6-45d0-8a82-deff9e8493cd" providerId="ADAL" clId="{9A937476-711D-4B9A-8031-95DD0BC09211}" dt="2023-02-04T03:38:37.122" v="1390" actId="1076"/>
          <ac:picMkLst>
            <pc:docMk/>
            <pc:sldMk cId="845339649" sldId="377"/>
            <ac:picMk id="38" creationId="{ED0C2D31-4705-DD40-70EE-B0563FE814AF}"/>
          </ac:picMkLst>
        </pc:picChg>
        <pc:picChg chg="mod">
          <ac:chgData name="Student - Soh Cher Chin Gabryel" userId="b8c5fa9c-28d6-45d0-8a82-deff9e8493cd" providerId="ADAL" clId="{9A937476-711D-4B9A-8031-95DD0BC09211}" dt="2023-02-04T03:00:31.091" v="566" actId="1076"/>
          <ac:picMkLst>
            <pc:docMk/>
            <pc:sldMk cId="845339649" sldId="377"/>
            <ac:picMk id="41" creationId="{722C03EC-1337-F750-79E1-3F12B17E62E0}"/>
          </ac:picMkLst>
        </pc:picChg>
        <pc:picChg chg="add mod">
          <ac:chgData name="Student - Soh Cher Chin Gabryel" userId="b8c5fa9c-28d6-45d0-8a82-deff9e8493cd" providerId="ADAL" clId="{9A937476-711D-4B9A-8031-95DD0BC09211}" dt="2023-02-04T03:04:36.576" v="1045"/>
          <ac:picMkLst>
            <pc:docMk/>
            <pc:sldMk cId="845339649" sldId="377"/>
            <ac:picMk id="46" creationId="{DC8B639A-1096-DCE7-3E4B-2F3D7754CB17}"/>
          </ac:picMkLst>
        </pc:picChg>
        <pc:picChg chg="add mod">
          <ac:chgData name="Student - Soh Cher Chin Gabryel" userId="b8c5fa9c-28d6-45d0-8a82-deff9e8493cd" providerId="ADAL" clId="{9A937476-711D-4B9A-8031-95DD0BC09211}" dt="2023-02-04T03:38:35.446" v="1389" actId="1076"/>
          <ac:picMkLst>
            <pc:docMk/>
            <pc:sldMk cId="845339649" sldId="377"/>
            <ac:picMk id="1026" creationId="{B701D79F-B2A5-E170-56FA-567039D538B0}"/>
          </ac:picMkLst>
        </pc:picChg>
        <pc:picChg chg="add mod">
          <ac:chgData name="Student - Soh Cher Chin Gabryel" userId="b8c5fa9c-28d6-45d0-8a82-deff9e8493cd" providerId="ADAL" clId="{9A937476-711D-4B9A-8031-95DD0BC09211}" dt="2023-02-04T02:59:26.185" v="485" actId="1076"/>
          <ac:picMkLst>
            <pc:docMk/>
            <pc:sldMk cId="845339649" sldId="377"/>
            <ac:picMk id="1028" creationId="{B01A6CC3-C599-7794-1632-58694A5E2D0D}"/>
          </ac:picMkLst>
        </pc:picChg>
        <pc:picChg chg="add mod">
          <ac:chgData name="Student - Soh Cher Chin Gabryel" userId="b8c5fa9c-28d6-45d0-8a82-deff9e8493cd" providerId="ADAL" clId="{9A937476-711D-4B9A-8031-95DD0BC09211}" dt="2023-02-04T03:38:25.334" v="1385" actId="1076"/>
          <ac:picMkLst>
            <pc:docMk/>
            <pc:sldMk cId="845339649" sldId="377"/>
            <ac:picMk id="1030" creationId="{7145376A-DDBA-97BE-9DFA-018ED6390048}"/>
          </ac:picMkLst>
        </pc:picChg>
        <pc:inkChg chg="add mod">
          <ac:chgData name="Student - Soh Cher Chin Gabryel" userId="b8c5fa9c-28d6-45d0-8a82-deff9e8493cd" providerId="ADAL" clId="{9A937476-711D-4B9A-8031-95DD0BC09211}" dt="2023-02-04T02:59:26.185" v="485" actId="1076"/>
          <ac:inkMkLst>
            <pc:docMk/>
            <pc:sldMk cId="845339649" sldId="377"/>
            <ac:inkMk id="16" creationId="{DA6CB718-FA36-0BD1-173E-38F55DB1149B}"/>
          </ac:inkMkLst>
        </pc:inkChg>
        <pc:inkChg chg="mod">
          <ac:chgData name="Student - Soh Cher Chin Gabryel" userId="b8c5fa9c-28d6-45d0-8a82-deff9e8493cd" providerId="ADAL" clId="{9A937476-711D-4B9A-8031-95DD0BC09211}" dt="2023-02-04T03:38:37.122" v="1390" actId="1076"/>
          <ac:inkMkLst>
            <pc:docMk/>
            <pc:sldMk cId="845339649" sldId="377"/>
            <ac:inkMk id="39" creationId="{4E55E86E-2946-CCD6-B12E-E9282BDD88E6}"/>
          </ac:inkMkLst>
        </pc:inkChg>
        <pc:cxnChg chg="add del mod">
          <ac:chgData name="Student - Soh Cher Chin Gabryel" userId="b8c5fa9c-28d6-45d0-8a82-deff9e8493cd" providerId="ADAL" clId="{9A937476-711D-4B9A-8031-95DD0BC09211}" dt="2023-02-04T02:55:39.111" v="269" actId="478"/>
          <ac:cxnSpMkLst>
            <pc:docMk/>
            <pc:sldMk cId="845339649" sldId="377"/>
            <ac:cxnSpMk id="20" creationId="{41B73DAA-CB5A-F60A-5A9A-DCCB354D4971}"/>
          </ac:cxnSpMkLst>
        </pc:cxnChg>
        <pc:cxnChg chg="add mod">
          <ac:chgData name="Student - Soh Cher Chin Gabryel" userId="b8c5fa9c-28d6-45d0-8a82-deff9e8493cd" providerId="ADAL" clId="{9A937476-711D-4B9A-8031-95DD0BC09211}" dt="2023-02-04T02:59:26.185" v="485" actId="1076"/>
          <ac:cxnSpMkLst>
            <pc:docMk/>
            <pc:sldMk cId="845339649" sldId="377"/>
            <ac:cxnSpMk id="22" creationId="{45F9F8F0-CEB8-92D4-5642-3E012D3217AB}"/>
          </ac:cxnSpMkLst>
        </pc:cxnChg>
        <pc:cxnChg chg="mod">
          <ac:chgData name="Student - Soh Cher Chin Gabryel" userId="b8c5fa9c-28d6-45d0-8a82-deff9e8493cd" providerId="ADAL" clId="{9A937476-711D-4B9A-8031-95DD0BC09211}" dt="2023-02-04T03:38:37.122" v="1390" actId="1076"/>
          <ac:cxnSpMkLst>
            <pc:docMk/>
            <pc:sldMk cId="845339649" sldId="377"/>
            <ac:cxnSpMk id="33" creationId="{32BAC224-7AC2-BB50-FA25-90A2A6014F70}"/>
          </ac:cxnSpMkLst>
        </pc:cxnChg>
      </pc:sldChg>
      <pc:sldChg chg="modSp mod">
        <pc:chgData name="Student - Soh Cher Chin Gabryel" userId="b8c5fa9c-28d6-45d0-8a82-deff9e8493cd" providerId="ADAL" clId="{9A937476-711D-4B9A-8031-95DD0BC09211}" dt="2023-02-07T01:35:53.746" v="2557" actId="6549"/>
        <pc:sldMkLst>
          <pc:docMk/>
          <pc:sldMk cId="2949398713" sldId="378"/>
        </pc:sldMkLst>
        <pc:spChg chg="mod">
          <ac:chgData name="Student - Soh Cher Chin Gabryel" userId="b8c5fa9c-28d6-45d0-8a82-deff9e8493cd" providerId="ADAL" clId="{9A937476-711D-4B9A-8031-95DD0BC09211}" dt="2023-02-04T03:55:01.768" v="2180" actId="20577"/>
          <ac:spMkLst>
            <pc:docMk/>
            <pc:sldMk cId="2949398713" sldId="378"/>
            <ac:spMk id="2" creationId="{4ABE2915-AA62-F3DA-D30B-9B9928092744}"/>
          </ac:spMkLst>
        </pc:spChg>
        <pc:spChg chg="mod">
          <ac:chgData name="Student - Soh Cher Chin Gabryel" userId="b8c5fa9c-28d6-45d0-8a82-deff9e8493cd" providerId="ADAL" clId="{9A937476-711D-4B9A-8031-95DD0BC09211}" dt="2023-02-07T01:35:53.746" v="2557" actId="6549"/>
          <ac:spMkLst>
            <pc:docMk/>
            <pc:sldMk cId="2949398713" sldId="378"/>
            <ac:spMk id="7" creationId="{511D8337-166D-A8A2-798E-6383ADB0042E}"/>
          </ac:spMkLst>
        </pc:spChg>
      </pc:sldChg>
      <pc:sldChg chg="modSp mod">
        <pc:chgData name="Student - Soh Cher Chin Gabryel" userId="b8c5fa9c-28d6-45d0-8a82-deff9e8493cd" providerId="ADAL" clId="{9A937476-711D-4B9A-8031-95DD0BC09211}" dt="2023-02-07T01:35:41.437" v="2539" actId="20577"/>
        <pc:sldMkLst>
          <pc:docMk/>
          <pc:sldMk cId="3164501263" sldId="379"/>
        </pc:sldMkLst>
        <pc:spChg chg="mod">
          <ac:chgData name="Student - Soh Cher Chin Gabryel" userId="b8c5fa9c-28d6-45d0-8a82-deff9e8493cd" providerId="ADAL" clId="{9A937476-711D-4B9A-8031-95DD0BC09211}" dt="2023-02-07T01:35:41.437" v="2539" actId="20577"/>
          <ac:spMkLst>
            <pc:docMk/>
            <pc:sldMk cId="3164501263" sldId="379"/>
            <ac:spMk id="10" creationId="{E332C4B9-B42A-124E-C765-4C7231D88AC4}"/>
          </ac:spMkLst>
        </pc:spChg>
      </pc:sldChg>
      <pc:sldChg chg="addSp delSp modSp mod">
        <pc:chgData name="Student - Soh Cher Chin Gabryel" userId="b8c5fa9c-28d6-45d0-8a82-deff9e8493cd" providerId="ADAL" clId="{9A937476-711D-4B9A-8031-95DD0BC09211}" dt="2023-02-04T04:05:22.223" v="2454" actId="20577"/>
        <pc:sldMkLst>
          <pc:docMk/>
          <pc:sldMk cId="566207117" sldId="380"/>
        </pc:sldMkLst>
        <pc:spChg chg="add mod">
          <ac:chgData name="Student - Soh Cher Chin Gabryel" userId="b8c5fa9c-28d6-45d0-8a82-deff9e8493cd" providerId="ADAL" clId="{9A937476-711D-4B9A-8031-95DD0BC09211}" dt="2023-02-04T03:09:25.746" v="1061"/>
          <ac:spMkLst>
            <pc:docMk/>
            <pc:sldMk cId="566207117" sldId="380"/>
            <ac:spMk id="4" creationId="{0C278D2A-6643-38C7-C336-2D81DA7137FB}"/>
          </ac:spMkLst>
        </pc:spChg>
        <pc:spChg chg="add mod topLvl">
          <ac:chgData name="Student - Soh Cher Chin Gabryel" userId="b8c5fa9c-28d6-45d0-8a82-deff9e8493cd" providerId="ADAL" clId="{9A937476-711D-4B9A-8031-95DD0BC09211}" dt="2023-02-04T03:35:11.147" v="1342" actId="1076"/>
          <ac:spMkLst>
            <pc:docMk/>
            <pc:sldMk cId="566207117" sldId="380"/>
            <ac:spMk id="5" creationId="{6A729879-126E-EA9F-D7BD-EE55CFBFF71E}"/>
          </ac:spMkLst>
        </pc:spChg>
        <pc:spChg chg="add mod">
          <ac:chgData name="Student - Soh Cher Chin Gabryel" userId="b8c5fa9c-28d6-45d0-8a82-deff9e8493cd" providerId="ADAL" clId="{9A937476-711D-4B9A-8031-95DD0BC09211}" dt="2023-02-04T03:37:09.642" v="1370" actId="1076"/>
          <ac:spMkLst>
            <pc:docMk/>
            <pc:sldMk cId="566207117" sldId="380"/>
            <ac:spMk id="6" creationId="{A58AE196-DCA8-AF57-BC86-3E2CD2800FC0}"/>
          </ac:spMkLst>
        </pc:spChg>
        <pc:spChg chg="mod">
          <ac:chgData name="Student - Soh Cher Chin Gabryel" userId="b8c5fa9c-28d6-45d0-8a82-deff9e8493cd" providerId="ADAL" clId="{9A937476-711D-4B9A-8031-95DD0BC09211}" dt="2023-02-04T04:05:22.223" v="2454" actId="20577"/>
          <ac:spMkLst>
            <pc:docMk/>
            <pc:sldMk cId="566207117" sldId="380"/>
            <ac:spMk id="10" creationId="{E332C4B9-B42A-124E-C765-4C7231D88AC4}"/>
          </ac:spMkLst>
        </pc:spChg>
        <pc:grpChg chg="add del mod">
          <ac:chgData name="Student - Soh Cher Chin Gabryel" userId="b8c5fa9c-28d6-45d0-8a82-deff9e8493cd" providerId="ADAL" clId="{9A937476-711D-4B9A-8031-95DD0BC09211}" dt="2023-02-04T03:11:50.141" v="1092" actId="165"/>
          <ac:grpSpMkLst>
            <pc:docMk/>
            <pc:sldMk cId="566207117" sldId="380"/>
            <ac:grpSpMk id="6" creationId="{32118FD2-F48A-A8B8-43B1-35832F91722E}"/>
          </ac:grpSpMkLst>
        </pc:grpChg>
        <pc:graphicFrameChg chg="mod topLvl">
          <ac:chgData name="Student - Soh Cher Chin Gabryel" userId="b8c5fa9c-28d6-45d0-8a82-deff9e8493cd" providerId="ADAL" clId="{9A937476-711D-4B9A-8031-95DD0BC09211}" dt="2023-02-04T03:37:03.598" v="1369" actId="2711"/>
          <ac:graphicFrameMkLst>
            <pc:docMk/>
            <pc:sldMk cId="566207117" sldId="380"/>
            <ac:graphicFrameMk id="2" creationId="{CB31382C-B67A-6253-6A28-2C88E902AA91}"/>
          </ac:graphicFrameMkLst>
        </pc:graphicFrameChg>
      </pc:sldChg>
      <pc:sldChg chg="delSp modSp mod">
        <pc:chgData name="Student - Soh Cher Chin Gabryel" userId="b8c5fa9c-28d6-45d0-8a82-deff9e8493cd" providerId="ADAL" clId="{9A937476-711D-4B9A-8031-95DD0BC09211}" dt="2023-02-04T03:57:36.908" v="2193" actId="1076"/>
        <pc:sldMkLst>
          <pc:docMk/>
          <pc:sldMk cId="901799863" sldId="381"/>
        </pc:sldMkLst>
        <pc:grpChg chg="del mod">
          <ac:chgData name="Student - Soh Cher Chin Gabryel" userId="b8c5fa9c-28d6-45d0-8a82-deff9e8493cd" providerId="ADAL" clId="{9A937476-711D-4B9A-8031-95DD0BC09211}" dt="2023-02-04T03:56:23.476" v="2188" actId="165"/>
          <ac:grpSpMkLst>
            <pc:docMk/>
            <pc:sldMk cId="901799863" sldId="381"/>
            <ac:grpSpMk id="7" creationId="{AACEF144-945C-A2DD-C4C0-0C192727CD08}"/>
          </ac:grpSpMkLst>
        </pc:grpChg>
        <pc:picChg chg="mod topLvl">
          <ac:chgData name="Student - Soh Cher Chin Gabryel" userId="b8c5fa9c-28d6-45d0-8a82-deff9e8493cd" providerId="ADAL" clId="{9A937476-711D-4B9A-8031-95DD0BC09211}" dt="2023-02-04T03:57:36.908" v="2193" actId="1076"/>
          <ac:picMkLst>
            <pc:docMk/>
            <pc:sldMk cId="901799863" sldId="381"/>
            <ac:picMk id="9" creationId="{481B61C7-B489-C997-1CF5-3A9DF7E24C33}"/>
          </ac:picMkLst>
        </pc:picChg>
        <pc:picChg chg="mod topLvl">
          <ac:chgData name="Student - Soh Cher Chin Gabryel" userId="b8c5fa9c-28d6-45d0-8a82-deff9e8493cd" providerId="ADAL" clId="{9A937476-711D-4B9A-8031-95DD0BC09211}" dt="2023-02-04T03:56:23.476" v="2188" actId="165"/>
          <ac:picMkLst>
            <pc:docMk/>
            <pc:sldMk cId="901799863" sldId="381"/>
            <ac:picMk id="10" creationId="{60E9256D-3ADE-B732-2529-1E062BDCE053}"/>
          </ac:picMkLst>
        </pc:picChg>
        <pc:picChg chg="mod">
          <ac:chgData name="Student - Soh Cher Chin Gabryel" userId="b8c5fa9c-28d6-45d0-8a82-deff9e8493cd" providerId="ADAL" clId="{9A937476-711D-4B9A-8031-95DD0BC09211}" dt="2023-02-04T03:55:35.135" v="2182" actId="207"/>
          <ac:picMkLst>
            <pc:docMk/>
            <pc:sldMk cId="901799863" sldId="381"/>
            <ac:picMk id="17" creationId="{DEBB28F8-AE14-B33C-47E6-D574F220E422}"/>
          </ac:picMkLst>
        </pc:picChg>
        <pc:picChg chg="mod">
          <ac:chgData name="Student - Soh Cher Chin Gabryel" userId="b8c5fa9c-28d6-45d0-8a82-deff9e8493cd" providerId="ADAL" clId="{9A937476-711D-4B9A-8031-95DD0BC09211}" dt="2023-02-04T03:55:35.135" v="2182" actId="207"/>
          <ac:picMkLst>
            <pc:docMk/>
            <pc:sldMk cId="901799863" sldId="381"/>
            <ac:picMk id="18" creationId="{989C69F0-9F9E-FB66-0464-CB4299E891EA}"/>
          </ac:picMkLst>
        </pc:picChg>
        <pc:picChg chg="del mod">
          <ac:chgData name="Student - Soh Cher Chin Gabryel" userId="b8c5fa9c-28d6-45d0-8a82-deff9e8493cd" providerId="ADAL" clId="{9A937476-711D-4B9A-8031-95DD0BC09211}" dt="2023-02-04T03:55:45.090" v="2184" actId="478"/>
          <ac:picMkLst>
            <pc:docMk/>
            <pc:sldMk cId="901799863" sldId="381"/>
            <ac:picMk id="2056" creationId="{2439331A-600E-0F87-EF48-85AB12CA965A}"/>
          </ac:picMkLst>
        </pc:picChg>
      </pc:sldChg>
      <pc:sldChg chg="add del">
        <pc:chgData name="Student - Soh Cher Chin Gabryel" userId="b8c5fa9c-28d6-45d0-8a82-deff9e8493cd" providerId="ADAL" clId="{9A937476-711D-4B9A-8031-95DD0BC09211}" dt="2023-02-04T03:44:43.286" v="1594" actId="47"/>
        <pc:sldMkLst>
          <pc:docMk/>
          <pc:sldMk cId="3538727122" sldId="385"/>
        </pc:sldMkLst>
      </pc:sldChg>
      <pc:sldChg chg="modSp mod">
        <pc:chgData name="Student - Soh Cher Chin Gabryel" userId="b8c5fa9c-28d6-45d0-8a82-deff9e8493cd" providerId="ADAL" clId="{9A937476-711D-4B9A-8031-95DD0BC09211}" dt="2023-02-07T02:32:34.792" v="3125" actId="20577"/>
        <pc:sldMkLst>
          <pc:docMk/>
          <pc:sldMk cId="1790457729" sldId="386"/>
        </pc:sldMkLst>
        <pc:spChg chg="mod">
          <ac:chgData name="Student - Soh Cher Chin Gabryel" userId="b8c5fa9c-28d6-45d0-8a82-deff9e8493cd" providerId="ADAL" clId="{9A937476-711D-4B9A-8031-95DD0BC09211}" dt="2023-02-07T02:32:34.792" v="3125" actId="20577"/>
          <ac:spMkLst>
            <pc:docMk/>
            <pc:sldMk cId="1790457729" sldId="386"/>
            <ac:spMk id="29" creationId="{49E8FBC0-1ED6-2467-227B-C84A739F4AC3}"/>
          </ac:spMkLst>
        </pc:spChg>
      </pc:sldChg>
    </pc:docChg>
  </pc:docChgLst>
  <pc:docChgLst>
    <pc:chgData name="Student - Soh Cher Chin Gabryel" userId="b8c5fa9c-28d6-45d0-8a82-deff9e8493cd" providerId="ADAL" clId="{52F4E680-0A56-48C5-960B-621EF717631A}"/>
    <pc:docChg chg="undo custSel addSld delSld modSld sldOrd">
      <pc:chgData name="Student - Soh Cher Chin Gabryel" userId="b8c5fa9c-28d6-45d0-8a82-deff9e8493cd" providerId="ADAL" clId="{52F4E680-0A56-48C5-960B-621EF717631A}" dt="2023-02-07T17:47:10.448" v="6599" actId="20577"/>
      <pc:docMkLst>
        <pc:docMk/>
      </pc:docMkLst>
      <pc:sldChg chg="modSp mod">
        <pc:chgData name="Student - Soh Cher Chin Gabryel" userId="b8c5fa9c-28d6-45d0-8a82-deff9e8493cd" providerId="ADAL" clId="{52F4E680-0A56-48C5-960B-621EF717631A}" dt="2023-02-04T04:59:22.409" v="687" actId="2711"/>
        <pc:sldMkLst>
          <pc:docMk/>
          <pc:sldMk cId="613738316" sldId="256"/>
        </pc:sldMkLst>
        <pc:spChg chg="mod">
          <ac:chgData name="Student - Soh Cher Chin Gabryel" userId="b8c5fa9c-28d6-45d0-8a82-deff9e8493cd" providerId="ADAL" clId="{52F4E680-0A56-48C5-960B-621EF717631A}" dt="2023-02-04T04:59:22.409" v="687" actId="2711"/>
          <ac:spMkLst>
            <pc:docMk/>
            <pc:sldMk cId="613738316" sldId="256"/>
            <ac:spMk id="3" creationId="{2B6A1C59-2538-CC64-EF73-37AAC77A50B8}"/>
          </ac:spMkLst>
        </pc:spChg>
        <pc:spChg chg="mod">
          <ac:chgData name="Student - Soh Cher Chin Gabryel" userId="b8c5fa9c-28d6-45d0-8a82-deff9e8493cd" providerId="ADAL" clId="{52F4E680-0A56-48C5-960B-621EF717631A}" dt="2023-02-04T04:59:12.445" v="686" actId="14100"/>
          <ac:spMkLst>
            <pc:docMk/>
            <pc:sldMk cId="613738316" sldId="256"/>
            <ac:spMk id="5" creationId="{A92ED5B1-6752-2EA6-08B6-30F9B10D90F3}"/>
          </ac:spMkLst>
        </pc:spChg>
        <pc:spChg chg="mod">
          <ac:chgData name="Student - Soh Cher Chin Gabryel" userId="b8c5fa9c-28d6-45d0-8a82-deff9e8493cd" providerId="ADAL" clId="{52F4E680-0A56-48C5-960B-621EF717631A}" dt="2023-02-04T04:59:01.102" v="684" actId="113"/>
          <ac:spMkLst>
            <pc:docMk/>
            <pc:sldMk cId="613738316" sldId="256"/>
            <ac:spMk id="6" creationId="{6B2DA3DA-7DDF-E20B-4335-0F24FD426631}"/>
          </ac:spMkLst>
        </pc:spChg>
      </pc:sldChg>
      <pc:sldChg chg="modSp mod">
        <pc:chgData name="Student - Soh Cher Chin Gabryel" userId="b8c5fa9c-28d6-45d0-8a82-deff9e8493cd" providerId="ADAL" clId="{52F4E680-0A56-48C5-960B-621EF717631A}" dt="2023-02-07T12:45:12.906" v="5385" actId="20577"/>
        <pc:sldMkLst>
          <pc:docMk/>
          <pc:sldMk cId="1433367268" sldId="319"/>
        </pc:sldMkLst>
        <pc:spChg chg="mod">
          <ac:chgData name="Student - Soh Cher Chin Gabryel" userId="b8c5fa9c-28d6-45d0-8a82-deff9e8493cd" providerId="ADAL" clId="{52F4E680-0A56-48C5-960B-621EF717631A}" dt="2023-02-05T08:12:37.974" v="2747" actId="20577"/>
          <ac:spMkLst>
            <pc:docMk/>
            <pc:sldMk cId="1433367268" sldId="319"/>
            <ac:spMk id="18" creationId="{00623A0D-614C-EF3B-66C1-CCDC17178B56}"/>
          </ac:spMkLst>
        </pc:spChg>
        <pc:spChg chg="mod">
          <ac:chgData name="Student - Soh Cher Chin Gabryel" userId="b8c5fa9c-28d6-45d0-8a82-deff9e8493cd" providerId="ADAL" clId="{52F4E680-0A56-48C5-960B-621EF717631A}" dt="2023-02-07T12:45:12.906" v="5385" actId="20577"/>
          <ac:spMkLst>
            <pc:docMk/>
            <pc:sldMk cId="1433367268" sldId="319"/>
            <ac:spMk id="27" creationId="{F111F753-9059-24E7-A386-06CAED77E968}"/>
          </ac:spMkLst>
        </pc:spChg>
        <pc:spChg chg="mod">
          <ac:chgData name="Student - Soh Cher Chin Gabryel" userId="b8c5fa9c-28d6-45d0-8a82-deff9e8493cd" providerId="ADAL" clId="{52F4E680-0A56-48C5-960B-621EF717631A}" dt="2023-02-05T07:42:00.174" v="2561" actId="1076"/>
          <ac:spMkLst>
            <pc:docMk/>
            <pc:sldMk cId="1433367268" sldId="319"/>
            <ac:spMk id="30" creationId="{399C66AB-8E48-FF0A-BFEB-B79C2E010A88}"/>
          </ac:spMkLst>
        </pc:spChg>
        <pc:spChg chg="mod">
          <ac:chgData name="Student - Soh Cher Chin Gabryel" userId="b8c5fa9c-28d6-45d0-8a82-deff9e8493cd" providerId="ADAL" clId="{52F4E680-0A56-48C5-960B-621EF717631A}" dt="2023-02-05T07:42:04.117" v="2562" actId="1076"/>
          <ac:spMkLst>
            <pc:docMk/>
            <pc:sldMk cId="1433367268" sldId="319"/>
            <ac:spMk id="31" creationId="{89EDECC2-82E0-9516-2319-88C14C034D97}"/>
          </ac:spMkLst>
        </pc:spChg>
        <pc:grpChg chg="mod">
          <ac:chgData name="Student - Soh Cher Chin Gabryel" userId="b8c5fa9c-28d6-45d0-8a82-deff9e8493cd" providerId="ADAL" clId="{52F4E680-0A56-48C5-960B-621EF717631A}" dt="2023-02-04T12:58:51.074" v="772" actId="1076"/>
          <ac:grpSpMkLst>
            <pc:docMk/>
            <pc:sldMk cId="1433367268" sldId="319"/>
            <ac:grpSpMk id="15" creationId="{CC9F81AD-0B8F-4CE8-B96F-29980BA9E917}"/>
          </ac:grpSpMkLst>
        </pc:grpChg>
        <pc:picChg chg="mod">
          <ac:chgData name="Student - Soh Cher Chin Gabryel" userId="b8c5fa9c-28d6-45d0-8a82-deff9e8493cd" providerId="ADAL" clId="{52F4E680-0A56-48C5-960B-621EF717631A}" dt="2023-02-04T12:58:56.441" v="774" actId="1076"/>
          <ac:picMkLst>
            <pc:docMk/>
            <pc:sldMk cId="1433367268" sldId="319"/>
            <ac:picMk id="20" creationId="{DD38595C-EE85-A901-354B-503ADAEE7282}"/>
          </ac:picMkLst>
        </pc:picChg>
        <pc:picChg chg="mod">
          <ac:chgData name="Student - Soh Cher Chin Gabryel" userId="b8c5fa9c-28d6-45d0-8a82-deff9e8493cd" providerId="ADAL" clId="{52F4E680-0A56-48C5-960B-621EF717631A}" dt="2023-02-05T07:42:06.826" v="2563" actId="1076"/>
          <ac:picMkLst>
            <pc:docMk/>
            <pc:sldMk cId="1433367268" sldId="319"/>
            <ac:picMk id="32" creationId="{FFF0AB82-C996-56FC-B0F7-015F4989C2F1}"/>
          </ac:picMkLst>
        </pc:picChg>
      </pc:sldChg>
      <pc:sldChg chg="modSp mod">
        <pc:chgData name="Student - Soh Cher Chin Gabryel" userId="b8c5fa9c-28d6-45d0-8a82-deff9e8493cd" providerId="ADAL" clId="{52F4E680-0A56-48C5-960B-621EF717631A}" dt="2023-02-06T12:59:57.668" v="4015" actId="20577"/>
        <pc:sldMkLst>
          <pc:docMk/>
          <pc:sldMk cId="1033077610" sldId="320"/>
        </pc:sldMkLst>
        <pc:spChg chg="mod">
          <ac:chgData name="Student - Soh Cher Chin Gabryel" userId="b8c5fa9c-28d6-45d0-8a82-deff9e8493cd" providerId="ADAL" clId="{52F4E680-0A56-48C5-960B-621EF717631A}" dt="2023-02-04T13:48:00.045" v="1156" actId="20577"/>
          <ac:spMkLst>
            <pc:docMk/>
            <pc:sldMk cId="1033077610" sldId="320"/>
            <ac:spMk id="2" creationId="{7B43BD06-526A-3E64-F13E-678CD856D289}"/>
          </ac:spMkLst>
        </pc:spChg>
        <pc:spChg chg="mod">
          <ac:chgData name="Student - Soh Cher Chin Gabryel" userId="b8c5fa9c-28d6-45d0-8a82-deff9e8493cd" providerId="ADAL" clId="{52F4E680-0A56-48C5-960B-621EF717631A}" dt="2023-02-06T12:59:57.668" v="4015" actId="20577"/>
          <ac:spMkLst>
            <pc:docMk/>
            <pc:sldMk cId="1033077610" sldId="320"/>
            <ac:spMk id="7" creationId="{7E9FA5C2-FF69-77D2-4B65-8B2F104FCFA7}"/>
          </ac:spMkLst>
        </pc:spChg>
        <pc:spChg chg="mod">
          <ac:chgData name="Student - Soh Cher Chin Gabryel" userId="b8c5fa9c-28d6-45d0-8a82-deff9e8493cd" providerId="ADAL" clId="{52F4E680-0A56-48C5-960B-621EF717631A}" dt="2023-02-04T13:47:26.623" v="1154" actId="1076"/>
          <ac:spMkLst>
            <pc:docMk/>
            <pc:sldMk cId="1033077610" sldId="320"/>
            <ac:spMk id="11" creationId="{373124AA-4DF3-9EE1-FCB2-C4448B1C9EE5}"/>
          </ac:spMkLst>
        </pc:spChg>
        <pc:graphicFrameChg chg="mod">
          <ac:chgData name="Student - Soh Cher Chin Gabryel" userId="b8c5fa9c-28d6-45d0-8a82-deff9e8493cd" providerId="ADAL" clId="{52F4E680-0A56-48C5-960B-621EF717631A}" dt="2023-02-04T13:47:34.753" v="1155"/>
          <ac:graphicFrameMkLst>
            <pc:docMk/>
            <pc:sldMk cId="1033077610" sldId="320"/>
            <ac:graphicFrameMk id="13" creationId="{F1A71BCA-5D89-8ED8-0796-8C0F49FC3E18}"/>
          </ac:graphicFrameMkLst>
        </pc:graphicFrameChg>
      </pc:sldChg>
      <pc:sldChg chg="addSp delSp modSp mod addAnim delAnim">
        <pc:chgData name="Student - Soh Cher Chin Gabryel" userId="b8c5fa9c-28d6-45d0-8a82-deff9e8493cd" providerId="ADAL" clId="{52F4E680-0A56-48C5-960B-621EF717631A}" dt="2023-02-07T16:16:19.678" v="6193" actId="1076"/>
        <pc:sldMkLst>
          <pc:docMk/>
          <pc:sldMk cId="4081719484" sldId="321"/>
        </pc:sldMkLst>
        <pc:spChg chg="add del mod">
          <ac:chgData name="Student - Soh Cher Chin Gabryel" userId="b8c5fa9c-28d6-45d0-8a82-deff9e8493cd" providerId="ADAL" clId="{52F4E680-0A56-48C5-960B-621EF717631A}" dt="2023-02-05T07:18:01.110" v="2337" actId="478"/>
          <ac:spMkLst>
            <pc:docMk/>
            <pc:sldMk cId="4081719484" sldId="321"/>
            <ac:spMk id="2" creationId="{755028BB-B5E2-5606-6C6A-434BB29CDBBE}"/>
          </ac:spMkLst>
        </pc:spChg>
        <pc:spChg chg="add mod">
          <ac:chgData name="Student - Soh Cher Chin Gabryel" userId="b8c5fa9c-28d6-45d0-8a82-deff9e8493cd" providerId="ADAL" clId="{52F4E680-0A56-48C5-960B-621EF717631A}" dt="2023-02-05T07:17:12.308" v="2303" actId="164"/>
          <ac:spMkLst>
            <pc:docMk/>
            <pc:sldMk cId="4081719484" sldId="321"/>
            <ac:spMk id="7" creationId="{FEE668BA-4974-26B3-E7BD-754CFA4FA1FB}"/>
          </ac:spMkLst>
        </pc:spChg>
        <pc:spChg chg="add del mod">
          <ac:chgData name="Student - Soh Cher Chin Gabryel" userId="b8c5fa9c-28d6-45d0-8a82-deff9e8493cd" providerId="ADAL" clId="{52F4E680-0A56-48C5-960B-621EF717631A}" dt="2023-02-04T15:07:15.294" v="1842" actId="478"/>
          <ac:spMkLst>
            <pc:docMk/>
            <pc:sldMk cId="4081719484" sldId="321"/>
            <ac:spMk id="8" creationId="{F2D437BC-B351-2B64-EC48-90EA82BE77A8}"/>
          </ac:spMkLst>
        </pc:spChg>
        <pc:spChg chg="mod">
          <ac:chgData name="Student - Soh Cher Chin Gabryel" userId="b8c5fa9c-28d6-45d0-8a82-deff9e8493cd" providerId="ADAL" clId="{52F4E680-0A56-48C5-960B-621EF717631A}" dt="2023-02-07T12:49:16.282" v="5592"/>
          <ac:spMkLst>
            <pc:docMk/>
            <pc:sldMk cId="4081719484" sldId="321"/>
            <ac:spMk id="10" creationId="{2E252445-2310-576A-9220-B02F209C391C}"/>
          </ac:spMkLst>
        </pc:spChg>
        <pc:spChg chg="add mod">
          <ac:chgData name="Student - Soh Cher Chin Gabryel" userId="b8c5fa9c-28d6-45d0-8a82-deff9e8493cd" providerId="ADAL" clId="{52F4E680-0A56-48C5-960B-621EF717631A}" dt="2023-02-04T15:06:28.760" v="1830" actId="164"/>
          <ac:spMkLst>
            <pc:docMk/>
            <pc:sldMk cId="4081719484" sldId="321"/>
            <ac:spMk id="10" creationId="{703A559B-48FD-2E62-F6BE-BAF6433305BF}"/>
          </ac:spMkLst>
        </pc:spChg>
        <pc:spChg chg="mod">
          <ac:chgData name="Student - Soh Cher Chin Gabryel" userId="b8c5fa9c-28d6-45d0-8a82-deff9e8493cd" providerId="ADAL" clId="{52F4E680-0A56-48C5-960B-621EF717631A}" dt="2023-02-07T12:49:16.282" v="5592"/>
          <ac:spMkLst>
            <pc:docMk/>
            <pc:sldMk cId="4081719484" sldId="321"/>
            <ac:spMk id="11" creationId="{FFAA8F30-8ED6-6C68-5EE4-502B3CA75D6A}"/>
          </ac:spMkLst>
        </pc:spChg>
        <pc:spChg chg="mod">
          <ac:chgData name="Student - Soh Cher Chin Gabryel" userId="b8c5fa9c-28d6-45d0-8a82-deff9e8493cd" providerId="ADAL" clId="{52F4E680-0A56-48C5-960B-621EF717631A}" dt="2023-02-07T12:49:16.282" v="5592"/>
          <ac:spMkLst>
            <pc:docMk/>
            <pc:sldMk cId="4081719484" sldId="321"/>
            <ac:spMk id="13" creationId="{F7EA9602-FD5F-DF10-AA43-7A5D9F58749D}"/>
          </ac:spMkLst>
        </pc:spChg>
        <pc:spChg chg="mod">
          <ac:chgData name="Student - Soh Cher Chin Gabryel" userId="b8c5fa9c-28d6-45d0-8a82-deff9e8493cd" providerId="ADAL" clId="{52F4E680-0A56-48C5-960B-621EF717631A}" dt="2023-02-07T12:49:16.282" v="5592"/>
          <ac:spMkLst>
            <pc:docMk/>
            <pc:sldMk cId="4081719484" sldId="321"/>
            <ac:spMk id="14" creationId="{48FD9483-7DF0-61D7-EFC0-7DDB85CC1ED4}"/>
          </ac:spMkLst>
        </pc:spChg>
        <pc:spChg chg="add del mod">
          <ac:chgData name="Student - Soh Cher Chin Gabryel" userId="b8c5fa9c-28d6-45d0-8a82-deff9e8493cd" providerId="ADAL" clId="{52F4E680-0A56-48C5-960B-621EF717631A}" dt="2023-02-04T15:06:31.558" v="1832" actId="478"/>
          <ac:spMkLst>
            <pc:docMk/>
            <pc:sldMk cId="4081719484" sldId="321"/>
            <ac:spMk id="14" creationId="{B3548349-791E-9141-304C-F93ECBDDDAC0}"/>
          </ac:spMkLst>
        </pc:spChg>
        <pc:spChg chg="add del mod">
          <ac:chgData name="Student - Soh Cher Chin Gabryel" userId="b8c5fa9c-28d6-45d0-8a82-deff9e8493cd" providerId="ADAL" clId="{52F4E680-0A56-48C5-960B-621EF717631A}" dt="2023-02-04T15:06:30.252" v="1831" actId="478"/>
          <ac:spMkLst>
            <pc:docMk/>
            <pc:sldMk cId="4081719484" sldId="321"/>
            <ac:spMk id="16" creationId="{BDEDA147-74D6-0FE2-3A04-EF11EC9C7493}"/>
          </ac:spMkLst>
        </pc:spChg>
        <pc:spChg chg="add del mod">
          <ac:chgData name="Student - Soh Cher Chin Gabryel" userId="b8c5fa9c-28d6-45d0-8a82-deff9e8493cd" providerId="ADAL" clId="{52F4E680-0A56-48C5-960B-621EF717631A}" dt="2023-02-04T15:07:58.034" v="1875" actId="478"/>
          <ac:spMkLst>
            <pc:docMk/>
            <pc:sldMk cId="4081719484" sldId="321"/>
            <ac:spMk id="17" creationId="{07C0D2EE-5768-08F1-B655-D35D2041AFA7}"/>
          </ac:spMkLst>
        </pc:spChg>
        <pc:spChg chg="mod">
          <ac:chgData name="Student - Soh Cher Chin Gabryel" userId="b8c5fa9c-28d6-45d0-8a82-deff9e8493cd" providerId="ADAL" clId="{52F4E680-0A56-48C5-960B-621EF717631A}" dt="2023-02-07T12:49:16.282" v="5592"/>
          <ac:spMkLst>
            <pc:docMk/>
            <pc:sldMk cId="4081719484" sldId="321"/>
            <ac:spMk id="17" creationId="{D2206534-AC2D-20E8-5A4F-22A39878E337}"/>
          </ac:spMkLst>
        </pc:spChg>
        <pc:spChg chg="mod">
          <ac:chgData name="Student - Soh Cher Chin Gabryel" userId="b8c5fa9c-28d6-45d0-8a82-deff9e8493cd" providerId="ADAL" clId="{52F4E680-0A56-48C5-960B-621EF717631A}" dt="2023-02-07T12:49:16.282" v="5592"/>
          <ac:spMkLst>
            <pc:docMk/>
            <pc:sldMk cId="4081719484" sldId="321"/>
            <ac:spMk id="18" creationId="{D7AF5912-625C-3090-181C-4580B9E1EB6D}"/>
          </ac:spMkLst>
        </pc:spChg>
        <pc:spChg chg="mod">
          <ac:chgData name="Student - Soh Cher Chin Gabryel" userId="b8c5fa9c-28d6-45d0-8a82-deff9e8493cd" providerId="ADAL" clId="{52F4E680-0A56-48C5-960B-621EF717631A}" dt="2023-02-05T07:18:12.329" v="2338" actId="164"/>
          <ac:spMkLst>
            <pc:docMk/>
            <pc:sldMk cId="4081719484" sldId="321"/>
            <ac:spMk id="19" creationId="{F045735E-FFBE-3DFB-FF5E-1E025FF06E03}"/>
          </ac:spMkLst>
        </pc:spChg>
        <pc:spChg chg="mod">
          <ac:chgData name="Student - Soh Cher Chin Gabryel" userId="b8c5fa9c-28d6-45d0-8a82-deff9e8493cd" providerId="ADAL" clId="{52F4E680-0A56-48C5-960B-621EF717631A}" dt="2023-02-07T12:53:13.391" v="5642" actId="1076"/>
          <ac:spMkLst>
            <pc:docMk/>
            <pc:sldMk cId="4081719484" sldId="321"/>
            <ac:spMk id="20" creationId="{C8BB3692-8BAE-3475-829B-DD4A61C8C24F}"/>
          </ac:spMkLst>
        </pc:spChg>
        <pc:spChg chg="mod">
          <ac:chgData name="Student - Soh Cher Chin Gabryel" userId="b8c5fa9c-28d6-45d0-8a82-deff9e8493cd" providerId="ADAL" clId="{52F4E680-0A56-48C5-960B-621EF717631A}" dt="2023-02-07T12:52:56.309" v="5640" actId="1076"/>
          <ac:spMkLst>
            <pc:docMk/>
            <pc:sldMk cId="4081719484" sldId="321"/>
            <ac:spMk id="21" creationId="{9256F0DB-1766-1251-F3D9-7418EF107407}"/>
          </ac:spMkLst>
        </pc:spChg>
        <pc:spChg chg="mod">
          <ac:chgData name="Student - Soh Cher Chin Gabryel" userId="b8c5fa9c-28d6-45d0-8a82-deff9e8493cd" providerId="ADAL" clId="{52F4E680-0A56-48C5-960B-621EF717631A}" dt="2023-02-07T12:53:05.360" v="5641" actId="1076"/>
          <ac:spMkLst>
            <pc:docMk/>
            <pc:sldMk cId="4081719484" sldId="321"/>
            <ac:spMk id="22" creationId="{DCAED260-4137-8CF5-588B-509FF12F303D}"/>
          </ac:spMkLst>
        </pc:spChg>
        <pc:spChg chg="mod">
          <ac:chgData name="Student - Soh Cher Chin Gabryel" userId="b8c5fa9c-28d6-45d0-8a82-deff9e8493cd" providerId="ADAL" clId="{52F4E680-0A56-48C5-960B-621EF717631A}" dt="2023-02-05T07:20:54.743" v="2368" actId="1036"/>
          <ac:spMkLst>
            <pc:docMk/>
            <pc:sldMk cId="4081719484" sldId="321"/>
            <ac:spMk id="23" creationId="{19231A04-B876-2A0B-B739-16DB0D79B855}"/>
          </ac:spMkLst>
        </pc:spChg>
        <pc:spChg chg="mod">
          <ac:chgData name="Student - Soh Cher Chin Gabryel" userId="b8c5fa9c-28d6-45d0-8a82-deff9e8493cd" providerId="ADAL" clId="{52F4E680-0A56-48C5-960B-621EF717631A}" dt="2023-02-07T12:52:50.810" v="5639" actId="1076"/>
          <ac:spMkLst>
            <pc:docMk/>
            <pc:sldMk cId="4081719484" sldId="321"/>
            <ac:spMk id="25" creationId="{413886E5-82EB-517F-6EB5-3286A404C55C}"/>
          </ac:spMkLst>
        </pc:spChg>
        <pc:spChg chg="mod">
          <ac:chgData name="Student - Soh Cher Chin Gabryel" userId="b8c5fa9c-28d6-45d0-8a82-deff9e8493cd" providerId="ADAL" clId="{52F4E680-0A56-48C5-960B-621EF717631A}" dt="2023-02-05T07:18:12.329" v="2338" actId="164"/>
          <ac:spMkLst>
            <pc:docMk/>
            <pc:sldMk cId="4081719484" sldId="321"/>
            <ac:spMk id="26" creationId="{CCEB4290-1FA6-293C-63DE-E8EEF3E721D8}"/>
          </ac:spMkLst>
        </pc:spChg>
        <pc:spChg chg="mod">
          <ac:chgData name="Student - Soh Cher Chin Gabryel" userId="b8c5fa9c-28d6-45d0-8a82-deff9e8493cd" providerId="ADAL" clId="{52F4E680-0A56-48C5-960B-621EF717631A}" dt="2023-02-07T12:49:16.282" v="5592"/>
          <ac:spMkLst>
            <pc:docMk/>
            <pc:sldMk cId="4081719484" sldId="321"/>
            <ac:spMk id="28" creationId="{F4716B77-075C-924B-C1C1-A45877801728}"/>
          </ac:spMkLst>
        </pc:spChg>
        <pc:spChg chg="mod">
          <ac:chgData name="Student - Soh Cher Chin Gabryel" userId="b8c5fa9c-28d6-45d0-8a82-deff9e8493cd" providerId="ADAL" clId="{52F4E680-0A56-48C5-960B-621EF717631A}" dt="2023-02-07T12:49:16.282" v="5592"/>
          <ac:spMkLst>
            <pc:docMk/>
            <pc:sldMk cId="4081719484" sldId="321"/>
            <ac:spMk id="29" creationId="{64E1745F-36DD-3AFE-D5DA-0853B75A5664}"/>
          </ac:spMkLst>
        </pc:spChg>
        <pc:spChg chg="mod">
          <ac:chgData name="Student - Soh Cher Chin Gabryel" userId="b8c5fa9c-28d6-45d0-8a82-deff9e8493cd" providerId="ADAL" clId="{52F4E680-0A56-48C5-960B-621EF717631A}" dt="2023-02-07T12:49:16.282" v="5592"/>
          <ac:spMkLst>
            <pc:docMk/>
            <pc:sldMk cId="4081719484" sldId="321"/>
            <ac:spMk id="31" creationId="{797B9038-1739-DC18-F286-4668EF6A3262}"/>
          </ac:spMkLst>
        </pc:spChg>
        <pc:spChg chg="mod">
          <ac:chgData name="Student - Soh Cher Chin Gabryel" userId="b8c5fa9c-28d6-45d0-8a82-deff9e8493cd" providerId="ADAL" clId="{52F4E680-0A56-48C5-960B-621EF717631A}" dt="2023-02-07T12:49:16.282" v="5592"/>
          <ac:spMkLst>
            <pc:docMk/>
            <pc:sldMk cId="4081719484" sldId="321"/>
            <ac:spMk id="32" creationId="{066241DB-DD0F-3B48-4E5A-7CAA4C01E8DC}"/>
          </ac:spMkLst>
        </pc:spChg>
        <pc:spChg chg="add mod">
          <ac:chgData name="Student - Soh Cher Chin Gabryel" userId="b8c5fa9c-28d6-45d0-8a82-deff9e8493cd" providerId="ADAL" clId="{52F4E680-0A56-48C5-960B-621EF717631A}" dt="2023-02-04T15:06:28.760" v="1830" actId="164"/>
          <ac:spMkLst>
            <pc:docMk/>
            <pc:sldMk cId="4081719484" sldId="321"/>
            <ac:spMk id="34" creationId="{7940FB90-D923-22E5-FEEE-78759790BA07}"/>
          </ac:spMkLst>
        </pc:spChg>
        <pc:spChg chg="mod">
          <ac:chgData name="Student - Soh Cher Chin Gabryel" userId="b8c5fa9c-28d6-45d0-8a82-deff9e8493cd" providerId="ADAL" clId="{52F4E680-0A56-48C5-960B-621EF717631A}" dt="2023-02-07T12:49:16.282" v="5592"/>
          <ac:spMkLst>
            <pc:docMk/>
            <pc:sldMk cId="4081719484" sldId="321"/>
            <ac:spMk id="34" creationId="{98117586-2CBD-E788-06D0-40CDCF93D59E}"/>
          </ac:spMkLst>
        </pc:spChg>
        <pc:spChg chg="mod">
          <ac:chgData name="Student - Soh Cher Chin Gabryel" userId="b8c5fa9c-28d6-45d0-8a82-deff9e8493cd" providerId="ADAL" clId="{52F4E680-0A56-48C5-960B-621EF717631A}" dt="2023-02-07T12:49:16.282" v="5592"/>
          <ac:spMkLst>
            <pc:docMk/>
            <pc:sldMk cId="4081719484" sldId="321"/>
            <ac:spMk id="35" creationId="{E534BC2F-B6DA-CC41-F7D0-DEF46129035E}"/>
          </ac:spMkLst>
        </pc:spChg>
        <pc:spChg chg="mod">
          <ac:chgData name="Student - Soh Cher Chin Gabryel" userId="b8c5fa9c-28d6-45d0-8a82-deff9e8493cd" providerId="ADAL" clId="{52F4E680-0A56-48C5-960B-621EF717631A}" dt="2023-02-04T15:06:33.941" v="1833"/>
          <ac:spMkLst>
            <pc:docMk/>
            <pc:sldMk cId="4081719484" sldId="321"/>
            <ac:spMk id="37" creationId="{6C2B0876-D81A-2876-8D20-11D79B6F2EDF}"/>
          </ac:spMkLst>
        </pc:spChg>
        <pc:spChg chg="mod">
          <ac:chgData name="Student - Soh Cher Chin Gabryel" userId="b8c5fa9c-28d6-45d0-8a82-deff9e8493cd" providerId="ADAL" clId="{52F4E680-0A56-48C5-960B-621EF717631A}" dt="2023-02-04T15:06:33.941" v="1833"/>
          <ac:spMkLst>
            <pc:docMk/>
            <pc:sldMk cId="4081719484" sldId="321"/>
            <ac:spMk id="38" creationId="{DE66B2E8-505F-C175-2084-755CA3C1CC04}"/>
          </ac:spMkLst>
        </pc:spChg>
        <pc:spChg chg="mod">
          <ac:chgData name="Student - Soh Cher Chin Gabryel" userId="b8c5fa9c-28d6-45d0-8a82-deff9e8493cd" providerId="ADAL" clId="{52F4E680-0A56-48C5-960B-621EF717631A}" dt="2023-02-04T15:06:34.787" v="1834"/>
          <ac:spMkLst>
            <pc:docMk/>
            <pc:sldMk cId="4081719484" sldId="321"/>
            <ac:spMk id="40" creationId="{9B6210B6-830A-A2C7-9E48-667BF32D3189}"/>
          </ac:spMkLst>
        </pc:spChg>
        <pc:spChg chg="mod">
          <ac:chgData name="Student - Soh Cher Chin Gabryel" userId="b8c5fa9c-28d6-45d0-8a82-deff9e8493cd" providerId="ADAL" clId="{52F4E680-0A56-48C5-960B-621EF717631A}" dt="2023-02-04T15:06:34.787" v="1834"/>
          <ac:spMkLst>
            <pc:docMk/>
            <pc:sldMk cId="4081719484" sldId="321"/>
            <ac:spMk id="41" creationId="{3EF20271-80DF-04A2-7E50-4E5A38359981}"/>
          </ac:spMkLst>
        </pc:spChg>
        <pc:spChg chg="mod">
          <ac:chgData name="Student - Soh Cher Chin Gabryel" userId="b8c5fa9c-28d6-45d0-8a82-deff9e8493cd" providerId="ADAL" clId="{52F4E680-0A56-48C5-960B-621EF717631A}" dt="2023-02-07T12:49:16.282" v="5592"/>
          <ac:spMkLst>
            <pc:docMk/>
            <pc:sldMk cId="4081719484" sldId="321"/>
            <ac:spMk id="41" creationId="{93EAF8D3-E05E-697F-50C6-A5F8E48B20A5}"/>
          </ac:spMkLst>
        </pc:spChg>
        <pc:spChg chg="mod">
          <ac:chgData name="Student - Soh Cher Chin Gabryel" userId="b8c5fa9c-28d6-45d0-8a82-deff9e8493cd" providerId="ADAL" clId="{52F4E680-0A56-48C5-960B-621EF717631A}" dt="2023-02-07T12:49:16.282" v="5592"/>
          <ac:spMkLst>
            <pc:docMk/>
            <pc:sldMk cId="4081719484" sldId="321"/>
            <ac:spMk id="42" creationId="{3225DC9D-CB77-FBF6-F52A-911C74FCA6F2}"/>
          </ac:spMkLst>
        </pc:spChg>
        <pc:spChg chg="mod">
          <ac:chgData name="Student - Soh Cher Chin Gabryel" userId="b8c5fa9c-28d6-45d0-8a82-deff9e8493cd" providerId="ADAL" clId="{52F4E680-0A56-48C5-960B-621EF717631A}" dt="2023-02-04T15:08:35.266" v="1882" actId="14100"/>
          <ac:spMkLst>
            <pc:docMk/>
            <pc:sldMk cId="4081719484" sldId="321"/>
            <ac:spMk id="43" creationId="{425395B7-413B-0E68-FF77-12937EF6F99E}"/>
          </ac:spMkLst>
        </pc:spChg>
        <pc:spChg chg="mod">
          <ac:chgData name="Student - Soh Cher Chin Gabryel" userId="b8c5fa9c-28d6-45d0-8a82-deff9e8493cd" providerId="ADAL" clId="{52F4E680-0A56-48C5-960B-621EF717631A}" dt="2023-02-04T15:07:24.985" v="1871" actId="20577"/>
          <ac:spMkLst>
            <pc:docMk/>
            <pc:sldMk cId="4081719484" sldId="321"/>
            <ac:spMk id="44" creationId="{3B1A141E-21A4-E2D6-0103-93008481C1F6}"/>
          </ac:spMkLst>
        </pc:spChg>
        <pc:spChg chg="mod">
          <ac:chgData name="Student - Soh Cher Chin Gabryel" userId="b8c5fa9c-28d6-45d0-8a82-deff9e8493cd" providerId="ADAL" clId="{52F4E680-0A56-48C5-960B-621EF717631A}" dt="2023-02-07T12:49:16.282" v="5592"/>
          <ac:spMkLst>
            <pc:docMk/>
            <pc:sldMk cId="4081719484" sldId="321"/>
            <ac:spMk id="44" creationId="{633884E7-E1E1-AF96-E644-FB9362DC1E71}"/>
          </ac:spMkLst>
        </pc:spChg>
        <pc:spChg chg="mod">
          <ac:chgData name="Student - Soh Cher Chin Gabryel" userId="b8c5fa9c-28d6-45d0-8a82-deff9e8493cd" providerId="ADAL" clId="{52F4E680-0A56-48C5-960B-621EF717631A}" dt="2023-02-07T12:49:16.282" v="5592"/>
          <ac:spMkLst>
            <pc:docMk/>
            <pc:sldMk cId="4081719484" sldId="321"/>
            <ac:spMk id="45" creationId="{C9FB623B-A73D-8CCC-BF10-2F268A616019}"/>
          </ac:spMkLst>
        </pc:spChg>
        <pc:spChg chg="del mod topLvl">
          <ac:chgData name="Student - Soh Cher Chin Gabryel" userId="b8c5fa9c-28d6-45d0-8a82-deff9e8493cd" providerId="ADAL" clId="{52F4E680-0A56-48C5-960B-621EF717631A}" dt="2023-02-04T15:08:38.617" v="1883" actId="478"/>
          <ac:spMkLst>
            <pc:docMk/>
            <pc:sldMk cId="4081719484" sldId="321"/>
            <ac:spMk id="46" creationId="{189C4F92-226A-EA80-9C97-6DC8DD066337}"/>
          </ac:spMkLst>
        </pc:spChg>
        <pc:spChg chg="mod">
          <ac:chgData name="Student - Soh Cher Chin Gabryel" userId="b8c5fa9c-28d6-45d0-8a82-deff9e8493cd" providerId="ADAL" clId="{52F4E680-0A56-48C5-960B-621EF717631A}" dt="2023-02-07T12:49:16.282" v="5592"/>
          <ac:spMkLst>
            <pc:docMk/>
            <pc:sldMk cId="4081719484" sldId="321"/>
            <ac:spMk id="47" creationId="{504AE54B-8A45-0AED-F9BC-2EAA143C531F}"/>
          </ac:spMkLst>
        </pc:spChg>
        <pc:spChg chg="del mod topLvl">
          <ac:chgData name="Student - Soh Cher Chin Gabryel" userId="b8c5fa9c-28d6-45d0-8a82-deff9e8493cd" providerId="ADAL" clId="{52F4E680-0A56-48C5-960B-621EF717631A}" dt="2023-02-04T15:08:42.057" v="1884" actId="478"/>
          <ac:spMkLst>
            <pc:docMk/>
            <pc:sldMk cId="4081719484" sldId="321"/>
            <ac:spMk id="47" creationId="{866A27FE-0C9A-C344-CF28-A96E91FCCFB8}"/>
          </ac:spMkLst>
        </pc:spChg>
        <pc:spChg chg="mod">
          <ac:chgData name="Student - Soh Cher Chin Gabryel" userId="b8c5fa9c-28d6-45d0-8a82-deff9e8493cd" providerId="ADAL" clId="{52F4E680-0A56-48C5-960B-621EF717631A}" dt="2023-02-07T12:49:16.282" v="5592"/>
          <ac:spMkLst>
            <pc:docMk/>
            <pc:sldMk cId="4081719484" sldId="321"/>
            <ac:spMk id="48" creationId="{8E118620-E32F-4AA1-C23D-817669667771}"/>
          </ac:spMkLst>
        </pc:spChg>
        <pc:spChg chg="mod">
          <ac:chgData name="Student - Soh Cher Chin Gabryel" userId="b8c5fa9c-28d6-45d0-8a82-deff9e8493cd" providerId="ADAL" clId="{52F4E680-0A56-48C5-960B-621EF717631A}" dt="2023-02-04T15:08:46.190" v="1885"/>
          <ac:spMkLst>
            <pc:docMk/>
            <pc:sldMk cId="4081719484" sldId="321"/>
            <ac:spMk id="49" creationId="{57B63FBD-57D1-B6A0-7177-51636B8D1395}"/>
          </ac:spMkLst>
        </pc:spChg>
        <pc:spChg chg="add mod">
          <ac:chgData name="Student - Soh Cher Chin Gabryel" userId="b8c5fa9c-28d6-45d0-8a82-deff9e8493cd" providerId="ADAL" clId="{52F4E680-0A56-48C5-960B-621EF717631A}" dt="2023-02-07T16:16:19.678" v="6193" actId="1076"/>
          <ac:spMkLst>
            <pc:docMk/>
            <pc:sldMk cId="4081719484" sldId="321"/>
            <ac:spMk id="49" creationId="{95FB4054-7A95-99E0-4A54-7CD754314555}"/>
          </ac:spMkLst>
        </pc:spChg>
        <pc:spChg chg="mod">
          <ac:chgData name="Student - Soh Cher Chin Gabryel" userId="b8c5fa9c-28d6-45d0-8a82-deff9e8493cd" providerId="ADAL" clId="{52F4E680-0A56-48C5-960B-621EF717631A}" dt="2023-02-04T15:08:46.190" v="1885"/>
          <ac:spMkLst>
            <pc:docMk/>
            <pc:sldMk cId="4081719484" sldId="321"/>
            <ac:spMk id="50" creationId="{34656304-0002-DC28-0938-FFF230BA4AAD}"/>
          </ac:spMkLst>
        </pc:spChg>
        <pc:spChg chg="add mod">
          <ac:chgData name="Student - Soh Cher Chin Gabryel" userId="b8c5fa9c-28d6-45d0-8a82-deff9e8493cd" providerId="ADAL" clId="{52F4E680-0A56-48C5-960B-621EF717631A}" dt="2023-02-05T07:17:12.308" v="2303" actId="164"/>
          <ac:spMkLst>
            <pc:docMk/>
            <pc:sldMk cId="4081719484" sldId="321"/>
            <ac:spMk id="51" creationId="{21084756-1DA1-3B9C-9C6E-209EA0F129A9}"/>
          </ac:spMkLst>
        </pc:spChg>
        <pc:grpChg chg="add del mod">
          <ac:chgData name="Student - Soh Cher Chin Gabryel" userId="b8c5fa9c-28d6-45d0-8a82-deff9e8493cd" providerId="ADAL" clId="{52F4E680-0A56-48C5-960B-621EF717631A}" dt="2023-02-05T07:17:59.486" v="2336" actId="478"/>
          <ac:grpSpMkLst>
            <pc:docMk/>
            <pc:sldMk cId="4081719484" sldId="321"/>
            <ac:grpSpMk id="3" creationId="{512C1C9A-E62D-0FDF-7D8D-E726BEA4E482}"/>
          </ac:grpSpMkLst>
        </pc:grpChg>
        <pc:grpChg chg="add mod">
          <ac:chgData name="Student - Soh Cher Chin Gabryel" userId="b8c5fa9c-28d6-45d0-8a82-deff9e8493cd" providerId="ADAL" clId="{52F4E680-0A56-48C5-960B-621EF717631A}" dt="2023-02-07T12:52:02.145" v="5625" actId="14100"/>
          <ac:grpSpMkLst>
            <pc:docMk/>
            <pc:sldMk cId="4081719484" sldId="321"/>
            <ac:grpSpMk id="5" creationId="{BC287986-0023-A9F6-22F9-F4D215A29E1C}"/>
          </ac:grpSpMkLst>
        </pc:grpChg>
        <pc:grpChg chg="add del mod">
          <ac:chgData name="Student - Soh Cher Chin Gabryel" userId="b8c5fa9c-28d6-45d0-8a82-deff9e8493cd" providerId="ADAL" clId="{52F4E680-0A56-48C5-960B-621EF717631A}" dt="2023-02-07T12:49:36.358" v="5595"/>
          <ac:grpSpMkLst>
            <pc:docMk/>
            <pc:sldMk cId="4081719484" sldId="321"/>
            <ac:grpSpMk id="8" creationId="{ECD1942A-86AD-708F-EA5A-EDB7C857FBBD}"/>
          </ac:grpSpMkLst>
        </pc:grpChg>
        <pc:grpChg chg="add del mod">
          <ac:chgData name="Student - Soh Cher Chin Gabryel" userId="b8c5fa9c-28d6-45d0-8a82-deff9e8493cd" providerId="ADAL" clId="{52F4E680-0A56-48C5-960B-621EF717631A}" dt="2023-02-07T12:49:36.358" v="5595"/>
          <ac:grpSpMkLst>
            <pc:docMk/>
            <pc:sldMk cId="4081719484" sldId="321"/>
            <ac:grpSpMk id="12" creationId="{91934648-334E-A19B-2FCB-303269C85AB7}"/>
          </ac:grpSpMkLst>
        </pc:grpChg>
        <pc:grpChg chg="add del mod">
          <ac:chgData name="Student - Soh Cher Chin Gabryel" userId="b8c5fa9c-28d6-45d0-8a82-deff9e8493cd" providerId="ADAL" clId="{52F4E680-0A56-48C5-960B-621EF717631A}" dt="2023-02-07T12:49:36.358" v="5595"/>
          <ac:grpSpMkLst>
            <pc:docMk/>
            <pc:sldMk cId="4081719484" sldId="321"/>
            <ac:grpSpMk id="16" creationId="{E4623652-2CE0-3055-2D59-465D17A34F71}"/>
          </ac:grpSpMkLst>
        </pc:grpChg>
        <pc:grpChg chg="add del mod">
          <ac:chgData name="Student - Soh Cher Chin Gabryel" userId="b8c5fa9c-28d6-45d0-8a82-deff9e8493cd" providerId="ADAL" clId="{52F4E680-0A56-48C5-960B-621EF717631A}" dt="2023-02-07T12:49:36.358" v="5595"/>
          <ac:grpSpMkLst>
            <pc:docMk/>
            <pc:sldMk cId="4081719484" sldId="321"/>
            <ac:grpSpMk id="24" creationId="{5491649A-D659-2578-20F8-22C76F9FAFC4}"/>
          </ac:grpSpMkLst>
        </pc:grpChg>
        <pc:grpChg chg="add del mod">
          <ac:chgData name="Student - Soh Cher Chin Gabryel" userId="b8c5fa9c-28d6-45d0-8a82-deff9e8493cd" providerId="ADAL" clId="{52F4E680-0A56-48C5-960B-621EF717631A}" dt="2023-02-07T12:49:36.358" v="5595"/>
          <ac:grpSpMkLst>
            <pc:docMk/>
            <pc:sldMk cId="4081719484" sldId="321"/>
            <ac:grpSpMk id="30" creationId="{2755974F-07DB-D504-C955-EF0DC39DC9F3}"/>
          </ac:grpSpMkLst>
        </pc:grpChg>
        <pc:grpChg chg="add del mod">
          <ac:chgData name="Student - Soh Cher Chin Gabryel" userId="b8c5fa9c-28d6-45d0-8a82-deff9e8493cd" providerId="ADAL" clId="{52F4E680-0A56-48C5-960B-621EF717631A}" dt="2023-02-07T12:49:36.358" v="5595"/>
          <ac:grpSpMkLst>
            <pc:docMk/>
            <pc:sldMk cId="4081719484" sldId="321"/>
            <ac:grpSpMk id="33" creationId="{1C169871-F86C-7243-A384-AAC6747A77A9}"/>
          </ac:grpSpMkLst>
        </pc:grpChg>
        <pc:grpChg chg="add mod">
          <ac:chgData name="Student - Soh Cher Chin Gabryel" userId="b8c5fa9c-28d6-45d0-8a82-deff9e8493cd" providerId="ADAL" clId="{52F4E680-0A56-48C5-960B-621EF717631A}" dt="2023-02-05T07:17:12.308" v="2303" actId="164"/>
          <ac:grpSpMkLst>
            <pc:docMk/>
            <pc:sldMk cId="4081719484" sldId="321"/>
            <ac:grpSpMk id="35" creationId="{65747FDD-5747-D0E9-85CF-4C9722E80253}"/>
          </ac:grpSpMkLst>
        </pc:grpChg>
        <pc:grpChg chg="add mod">
          <ac:chgData name="Student - Soh Cher Chin Gabryel" userId="b8c5fa9c-28d6-45d0-8a82-deff9e8493cd" providerId="ADAL" clId="{52F4E680-0A56-48C5-960B-621EF717631A}" dt="2023-02-05T07:17:12.308" v="2303" actId="164"/>
          <ac:grpSpMkLst>
            <pc:docMk/>
            <pc:sldMk cId="4081719484" sldId="321"/>
            <ac:grpSpMk id="36" creationId="{2DBC07DB-9717-1BC1-6FAE-411B95A22A3E}"/>
          </ac:grpSpMkLst>
        </pc:grpChg>
        <pc:grpChg chg="add mod">
          <ac:chgData name="Student - Soh Cher Chin Gabryel" userId="b8c5fa9c-28d6-45d0-8a82-deff9e8493cd" providerId="ADAL" clId="{52F4E680-0A56-48C5-960B-621EF717631A}" dt="2023-02-05T07:17:12.308" v="2303" actId="164"/>
          <ac:grpSpMkLst>
            <pc:docMk/>
            <pc:sldMk cId="4081719484" sldId="321"/>
            <ac:grpSpMk id="39" creationId="{76D9666A-F7DD-2504-66C4-66B8EF75482A}"/>
          </ac:grpSpMkLst>
        </pc:grpChg>
        <pc:grpChg chg="add del mod">
          <ac:chgData name="Student - Soh Cher Chin Gabryel" userId="b8c5fa9c-28d6-45d0-8a82-deff9e8493cd" providerId="ADAL" clId="{52F4E680-0A56-48C5-960B-621EF717631A}" dt="2023-02-07T12:49:36.358" v="5595"/>
          <ac:grpSpMkLst>
            <pc:docMk/>
            <pc:sldMk cId="4081719484" sldId="321"/>
            <ac:grpSpMk id="40" creationId="{31D22A34-6641-7296-9FA3-4FE1ABDE318B}"/>
          </ac:grpSpMkLst>
        </pc:grpChg>
        <pc:grpChg chg="add mod">
          <ac:chgData name="Student - Soh Cher Chin Gabryel" userId="b8c5fa9c-28d6-45d0-8a82-deff9e8493cd" providerId="ADAL" clId="{52F4E680-0A56-48C5-960B-621EF717631A}" dt="2023-02-05T07:17:12.308" v="2303" actId="164"/>
          <ac:grpSpMkLst>
            <pc:docMk/>
            <pc:sldMk cId="4081719484" sldId="321"/>
            <ac:grpSpMk id="42" creationId="{4B7788C4-0498-E4C6-1879-1A0BDB1F6DD2}"/>
          </ac:grpSpMkLst>
        </pc:grpChg>
        <pc:grpChg chg="add del mod">
          <ac:chgData name="Student - Soh Cher Chin Gabryel" userId="b8c5fa9c-28d6-45d0-8a82-deff9e8493cd" providerId="ADAL" clId="{52F4E680-0A56-48C5-960B-621EF717631A}" dt="2023-02-07T12:49:36.358" v="5595"/>
          <ac:grpSpMkLst>
            <pc:docMk/>
            <pc:sldMk cId="4081719484" sldId="321"/>
            <ac:grpSpMk id="43" creationId="{43020161-584A-617F-1A8E-DE831000BB24}"/>
          </ac:grpSpMkLst>
        </pc:grpChg>
        <pc:grpChg chg="add del mod">
          <ac:chgData name="Student - Soh Cher Chin Gabryel" userId="b8c5fa9c-28d6-45d0-8a82-deff9e8493cd" providerId="ADAL" clId="{52F4E680-0A56-48C5-960B-621EF717631A}" dt="2023-02-04T15:08:38.617" v="1883" actId="478"/>
          <ac:grpSpMkLst>
            <pc:docMk/>
            <pc:sldMk cId="4081719484" sldId="321"/>
            <ac:grpSpMk id="45" creationId="{07032BE2-2E60-52EA-BC36-E0C40CEB9BF2}"/>
          </ac:grpSpMkLst>
        </pc:grpChg>
        <pc:grpChg chg="add del mod">
          <ac:chgData name="Student - Soh Cher Chin Gabryel" userId="b8c5fa9c-28d6-45d0-8a82-deff9e8493cd" providerId="ADAL" clId="{52F4E680-0A56-48C5-960B-621EF717631A}" dt="2023-02-07T12:49:36.358" v="5595"/>
          <ac:grpSpMkLst>
            <pc:docMk/>
            <pc:sldMk cId="4081719484" sldId="321"/>
            <ac:grpSpMk id="46" creationId="{249BE67B-E8EC-475E-F148-090D6A61F26A}"/>
          </ac:grpSpMkLst>
        </pc:grpChg>
        <pc:grpChg chg="add mod">
          <ac:chgData name="Student - Soh Cher Chin Gabryel" userId="b8c5fa9c-28d6-45d0-8a82-deff9e8493cd" providerId="ADAL" clId="{52F4E680-0A56-48C5-960B-621EF717631A}" dt="2023-02-05T07:17:12.308" v="2303" actId="164"/>
          <ac:grpSpMkLst>
            <pc:docMk/>
            <pc:sldMk cId="4081719484" sldId="321"/>
            <ac:grpSpMk id="48" creationId="{0CBE8CEC-4178-EDCE-C6E0-4893CAEC8AD7}"/>
          </ac:grpSpMkLst>
        </pc:grpChg>
        <pc:graphicFrameChg chg="add del mod modGraphic">
          <ac:chgData name="Student - Soh Cher Chin Gabryel" userId="b8c5fa9c-28d6-45d0-8a82-deff9e8493cd" providerId="ADAL" clId="{52F4E680-0A56-48C5-960B-621EF717631A}" dt="2023-02-04T14:24:33.063" v="1517" actId="478"/>
          <ac:graphicFrameMkLst>
            <pc:docMk/>
            <pc:sldMk cId="4081719484" sldId="321"/>
            <ac:graphicFrameMk id="3" creationId="{22F1A354-378E-B143-79A1-EC9E27180E9D}"/>
          </ac:graphicFrameMkLst>
        </pc:graphicFrameChg>
        <pc:graphicFrameChg chg="add del modGraphic">
          <ac:chgData name="Student - Soh Cher Chin Gabryel" userId="b8c5fa9c-28d6-45d0-8a82-deff9e8493cd" providerId="ADAL" clId="{52F4E680-0A56-48C5-960B-621EF717631A}" dt="2023-02-04T14:22:58.443" v="1513" actId="1032"/>
          <ac:graphicFrameMkLst>
            <pc:docMk/>
            <pc:sldMk cId="4081719484" sldId="321"/>
            <ac:graphicFrameMk id="5" creationId="{3FDB145B-09A4-2632-76F5-37FEC9EE8054}"/>
          </ac:graphicFrameMkLst>
        </pc:graphicFrameChg>
        <pc:graphicFrameChg chg="add del mod modGraphic">
          <ac:chgData name="Student - Soh Cher Chin Gabryel" userId="b8c5fa9c-28d6-45d0-8a82-deff9e8493cd" providerId="ADAL" clId="{52F4E680-0A56-48C5-960B-621EF717631A}" dt="2023-02-04T14:47:31.603" v="1525" actId="478"/>
          <ac:graphicFrameMkLst>
            <pc:docMk/>
            <pc:sldMk cId="4081719484" sldId="321"/>
            <ac:graphicFrameMk id="6" creationId="{296FE034-49B5-9C08-6182-2F3E166C3BFB}"/>
          </ac:graphicFrameMkLst>
        </pc:graphicFrameChg>
        <pc:picChg chg="add del mod">
          <ac:chgData name="Student - Soh Cher Chin Gabryel" userId="b8c5fa9c-28d6-45d0-8a82-deff9e8493cd" providerId="ADAL" clId="{52F4E680-0A56-48C5-960B-621EF717631A}" dt="2023-02-07T12:49:36.358" v="5595"/>
          <ac:picMkLst>
            <pc:docMk/>
            <pc:sldMk cId="4081719484" sldId="321"/>
            <ac:picMk id="2" creationId="{DAA327AE-39AB-12A6-CA9C-012EB5174923}"/>
          </ac:picMkLst>
        </pc:picChg>
        <pc:picChg chg="add del mod">
          <ac:chgData name="Student - Soh Cher Chin Gabryel" userId="b8c5fa9c-28d6-45d0-8a82-deff9e8493cd" providerId="ADAL" clId="{52F4E680-0A56-48C5-960B-621EF717631A}" dt="2023-02-07T12:49:36.358" v="5595"/>
          <ac:picMkLst>
            <pc:docMk/>
            <pc:sldMk cId="4081719484" sldId="321"/>
            <ac:picMk id="3" creationId="{34157808-5C83-3F8B-E865-FBFA7CDF8CD3}"/>
          </ac:picMkLst>
        </pc:picChg>
        <pc:picChg chg="add del mod">
          <ac:chgData name="Student - Soh Cher Chin Gabryel" userId="b8c5fa9c-28d6-45d0-8a82-deff9e8493cd" providerId="ADAL" clId="{52F4E680-0A56-48C5-960B-621EF717631A}" dt="2023-02-07T12:49:36.358" v="5595"/>
          <ac:picMkLst>
            <pc:docMk/>
            <pc:sldMk cId="4081719484" sldId="321"/>
            <ac:picMk id="6" creationId="{CC6C4A9F-2A96-D174-57AF-011A55573351}"/>
          </ac:picMkLst>
        </pc:picChg>
        <pc:picChg chg="add del mod">
          <ac:chgData name="Student - Soh Cher Chin Gabryel" userId="b8c5fa9c-28d6-45d0-8a82-deff9e8493cd" providerId="ADAL" clId="{52F4E680-0A56-48C5-960B-621EF717631A}" dt="2023-02-07T12:49:36.358" v="5595"/>
          <ac:picMkLst>
            <pc:docMk/>
            <pc:sldMk cId="4081719484" sldId="321"/>
            <ac:picMk id="7" creationId="{D809BBC6-38D2-7AF2-C5AD-E65D2F2CC842}"/>
          </ac:picMkLst>
        </pc:picChg>
        <pc:picChg chg="add del mod">
          <ac:chgData name="Student - Soh Cher Chin Gabryel" userId="b8c5fa9c-28d6-45d0-8a82-deff9e8493cd" providerId="ADAL" clId="{52F4E680-0A56-48C5-960B-621EF717631A}" dt="2023-02-04T14:55:03.687" v="1667" actId="478"/>
          <ac:picMkLst>
            <pc:docMk/>
            <pc:sldMk cId="4081719484" sldId="321"/>
            <ac:picMk id="12" creationId="{5A5688CC-9627-3209-D234-45D337765A38}"/>
          </ac:picMkLst>
        </pc:picChg>
        <pc:picChg chg="add del mod">
          <ac:chgData name="Student - Soh Cher Chin Gabryel" userId="b8c5fa9c-28d6-45d0-8a82-deff9e8493cd" providerId="ADAL" clId="{52F4E680-0A56-48C5-960B-621EF717631A}" dt="2023-02-04T14:55:05.855" v="1668" actId="478"/>
          <ac:picMkLst>
            <pc:docMk/>
            <pc:sldMk cId="4081719484" sldId="321"/>
            <ac:picMk id="13" creationId="{C9A33ECC-04E8-1B91-C4A0-00AA4B4F4D35}"/>
          </ac:picMkLst>
        </pc:picChg>
        <pc:picChg chg="add mod">
          <ac:chgData name="Student - Soh Cher Chin Gabryel" userId="b8c5fa9c-28d6-45d0-8a82-deff9e8493cd" providerId="ADAL" clId="{52F4E680-0A56-48C5-960B-621EF717631A}" dt="2023-02-05T07:17:12.308" v="2303" actId="164"/>
          <ac:picMkLst>
            <pc:docMk/>
            <pc:sldMk cId="4081719484" sldId="321"/>
            <ac:picMk id="24" creationId="{D0318A31-C35E-87A1-C891-BF00F407BD5F}"/>
          </ac:picMkLst>
        </pc:picChg>
        <pc:picChg chg="add mod">
          <ac:chgData name="Student - Soh Cher Chin Gabryel" userId="b8c5fa9c-28d6-45d0-8a82-deff9e8493cd" providerId="ADAL" clId="{52F4E680-0A56-48C5-960B-621EF717631A}" dt="2023-02-05T07:17:12.308" v="2303" actId="164"/>
          <ac:picMkLst>
            <pc:docMk/>
            <pc:sldMk cId="4081719484" sldId="321"/>
            <ac:picMk id="28" creationId="{329AA90A-A8B3-9767-07A1-A279CF0F08CC}"/>
          </ac:picMkLst>
        </pc:picChg>
        <pc:picChg chg="add del mod">
          <ac:chgData name="Student - Soh Cher Chin Gabryel" userId="b8c5fa9c-28d6-45d0-8a82-deff9e8493cd" providerId="ADAL" clId="{52F4E680-0A56-48C5-960B-621EF717631A}" dt="2023-02-04T14:58:00.781" v="1709" actId="478"/>
          <ac:picMkLst>
            <pc:docMk/>
            <pc:sldMk cId="4081719484" sldId="321"/>
            <ac:picMk id="29" creationId="{36E8B31E-0304-8482-9291-861859A2F23C}"/>
          </ac:picMkLst>
        </pc:picChg>
        <pc:picChg chg="add mod">
          <ac:chgData name="Student - Soh Cher Chin Gabryel" userId="b8c5fa9c-28d6-45d0-8a82-deff9e8493cd" providerId="ADAL" clId="{52F4E680-0A56-48C5-960B-621EF717631A}" dt="2023-02-05T07:17:12.308" v="2303" actId="164"/>
          <ac:picMkLst>
            <pc:docMk/>
            <pc:sldMk cId="4081719484" sldId="321"/>
            <ac:picMk id="30" creationId="{8FFB11A2-9226-260F-D2D6-E37E287DD1B1}"/>
          </ac:picMkLst>
        </pc:picChg>
        <pc:picChg chg="add mod">
          <ac:chgData name="Student - Soh Cher Chin Gabryel" userId="b8c5fa9c-28d6-45d0-8a82-deff9e8493cd" providerId="ADAL" clId="{52F4E680-0A56-48C5-960B-621EF717631A}" dt="2023-02-05T07:17:12.308" v="2303" actId="164"/>
          <ac:picMkLst>
            <pc:docMk/>
            <pc:sldMk cId="4081719484" sldId="321"/>
            <ac:picMk id="31" creationId="{1BED80A4-05A7-3159-77AE-1AC452F2AD10}"/>
          </ac:picMkLst>
        </pc:picChg>
        <pc:picChg chg="add mod">
          <ac:chgData name="Student - Soh Cher Chin Gabryel" userId="b8c5fa9c-28d6-45d0-8a82-deff9e8493cd" providerId="ADAL" clId="{52F4E680-0A56-48C5-960B-621EF717631A}" dt="2023-02-05T07:17:12.308" v="2303" actId="164"/>
          <ac:picMkLst>
            <pc:docMk/>
            <pc:sldMk cId="4081719484" sldId="321"/>
            <ac:picMk id="32" creationId="{6B7EB4BE-8EE2-9DAC-2139-2D0A5A4326B1}"/>
          </ac:picMkLst>
        </pc:picChg>
        <pc:picChg chg="add mod">
          <ac:chgData name="Student - Soh Cher Chin Gabryel" userId="b8c5fa9c-28d6-45d0-8a82-deff9e8493cd" providerId="ADAL" clId="{52F4E680-0A56-48C5-960B-621EF717631A}" dt="2023-02-05T07:17:12.308" v="2303" actId="164"/>
          <ac:picMkLst>
            <pc:docMk/>
            <pc:sldMk cId="4081719484" sldId="321"/>
            <ac:picMk id="33" creationId="{14B1C1A4-4791-C999-A409-224B00760546}"/>
          </ac:picMkLst>
        </pc:picChg>
        <pc:picChg chg="add del mod">
          <ac:chgData name="Student - Soh Cher Chin Gabryel" userId="b8c5fa9c-28d6-45d0-8a82-deff9e8493cd" providerId="ADAL" clId="{52F4E680-0A56-48C5-960B-621EF717631A}" dt="2023-02-07T12:49:36.358" v="5595"/>
          <ac:picMkLst>
            <pc:docMk/>
            <pc:sldMk cId="4081719484" sldId="321"/>
            <ac:picMk id="36" creationId="{58ACCF6B-2D25-917C-543A-82391D6BB346}"/>
          </ac:picMkLst>
        </pc:picChg>
        <pc:picChg chg="add del mod">
          <ac:chgData name="Student - Soh Cher Chin Gabryel" userId="b8c5fa9c-28d6-45d0-8a82-deff9e8493cd" providerId="ADAL" clId="{52F4E680-0A56-48C5-960B-621EF717631A}" dt="2023-02-07T12:49:36.358" v="5595"/>
          <ac:picMkLst>
            <pc:docMk/>
            <pc:sldMk cId="4081719484" sldId="321"/>
            <ac:picMk id="37" creationId="{96F75745-5B7C-7518-A118-82CF0DE6E91F}"/>
          </ac:picMkLst>
        </pc:picChg>
        <pc:picChg chg="add del mod">
          <ac:chgData name="Student - Soh Cher Chin Gabryel" userId="b8c5fa9c-28d6-45d0-8a82-deff9e8493cd" providerId="ADAL" clId="{52F4E680-0A56-48C5-960B-621EF717631A}" dt="2023-02-07T12:49:36.358" v="5595"/>
          <ac:picMkLst>
            <pc:docMk/>
            <pc:sldMk cId="4081719484" sldId="321"/>
            <ac:picMk id="38" creationId="{4549575B-C464-5321-A4C6-AAC3BA08647C}"/>
          </ac:picMkLst>
        </pc:picChg>
        <pc:picChg chg="add del mod">
          <ac:chgData name="Student - Soh Cher Chin Gabryel" userId="b8c5fa9c-28d6-45d0-8a82-deff9e8493cd" providerId="ADAL" clId="{52F4E680-0A56-48C5-960B-621EF717631A}" dt="2023-02-07T12:49:36.358" v="5595"/>
          <ac:picMkLst>
            <pc:docMk/>
            <pc:sldMk cId="4081719484" sldId="321"/>
            <ac:picMk id="39" creationId="{624CE881-F400-C4C9-443B-DE543342BB30}"/>
          </ac:picMkLst>
        </pc:picChg>
      </pc:sldChg>
      <pc:sldChg chg="modSp mod">
        <pc:chgData name="Student - Soh Cher Chin Gabryel" userId="b8c5fa9c-28d6-45d0-8a82-deff9e8493cd" providerId="ADAL" clId="{52F4E680-0A56-48C5-960B-621EF717631A}" dt="2023-02-05T08:32:14.924" v="3096" actId="20577"/>
        <pc:sldMkLst>
          <pc:docMk/>
          <pc:sldMk cId="948250" sldId="326"/>
        </pc:sldMkLst>
        <pc:spChg chg="mod">
          <ac:chgData name="Student - Soh Cher Chin Gabryel" userId="b8c5fa9c-28d6-45d0-8a82-deff9e8493cd" providerId="ADAL" clId="{52F4E680-0A56-48C5-960B-621EF717631A}" dt="2023-02-05T07:35:28.667" v="2519" actId="20577"/>
          <ac:spMkLst>
            <pc:docMk/>
            <pc:sldMk cId="948250" sldId="326"/>
            <ac:spMk id="3" creationId="{67E38BA6-0267-3179-5762-F57F0F0B1CE6}"/>
          </ac:spMkLst>
        </pc:spChg>
        <pc:spChg chg="mod">
          <ac:chgData name="Student - Soh Cher Chin Gabryel" userId="b8c5fa9c-28d6-45d0-8a82-deff9e8493cd" providerId="ADAL" clId="{52F4E680-0A56-48C5-960B-621EF717631A}" dt="2023-02-05T08:32:14.924" v="3096" actId="20577"/>
          <ac:spMkLst>
            <pc:docMk/>
            <pc:sldMk cId="948250" sldId="326"/>
            <ac:spMk id="5" creationId="{021BF40C-8796-5C5D-E127-88C8257B058C}"/>
          </ac:spMkLst>
        </pc:spChg>
        <pc:spChg chg="mod">
          <ac:chgData name="Student - Soh Cher Chin Gabryel" userId="b8c5fa9c-28d6-45d0-8a82-deff9e8493cd" providerId="ADAL" clId="{52F4E680-0A56-48C5-960B-621EF717631A}" dt="2023-02-05T07:35:41.431" v="2527" actId="20577"/>
          <ac:spMkLst>
            <pc:docMk/>
            <pc:sldMk cId="948250" sldId="326"/>
            <ac:spMk id="6" creationId="{4DAC0291-AB99-2F48-4844-9F80F5465781}"/>
          </ac:spMkLst>
        </pc:spChg>
      </pc:sldChg>
      <pc:sldChg chg="modSp mod">
        <pc:chgData name="Student - Soh Cher Chin Gabryel" userId="b8c5fa9c-28d6-45d0-8a82-deff9e8493cd" providerId="ADAL" clId="{52F4E680-0A56-48C5-960B-621EF717631A}" dt="2023-02-04T04:43:32.169" v="207" actId="1038"/>
        <pc:sldMkLst>
          <pc:docMk/>
          <pc:sldMk cId="3132824321" sldId="328"/>
        </pc:sldMkLst>
        <pc:spChg chg="mod">
          <ac:chgData name="Student - Soh Cher Chin Gabryel" userId="b8c5fa9c-28d6-45d0-8a82-deff9e8493cd" providerId="ADAL" clId="{52F4E680-0A56-48C5-960B-621EF717631A}" dt="2023-02-04T04:42:49.791" v="118" actId="2711"/>
          <ac:spMkLst>
            <pc:docMk/>
            <pc:sldMk cId="3132824321" sldId="328"/>
            <ac:spMk id="67" creationId="{15D6A7A0-C54A-6979-D8D5-AFD5DC4EE14C}"/>
          </ac:spMkLst>
        </pc:spChg>
        <pc:spChg chg="mod">
          <ac:chgData name="Student - Soh Cher Chin Gabryel" userId="b8c5fa9c-28d6-45d0-8a82-deff9e8493cd" providerId="ADAL" clId="{52F4E680-0A56-48C5-960B-621EF717631A}" dt="2023-02-04T04:42:49.791" v="118" actId="2711"/>
          <ac:spMkLst>
            <pc:docMk/>
            <pc:sldMk cId="3132824321" sldId="328"/>
            <ac:spMk id="72" creationId="{E06824E3-5BD9-2E92-C5E0-88D10DA02FE5}"/>
          </ac:spMkLst>
        </pc:spChg>
        <pc:spChg chg="mod">
          <ac:chgData name="Student - Soh Cher Chin Gabryel" userId="b8c5fa9c-28d6-45d0-8a82-deff9e8493cd" providerId="ADAL" clId="{52F4E680-0A56-48C5-960B-621EF717631A}" dt="2023-02-04T04:42:49.791" v="118" actId="2711"/>
          <ac:spMkLst>
            <pc:docMk/>
            <pc:sldMk cId="3132824321" sldId="328"/>
            <ac:spMk id="76" creationId="{510AAD0E-CCA0-7C45-0542-59CFFC57DF7B}"/>
          </ac:spMkLst>
        </pc:spChg>
        <pc:spChg chg="mod">
          <ac:chgData name="Student - Soh Cher Chin Gabryel" userId="b8c5fa9c-28d6-45d0-8a82-deff9e8493cd" providerId="ADAL" clId="{52F4E680-0A56-48C5-960B-621EF717631A}" dt="2023-02-04T04:43:01.097" v="145" actId="1038"/>
          <ac:spMkLst>
            <pc:docMk/>
            <pc:sldMk cId="3132824321" sldId="328"/>
            <ac:spMk id="78" creationId="{B3696317-91A9-3EFF-BF64-984CA438737B}"/>
          </ac:spMkLst>
        </pc:spChg>
        <pc:spChg chg="mod">
          <ac:chgData name="Student - Soh Cher Chin Gabryel" userId="b8c5fa9c-28d6-45d0-8a82-deff9e8493cd" providerId="ADAL" clId="{52F4E680-0A56-48C5-960B-621EF717631A}" dt="2023-02-04T04:43:13.816" v="165" actId="1038"/>
          <ac:spMkLst>
            <pc:docMk/>
            <pc:sldMk cId="3132824321" sldId="328"/>
            <ac:spMk id="79" creationId="{0DC65875-8138-1D52-4F4B-08850DD2B9B4}"/>
          </ac:spMkLst>
        </pc:spChg>
        <pc:spChg chg="mod">
          <ac:chgData name="Student - Soh Cher Chin Gabryel" userId="b8c5fa9c-28d6-45d0-8a82-deff9e8493cd" providerId="ADAL" clId="{52F4E680-0A56-48C5-960B-621EF717631A}" dt="2023-02-04T04:43:21.958" v="184" actId="1038"/>
          <ac:spMkLst>
            <pc:docMk/>
            <pc:sldMk cId="3132824321" sldId="328"/>
            <ac:spMk id="81" creationId="{BA989213-D0AD-D41C-9E9F-AFEEFE82CACC}"/>
          </ac:spMkLst>
        </pc:spChg>
        <pc:spChg chg="mod">
          <ac:chgData name="Student - Soh Cher Chin Gabryel" userId="b8c5fa9c-28d6-45d0-8a82-deff9e8493cd" providerId="ADAL" clId="{52F4E680-0A56-48C5-960B-621EF717631A}" dt="2023-02-04T04:43:01.097" v="145" actId="1038"/>
          <ac:spMkLst>
            <pc:docMk/>
            <pc:sldMk cId="3132824321" sldId="328"/>
            <ac:spMk id="82" creationId="{0EA33601-4833-7887-FB1E-3C403C3C7CCE}"/>
          </ac:spMkLst>
        </pc:spChg>
        <pc:spChg chg="mod">
          <ac:chgData name="Student - Soh Cher Chin Gabryel" userId="b8c5fa9c-28d6-45d0-8a82-deff9e8493cd" providerId="ADAL" clId="{52F4E680-0A56-48C5-960B-621EF717631A}" dt="2023-02-04T04:43:27.177" v="198" actId="1037"/>
          <ac:spMkLst>
            <pc:docMk/>
            <pc:sldMk cId="3132824321" sldId="328"/>
            <ac:spMk id="84" creationId="{EE56F41C-4BB2-07F7-A08B-6B99B3C1DCB4}"/>
          </ac:spMkLst>
        </pc:spChg>
        <pc:spChg chg="mod">
          <ac:chgData name="Student - Soh Cher Chin Gabryel" userId="b8c5fa9c-28d6-45d0-8a82-deff9e8493cd" providerId="ADAL" clId="{52F4E680-0A56-48C5-960B-621EF717631A}" dt="2023-02-04T04:43:04.277" v="154" actId="1037"/>
          <ac:spMkLst>
            <pc:docMk/>
            <pc:sldMk cId="3132824321" sldId="328"/>
            <ac:spMk id="85" creationId="{07A1B5BC-D7BF-ADE9-4BA1-B11FE407036F}"/>
          </ac:spMkLst>
        </pc:spChg>
        <pc:spChg chg="mod">
          <ac:chgData name="Student - Soh Cher Chin Gabryel" userId="b8c5fa9c-28d6-45d0-8a82-deff9e8493cd" providerId="ADAL" clId="{52F4E680-0A56-48C5-960B-621EF717631A}" dt="2023-02-04T04:43:32.169" v="207" actId="1038"/>
          <ac:spMkLst>
            <pc:docMk/>
            <pc:sldMk cId="3132824321" sldId="328"/>
            <ac:spMk id="86" creationId="{71B11337-417C-5EA4-182B-6319F8875DE1}"/>
          </ac:spMkLst>
        </pc:spChg>
      </pc:sldChg>
      <pc:sldChg chg="addSp modSp mod">
        <pc:chgData name="Student - Soh Cher Chin Gabryel" userId="b8c5fa9c-28d6-45d0-8a82-deff9e8493cd" providerId="ADAL" clId="{52F4E680-0A56-48C5-960B-621EF717631A}" dt="2023-02-07T17:37:26.843" v="6346" actId="20577"/>
        <pc:sldMkLst>
          <pc:docMk/>
          <pc:sldMk cId="1039207953" sldId="330"/>
        </pc:sldMkLst>
        <pc:spChg chg="add mod">
          <ac:chgData name="Student - Soh Cher Chin Gabryel" userId="b8c5fa9c-28d6-45d0-8a82-deff9e8493cd" providerId="ADAL" clId="{52F4E680-0A56-48C5-960B-621EF717631A}" dt="2023-02-07T13:03:05.274" v="5885" actId="164"/>
          <ac:spMkLst>
            <pc:docMk/>
            <pc:sldMk cId="1039207953" sldId="330"/>
            <ac:spMk id="2" creationId="{5ECF6137-4B9D-04D7-C588-763DFB5ADC2B}"/>
          </ac:spMkLst>
        </pc:spChg>
        <pc:spChg chg="mod">
          <ac:chgData name="Student - Soh Cher Chin Gabryel" userId="b8c5fa9c-28d6-45d0-8a82-deff9e8493cd" providerId="ADAL" clId="{52F4E680-0A56-48C5-960B-621EF717631A}" dt="2023-02-07T17:37:26.843" v="6346" actId="20577"/>
          <ac:spMkLst>
            <pc:docMk/>
            <pc:sldMk cId="1039207953" sldId="330"/>
            <ac:spMk id="6" creationId="{B29CE774-6349-8456-3832-E4986E54B96A}"/>
          </ac:spMkLst>
        </pc:spChg>
        <pc:spChg chg="mod">
          <ac:chgData name="Student - Soh Cher Chin Gabryel" userId="b8c5fa9c-28d6-45d0-8a82-deff9e8493cd" providerId="ADAL" clId="{52F4E680-0A56-48C5-960B-621EF717631A}" dt="2023-02-07T13:02:40.388" v="5882" actId="14100"/>
          <ac:spMkLst>
            <pc:docMk/>
            <pc:sldMk cId="1039207953" sldId="330"/>
            <ac:spMk id="15" creationId="{44A479BA-8619-CD3B-12BF-38AF84371AE7}"/>
          </ac:spMkLst>
        </pc:spChg>
        <pc:spChg chg="mod">
          <ac:chgData name="Student - Soh Cher Chin Gabryel" userId="b8c5fa9c-28d6-45d0-8a82-deff9e8493cd" providerId="ADAL" clId="{52F4E680-0A56-48C5-960B-621EF717631A}" dt="2023-02-07T13:02:45.682" v="5883" actId="14100"/>
          <ac:spMkLst>
            <pc:docMk/>
            <pc:sldMk cId="1039207953" sldId="330"/>
            <ac:spMk id="16" creationId="{F84ED8C8-1D55-D335-410C-89E570C27F17}"/>
          </ac:spMkLst>
        </pc:spChg>
        <pc:spChg chg="mod">
          <ac:chgData name="Student - Soh Cher Chin Gabryel" userId="b8c5fa9c-28d6-45d0-8a82-deff9e8493cd" providerId="ADAL" clId="{52F4E680-0A56-48C5-960B-621EF717631A}" dt="2023-02-07T13:03:38.496" v="5901" actId="20577"/>
          <ac:spMkLst>
            <pc:docMk/>
            <pc:sldMk cId="1039207953" sldId="330"/>
            <ac:spMk id="17" creationId="{2102D3B8-8FFF-5DB5-89E6-B1B5D215103E}"/>
          </ac:spMkLst>
        </pc:spChg>
        <pc:grpChg chg="add mod">
          <ac:chgData name="Student - Soh Cher Chin Gabryel" userId="b8c5fa9c-28d6-45d0-8a82-deff9e8493cd" providerId="ADAL" clId="{52F4E680-0A56-48C5-960B-621EF717631A}" dt="2023-02-07T13:03:11.218" v="5886" actId="1076"/>
          <ac:grpSpMkLst>
            <pc:docMk/>
            <pc:sldMk cId="1039207953" sldId="330"/>
            <ac:grpSpMk id="3" creationId="{A5F892F5-AAB2-A847-0D89-3B84E225E61D}"/>
          </ac:grpSpMkLst>
        </pc:grpChg>
        <pc:grpChg chg="mod">
          <ac:chgData name="Student - Soh Cher Chin Gabryel" userId="b8c5fa9c-28d6-45d0-8a82-deff9e8493cd" providerId="ADAL" clId="{52F4E680-0A56-48C5-960B-621EF717631A}" dt="2023-02-07T13:03:05.274" v="5885" actId="164"/>
          <ac:grpSpMkLst>
            <pc:docMk/>
            <pc:sldMk cId="1039207953" sldId="330"/>
            <ac:grpSpMk id="24" creationId="{6F55717C-490A-A0C4-D7DD-A14C100BFAB3}"/>
          </ac:grpSpMkLst>
        </pc:grpChg>
      </pc:sldChg>
      <pc:sldChg chg="modSp mod">
        <pc:chgData name="Student - Soh Cher Chin Gabryel" userId="b8c5fa9c-28d6-45d0-8a82-deff9e8493cd" providerId="ADAL" clId="{52F4E680-0A56-48C5-960B-621EF717631A}" dt="2023-02-04T04:42:37.667" v="117" actId="1036"/>
        <pc:sldMkLst>
          <pc:docMk/>
          <pc:sldMk cId="1367226485" sldId="331"/>
        </pc:sldMkLst>
        <pc:spChg chg="mod">
          <ac:chgData name="Student - Soh Cher Chin Gabryel" userId="b8c5fa9c-28d6-45d0-8a82-deff9e8493cd" providerId="ADAL" clId="{52F4E680-0A56-48C5-960B-621EF717631A}" dt="2023-02-04T04:42:29.136" v="108" actId="1038"/>
          <ac:spMkLst>
            <pc:docMk/>
            <pc:sldMk cId="1367226485" sldId="331"/>
            <ac:spMk id="6" creationId="{072DF146-0B7E-F005-F511-3040088887C9}"/>
          </ac:spMkLst>
        </pc:spChg>
        <pc:spChg chg="mod">
          <ac:chgData name="Student - Soh Cher Chin Gabryel" userId="b8c5fa9c-28d6-45d0-8a82-deff9e8493cd" providerId="ADAL" clId="{52F4E680-0A56-48C5-960B-621EF717631A}" dt="2023-02-04T04:42:37.667" v="117" actId="1036"/>
          <ac:spMkLst>
            <pc:docMk/>
            <pc:sldMk cId="1367226485" sldId="331"/>
            <ac:spMk id="13" creationId="{427D8490-BE11-C2E5-5A4C-0F081E329799}"/>
          </ac:spMkLst>
        </pc:spChg>
        <pc:spChg chg="mod">
          <ac:chgData name="Student - Soh Cher Chin Gabryel" userId="b8c5fa9c-28d6-45d0-8a82-deff9e8493cd" providerId="ADAL" clId="{52F4E680-0A56-48C5-960B-621EF717631A}" dt="2023-02-04T04:42:37.667" v="117" actId="1036"/>
          <ac:spMkLst>
            <pc:docMk/>
            <pc:sldMk cId="1367226485" sldId="331"/>
            <ac:spMk id="14" creationId="{A8CEA89D-3EA4-6CB5-F7FA-65E8F4819009}"/>
          </ac:spMkLst>
        </pc:spChg>
        <pc:grpChg chg="mod">
          <ac:chgData name="Student - Soh Cher Chin Gabryel" userId="b8c5fa9c-28d6-45d0-8a82-deff9e8493cd" providerId="ADAL" clId="{52F4E680-0A56-48C5-960B-621EF717631A}" dt="2023-02-04T04:42:29.136" v="108" actId="1038"/>
          <ac:grpSpMkLst>
            <pc:docMk/>
            <pc:sldMk cId="1367226485" sldId="331"/>
            <ac:grpSpMk id="17" creationId="{98E6D390-F7E0-1727-E53F-7C1CD69FAF79}"/>
          </ac:grpSpMkLst>
        </pc:grpChg>
        <pc:graphicFrameChg chg="mod">
          <ac:chgData name="Student - Soh Cher Chin Gabryel" userId="b8c5fa9c-28d6-45d0-8a82-deff9e8493cd" providerId="ADAL" clId="{52F4E680-0A56-48C5-960B-621EF717631A}" dt="2023-02-04T04:42:29.136" v="108" actId="1038"/>
          <ac:graphicFrameMkLst>
            <pc:docMk/>
            <pc:sldMk cId="1367226485" sldId="331"/>
            <ac:graphicFrameMk id="18" creationId="{758C3C40-D116-E300-45CE-2E319C120FC1}"/>
          </ac:graphicFrameMkLst>
        </pc:graphicFrameChg>
        <pc:picChg chg="mod">
          <ac:chgData name="Student - Soh Cher Chin Gabryel" userId="b8c5fa9c-28d6-45d0-8a82-deff9e8493cd" providerId="ADAL" clId="{52F4E680-0A56-48C5-960B-621EF717631A}" dt="2023-02-04T04:42:29.136" v="108" actId="1038"/>
          <ac:picMkLst>
            <pc:docMk/>
            <pc:sldMk cId="1367226485" sldId="331"/>
            <ac:picMk id="7" creationId="{C6734158-D1E7-DAAD-31C8-A158581C7251}"/>
          </ac:picMkLst>
        </pc:picChg>
        <pc:picChg chg="mod">
          <ac:chgData name="Student - Soh Cher Chin Gabryel" userId="b8c5fa9c-28d6-45d0-8a82-deff9e8493cd" providerId="ADAL" clId="{52F4E680-0A56-48C5-960B-621EF717631A}" dt="2023-02-04T04:42:29.136" v="108" actId="1038"/>
          <ac:picMkLst>
            <pc:docMk/>
            <pc:sldMk cId="1367226485" sldId="331"/>
            <ac:picMk id="8" creationId="{B5D3BF1F-907B-2758-456E-E8741ADFF501}"/>
          </ac:picMkLst>
        </pc:picChg>
        <pc:picChg chg="mod">
          <ac:chgData name="Student - Soh Cher Chin Gabryel" userId="b8c5fa9c-28d6-45d0-8a82-deff9e8493cd" providerId="ADAL" clId="{52F4E680-0A56-48C5-960B-621EF717631A}" dt="2023-02-04T04:42:29.136" v="108" actId="1038"/>
          <ac:picMkLst>
            <pc:docMk/>
            <pc:sldMk cId="1367226485" sldId="331"/>
            <ac:picMk id="12" creationId="{DFC18991-428A-E96C-3DE3-40B6D8CEABAC}"/>
          </ac:picMkLst>
        </pc:picChg>
        <pc:picChg chg="mod">
          <ac:chgData name="Student - Soh Cher Chin Gabryel" userId="b8c5fa9c-28d6-45d0-8a82-deff9e8493cd" providerId="ADAL" clId="{52F4E680-0A56-48C5-960B-621EF717631A}" dt="2023-02-04T04:42:29.136" v="108" actId="1038"/>
          <ac:picMkLst>
            <pc:docMk/>
            <pc:sldMk cId="1367226485" sldId="331"/>
            <ac:picMk id="16" creationId="{C01C95C6-AB96-269F-EBC5-52401533E454}"/>
          </ac:picMkLst>
        </pc:picChg>
        <pc:picChg chg="mod">
          <ac:chgData name="Student - Soh Cher Chin Gabryel" userId="b8c5fa9c-28d6-45d0-8a82-deff9e8493cd" providerId="ADAL" clId="{52F4E680-0A56-48C5-960B-621EF717631A}" dt="2023-02-04T04:42:29.136" v="108" actId="1038"/>
          <ac:picMkLst>
            <pc:docMk/>
            <pc:sldMk cId="1367226485" sldId="331"/>
            <ac:picMk id="1026" creationId="{9E9B573D-EF97-482A-3BC3-78FCB8D4211B}"/>
          </ac:picMkLst>
        </pc:picChg>
        <pc:picChg chg="mod">
          <ac:chgData name="Student - Soh Cher Chin Gabryel" userId="b8c5fa9c-28d6-45d0-8a82-deff9e8493cd" providerId="ADAL" clId="{52F4E680-0A56-48C5-960B-621EF717631A}" dt="2023-02-04T04:42:29.136" v="108" actId="1038"/>
          <ac:picMkLst>
            <pc:docMk/>
            <pc:sldMk cId="1367226485" sldId="331"/>
            <ac:picMk id="1028" creationId="{69E71877-4263-C625-F7DB-B378D15AAB0B}"/>
          </ac:picMkLst>
        </pc:picChg>
      </pc:sldChg>
      <pc:sldChg chg="modSp mod">
        <pc:chgData name="Student - Soh Cher Chin Gabryel" userId="b8c5fa9c-28d6-45d0-8a82-deff9e8493cd" providerId="ADAL" clId="{52F4E680-0A56-48C5-960B-621EF717631A}" dt="2023-02-04T04:46:28.215" v="299" actId="1035"/>
        <pc:sldMkLst>
          <pc:docMk/>
          <pc:sldMk cId="1600003998" sldId="332"/>
        </pc:sldMkLst>
        <pc:spChg chg="mod">
          <ac:chgData name="Student - Soh Cher Chin Gabryel" userId="b8c5fa9c-28d6-45d0-8a82-deff9e8493cd" providerId="ADAL" clId="{52F4E680-0A56-48C5-960B-621EF717631A}" dt="2023-02-04T04:46:28.215" v="299" actId="1035"/>
          <ac:spMkLst>
            <pc:docMk/>
            <pc:sldMk cId="1600003998" sldId="332"/>
            <ac:spMk id="4130" creationId="{45342651-838E-0CD1-78BB-381AAB4EF265}"/>
          </ac:spMkLst>
        </pc:spChg>
      </pc:sldChg>
      <pc:sldChg chg="modSp mod">
        <pc:chgData name="Student - Soh Cher Chin Gabryel" userId="b8c5fa9c-28d6-45d0-8a82-deff9e8493cd" providerId="ADAL" clId="{52F4E680-0A56-48C5-960B-621EF717631A}" dt="2023-02-07T17:46:16.414" v="6597" actId="1035"/>
        <pc:sldMkLst>
          <pc:docMk/>
          <pc:sldMk cId="2710638041" sldId="333"/>
        </pc:sldMkLst>
        <pc:spChg chg="mod">
          <ac:chgData name="Student - Soh Cher Chin Gabryel" userId="b8c5fa9c-28d6-45d0-8a82-deff9e8493cd" providerId="ADAL" clId="{52F4E680-0A56-48C5-960B-621EF717631A}" dt="2023-02-07T17:46:16.414" v="6597" actId="1035"/>
          <ac:spMkLst>
            <pc:docMk/>
            <pc:sldMk cId="2710638041" sldId="333"/>
            <ac:spMk id="10" creationId="{E332C4B9-B42A-124E-C765-4C7231D88AC4}"/>
          </ac:spMkLst>
        </pc:spChg>
        <pc:spChg chg="mod">
          <ac:chgData name="Student - Soh Cher Chin Gabryel" userId="b8c5fa9c-28d6-45d0-8a82-deff9e8493cd" providerId="ADAL" clId="{52F4E680-0A56-48C5-960B-621EF717631A}" dt="2023-02-06T13:04:33.374" v="4026" actId="113"/>
          <ac:spMkLst>
            <pc:docMk/>
            <pc:sldMk cId="2710638041" sldId="333"/>
            <ac:spMk id="16" creationId="{1CDEFD26-7D5E-3551-8321-ED3A57765A77}"/>
          </ac:spMkLst>
        </pc:spChg>
        <pc:spChg chg="mod">
          <ac:chgData name="Student - Soh Cher Chin Gabryel" userId="b8c5fa9c-28d6-45d0-8a82-deff9e8493cd" providerId="ADAL" clId="{52F4E680-0A56-48C5-960B-621EF717631A}" dt="2023-02-06T13:04:17.143" v="4023" actId="14100"/>
          <ac:spMkLst>
            <pc:docMk/>
            <pc:sldMk cId="2710638041" sldId="333"/>
            <ac:spMk id="28" creationId="{D879C568-9501-5D64-46FE-721DAA8F9321}"/>
          </ac:spMkLst>
        </pc:spChg>
        <pc:spChg chg="mod">
          <ac:chgData name="Student - Soh Cher Chin Gabryel" userId="b8c5fa9c-28d6-45d0-8a82-deff9e8493cd" providerId="ADAL" clId="{52F4E680-0A56-48C5-960B-621EF717631A}" dt="2023-02-06T13:04:27.825" v="4025" actId="1076"/>
          <ac:spMkLst>
            <pc:docMk/>
            <pc:sldMk cId="2710638041" sldId="333"/>
            <ac:spMk id="31" creationId="{1B6B5F04-55C3-DD59-057C-171C88FA17E4}"/>
          </ac:spMkLst>
        </pc:spChg>
        <pc:grpChg chg="mod">
          <ac:chgData name="Student - Soh Cher Chin Gabryel" userId="b8c5fa9c-28d6-45d0-8a82-deff9e8493cd" providerId="ADAL" clId="{52F4E680-0A56-48C5-960B-621EF717631A}" dt="2023-02-06T13:04:42.321" v="4029" actId="1076"/>
          <ac:grpSpMkLst>
            <pc:docMk/>
            <pc:sldMk cId="2710638041" sldId="333"/>
            <ac:grpSpMk id="26" creationId="{23A8528F-998A-AB0A-301E-EFD325832888}"/>
          </ac:grpSpMkLst>
        </pc:grpChg>
        <pc:grpChg chg="mod">
          <ac:chgData name="Student - Soh Cher Chin Gabryel" userId="b8c5fa9c-28d6-45d0-8a82-deff9e8493cd" providerId="ADAL" clId="{52F4E680-0A56-48C5-960B-621EF717631A}" dt="2023-02-06T13:05:00.069" v="4033" actId="688"/>
          <ac:grpSpMkLst>
            <pc:docMk/>
            <pc:sldMk cId="2710638041" sldId="333"/>
            <ac:grpSpMk id="27" creationId="{69A0E1D2-43A7-3135-0AD7-6D7373B274D5}"/>
          </ac:grpSpMkLst>
        </pc:grpChg>
        <pc:graphicFrameChg chg="mod">
          <ac:chgData name="Student - Soh Cher Chin Gabryel" userId="b8c5fa9c-28d6-45d0-8a82-deff9e8493cd" providerId="ADAL" clId="{52F4E680-0A56-48C5-960B-621EF717631A}" dt="2023-02-06T13:03:50.645" v="4019"/>
          <ac:graphicFrameMkLst>
            <pc:docMk/>
            <pc:sldMk cId="2710638041" sldId="333"/>
            <ac:graphicFrameMk id="2" creationId="{6FB9B82C-2ADB-AAA8-A700-12381CB5A0D6}"/>
          </ac:graphicFrameMkLst>
        </pc:graphicFrameChg>
      </pc:sldChg>
      <pc:sldChg chg="addSp delSp modSp del mod">
        <pc:chgData name="Student - Soh Cher Chin Gabryel" userId="b8c5fa9c-28d6-45d0-8a82-deff9e8493cd" providerId="ADAL" clId="{52F4E680-0A56-48C5-960B-621EF717631A}" dt="2023-02-06T14:23:31.453" v="4508" actId="47"/>
        <pc:sldMkLst>
          <pc:docMk/>
          <pc:sldMk cId="2647392918" sldId="334"/>
        </pc:sldMkLst>
        <pc:spChg chg="mod">
          <ac:chgData name="Student - Soh Cher Chin Gabryel" userId="b8c5fa9c-28d6-45d0-8a82-deff9e8493cd" providerId="ADAL" clId="{52F4E680-0A56-48C5-960B-621EF717631A}" dt="2023-02-05T08:51:06.595" v="3434" actId="1037"/>
          <ac:spMkLst>
            <pc:docMk/>
            <pc:sldMk cId="2647392918" sldId="334"/>
            <ac:spMk id="3" creationId="{D7B52388-0F46-B09A-0976-69CA7C07242B}"/>
          </ac:spMkLst>
        </pc:spChg>
        <pc:spChg chg="mod">
          <ac:chgData name="Student - Soh Cher Chin Gabryel" userId="b8c5fa9c-28d6-45d0-8a82-deff9e8493cd" providerId="ADAL" clId="{52F4E680-0A56-48C5-960B-621EF717631A}" dt="2023-02-05T08:50:30.593" v="3307" actId="1038"/>
          <ac:spMkLst>
            <pc:docMk/>
            <pc:sldMk cId="2647392918" sldId="334"/>
            <ac:spMk id="5" creationId="{1403AB84-10EC-4ED3-9AF8-5F3432DFAD70}"/>
          </ac:spMkLst>
        </pc:spChg>
        <pc:spChg chg="mod">
          <ac:chgData name="Student - Soh Cher Chin Gabryel" userId="b8c5fa9c-28d6-45d0-8a82-deff9e8493cd" providerId="ADAL" clId="{52F4E680-0A56-48C5-960B-621EF717631A}" dt="2023-02-05T08:50:59.242" v="3429" actId="1038"/>
          <ac:spMkLst>
            <pc:docMk/>
            <pc:sldMk cId="2647392918" sldId="334"/>
            <ac:spMk id="6" creationId="{DF66E50E-2E1F-D6F2-E2C2-64D388F31238}"/>
          </ac:spMkLst>
        </pc:spChg>
        <pc:spChg chg="mod">
          <ac:chgData name="Student - Soh Cher Chin Gabryel" userId="b8c5fa9c-28d6-45d0-8a82-deff9e8493cd" providerId="ADAL" clId="{52F4E680-0A56-48C5-960B-621EF717631A}" dt="2023-02-05T08:50:30.593" v="3307" actId="1038"/>
          <ac:spMkLst>
            <pc:docMk/>
            <pc:sldMk cId="2647392918" sldId="334"/>
            <ac:spMk id="7" creationId="{656697E4-C3DE-6CDD-3F63-AC2D4F874847}"/>
          </ac:spMkLst>
        </pc:spChg>
        <pc:spChg chg="mod">
          <ac:chgData name="Student - Soh Cher Chin Gabryel" userId="b8c5fa9c-28d6-45d0-8a82-deff9e8493cd" providerId="ADAL" clId="{52F4E680-0A56-48C5-960B-621EF717631A}" dt="2023-02-05T08:51:06.595" v="3434" actId="1037"/>
          <ac:spMkLst>
            <pc:docMk/>
            <pc:sldMk cId="2647392918" sldId="334"/>
            <ac:spMk id="8" creationId="{4A1A7CDE-EF08-AADC-0F47-1A6FEC88490F}"/>
          </ac:spMkLst>
        </pc:spChg>
        <pc:spChg chg="mod">
          <ac:chgData name="Student - Soh Cher Chin Gabryel" userId="b8c5fa9c-28d6-45d0-8a82-deff9e8493cd" providerId="ADAL" clId="{52F4E680-0A56-48C5-960B-621EF717631A}" dt="2023-02-05T08:50:30.593" v="3307" actId="1038"/>
          <ac:spMkLst>
            <pc:docMk/>
            <pc:sldMk cId="2647392918" sldId="334"/>
            <ac:spMk id="9" creationId="{7B0151C8-5DA5-8470-967C-239C09D743D2}"/>
          </ac:spMkLst>
        </pc:spChg>
        <pc:spChg chg="mod">
          <ac:chgData name="Student - Soh Cher Chin Gabryel" userId="b8c5fa9c-28d6-45d0-8a82-deff9e8493cd" providerId="ADAL" clId="{52F4E680-0A56-48C5-960B-621EF717631A}" dt="2023-02-05T08:51:33.494" v="3466" actId="6549"/>
          <ac:spMkLst>
            <pc:docMk/>
            <pc:sldMk cId="2647392918" sldId="334"/>
            <ac:spMk id="10" creationId="{E332C4B9-B42A-124E-C765-4C7231D88AC4}"/>
          </ac:spMkLst>
        </pc:spChg>
        <pc:spChg chg="mod">
          <ac:chgData name="Student - Soh Cher Chin Gabryel" userId="b8c5fa9c-28d6-45d0-8a82-deff9e8493cd" providerId="ADAL" clId="{52F4E680-0A56-48C5-960B-621EF717631A}" dt="2023-02-05T08:50:59.242" v="3429" actId="1038"/>
          <ac:spMkLst>
            <pc:docMk/>
            <pc:sldMk cId="2647392918" sldId="334"/>
            <ac:spMk id="11" creationId="{9D345489-7BE1-2580-3814-219D4CEA6B76}"/>
          </ac:spMkLst>
        </pc:spChg>
        <pc:spChg chg="mod">
          <ac:chgData name="Student - Soh Cher Chin Gabryel" userId="b8c5fa9c-28d6-45d0-8a82-deff9e8493cd" providerId="ADAL" clId="{52F4E680-0A56-48C5-960B-621EF717631A}" dt="2023-02-05T08:51:06.595" v="3434" actId="1037"/>
          <ac:spMkLst>
            <pc:docMk/>
            <pc:sldMk cId="2647392918" sldId="334"/>
            <ac:spMk id="12" creationId="{0BDD66DC-AD14-4B30-FFD7-0D7F24A9CCED}"/>
          </ac:spMkLst>
        </pc:spChg>
        <pc:spChg chg="mod">
          <ac:chgData name="Student - Soh Cher Chin Gabryel" userId="b8c5fa9c-28d6-45d0-8a82-deff9e8493cd" providerId="ADAL" clId="{52F4E680-0A56-48C5-960B-621EF717631A}" dt="2023-02-05T08:50:59.242" v="3429" actId="1038"/>
          <ac:spMkLst>
            <pc:docMk/>
            <pc:sldMk cId="2647392918" sldId="334"/>
            <ac:spMk id="14" creationId="{B4A419BA-0560-B705-0082-8AF53ECFB1FD}"/>
          </ac:spMkLst>
        </pc:spChg>
        <pc:spChg chg="mod">
          <ac:chgData name="Student - Soh Cher Chin Gabryel" userId="b8c5fa9c-28d6-45d0-8a82-deff9e8493cd" providerId="ADAL" clId="{52F4E680-0A56-48C5-960B-621EF717631A}" dt="2023-02-05T08:50:30.593" v="3307" actId="1038"/>
          <ac:spMkLst>
            <pc:docMk/>
            <pc:sldMk cId="2647392918" sldId="334"/>
            <ac:spMk id="15" creationId="{601E1F8C-0D25-4BF8-E0EA-3BE624256CF9}"/>
          </ac:spMkLst>
        </pc:spChg>
        <pc:spChg chg="mod">
          <ac:chgData name="Student - Soh Cher Chin Gabryel" userId="b8c5fa9c-28d6-45d0-8a82-deff9e8493cd" providerId="ADAL" clId="{52F4E680-0A56-48C5-960B-621EF717631A}" dt="2023-02-05T08:51:06.595" v="3434" actId="1037"/>
          <ac:spMkLst>
            <pc:docMk/>
            <pc:sldMk cId="2647392918" sldId="334"/>
            <ac:spMk id="21" creationId="{7D50C403-D853-E54F-8B20-838839EA2486}"/>
          </ac:spMkLst>
        </pc:spChg>
        <pc:spChg chg="mod">
          <ac:chgData name="Student - Soh Cher Chin Gabryel" userId="b8c5fa9c-28d6-45d0-8a82-deff9e8493cd" providerId="ADAL" clId="{52F4E680-0A56-48C5-960B-621EF717631A}" dt="2023-02-05T08:50:30.593" v="3307" actId="1038"/>
          <ac:spMkLst>
            <pc:docMk/>
            <pc:sldMk cId="2647392918" sldId="334"/>
            <ac:spMk id="22" creationId="{88B00FFD-E4B0-96B1-3092-4DFD2E6B8242}"/>
          </ac:spMkLst>
        </pc:spChg>
        <pc:spChg chg="mod">
          <ac:chgData name="Student - Soh Cher Chin Gabryel" userId="b8c5fa9c-28d6-45d0-8a82-deff9e8493cd" providerId="ADAL" clId="{52F4E680-0A56-48C5-960B-621EF717631A}" dt="2023-02-05T08:50:59.242" v="3429" actId="1038"/>
          <ac:spMkLst>
            <pc:docMk/>
            <pc:sldMk cId="2647392918" sldId="334"/>
            <ac:spMk id="24" creationId="{BB9DF2C2-289D-961C-1814-2EF37201346B}"/>
          </ac:spMkLst>
        </pc:spChg>
        <pc:spChg chg="del mod">
          <ac:chgData name="Student - Soh Cher Chin Gabryel" userId="b8c5fa9c-28d6-45d0-8a82-deff9e8493cd" providerId="ADAL" clId="{52F4E680-0A56-48C5-960B-621EF717631A}" dt="2023-02-05T08:12:04.589" v="2716" actId="478"/>
          <ac:spMkLst>
            <pc:docMk/>
            <pc:sldMk cId="2647392918" sldId="334"/>
            <ac:spMk id="25" creationId="{49FBBC25-1028-C392-C733-10AAC5A7CB2C}"/>
          </ac:spMkLst>
        </pc:spChg>
        <pc:spChg chg="mod">
          <ac:chgData name="Student - Soh Cher Chin Gabryel" userId="b8c5fa9c-28d6-45d0-8a82-deff9e8493cd" providerId="ADAL" clId="{52F4E680-0A56-48C5-960B-621EF717631A}" dt="2023-02-05T08:50:59.242" v="3429" actId="1038"/>
          <ac:spMkLst>
            <pc:docMk/>
            <pc:sldMk cId="2647392918" sldId="334"/>
            <ac:spMk id="26" creationId="{3E97A790-ED57-C551-CE42-E65583503360}"/>
          </ac:spMkLst>
        </pc:spChg>
        <pc:spChg chg="del mod">
          <ac:chgData name="Student - Soh Cher Chin Gabryel" userId="b8c5fa9c-28d6-45d0-8a82-deff9e8493cd" providerId="ADAL" clId="{52F4E680-0A56-48C5-960B-621EF717631A}" dt="2023-02-05T08:12:10.431" v="2717" actId="478"/>
          <ac:spMkLst>
            <pc:docMk/>
            <pc:sldMk cId="2647392918" sldId="334"/>
            <ac:spMk id="27" creationId="{AEB1C822-C120-E84D-5134-404E8105013D}"/>
          </ac:spMkLst>
        </pc:spChg>
        <pc:spChg chg="del mod">
          <ac:chgData name="Student - Soh Cher Chin Gabryel" userId="b8c5fa9c-28d6-45d0-8a82-deff9e8493cd" providerId="ADAL" clId="{52F4E680-0A56-48C5-960B-621EF717631A}" dt="2023-02-05T08:50:14.776" v="3263" actId="478"/>
          <ac:spMkLst>
            <pc:docMk/>
            <pc:sldMk cId="2647392918" sldId="334"/>
            <ac:spMk id="28" creationId="{F3D225CD-29E1-A40D-0D68-71328551AFE0}"/>
          </ac:spMkLst>
        </pc:spChg>
        <pc:spChg chg="mod">
          <ac:chgData name="Student - Soh Cher Chin Gabryel" userId="b8c5fa9c-28d6-45d0-8a82-deff9e8493cd" providerId="ADAL" clId="{52F4E680-0A56-48C5-960B-621EF717631A}" dt="2023-02-05T08:51:06.595" v="3434" actId="1037"/>
          <ac:spMkLst>
            <pc:docMk/>
            <pc:sldMk cId="2647392918" sldId="334"/>
            <ac:spMk id="29" creationId="{7625F025-DDE9-1422-F1EE-5C883ABF885B}"/>
          </ac:spMkLst>
        </pc:spChg>
        <pc:picChg chg="del">
          <ac:chgData name="Student - Soh Cher Chin Gabryel" userId="b8c5fa9c-28d6-45d0-8a82-deff9e8493cd" providerId="ADAL" clId="{52F4E680-0A56-48C5-960B-621EF717631A}" dt="2023-02-05T08:12:16.731" v="2720" actId="478"/>
          <ac:picMkLst>
            <pc:docMk/>
            <pc:sldMk cId="2647392918" sldId="334"/>
            <ac:picMk id="7" creationId="{729258FC-A561-B661-C722-885043AD4AB8}"/>
          </ac:picMkLst>
        </pc:picChg>
        <pc:picChg chg="del">
          <ac:chgData name="Student - Soh Cher Chin Gabryel" userId="b8c5fa9c-28d6-45d0-8a82-deff9e8493cd" providerId="ADAL" clId="{52F4E680-0A56-48C5-960B-621EF717631A}" dt="2023-02-05T08:12:13.833" v="2719" actId="478"/>
          <ac:picMkLst>
            <pc:docMk/>
            <pc:sldMk cId="2647392918" sldId="334"/>
            <ac:picMk id="12" creationId="{65C52CF7-BB6D-9FAD-B951-0C6639D01B88}"/>
          </ac:picMkLst>
        </pc:picChg>
        <pc:picChg chg="add mod">
          <ac:chgData name="Student - Soh Cher Chin Gabryel" userId="b8c5fa9c-28d6-45d0-8a82-deff9e8493cd" providerId="ADAL" clId="{52F4E680-0A56-48C5-960B-621EF717631A}" dt="2023-02-05T08:50:30.593" v="3307" actId="1038"/>
          <ac:picMkLst>
            <pc:docMk/>
            <pc:sldMk cId="2647392918" sldId="334"/>
            <ac:picMk id="13" creationId="{F3356FE7-92C6-C77D-9F9E-8D1A1C14A8F6}"/>
          </ac:picMkLst>
        </pc:picChg>
        <pc:picChg chg="add mod">
          <ac:chgData name="Student - Soh Cher Chin Gabryel" userId="b8c5fa9c-28d6-45d0-8a82-deff9e8493cd" providerId="ADAL" clId="{52F4E680-0A56-48C5-960B-621EF717631A}" dt="2023-02-05T08:50:59.242" v="3429" actId="1038"/>
          <ac:picMkLst>
            <pc:docMk/>
            <pc:sldMk cId="2647392918" sldId="334"/>
            <ac:picMk id="16" creationId="{9720E0D2-76EB-819C-A83A-C48B33AE0EF7}"/>
          </ac:picMkLst>
        </pc:picChg>
        <pc:picChg chg="del">
          <ac:chgData name="Student - Soh Cher Chin Gabryel" userId="b8c5fa9c-28d6-45d0-8a82-deff9e8493cd" providerId="ADAL" clId="{52F4E680-0A56-48C5-960B-621EF717631A}" dt="2023-02-05T08:12:12.011" v="2718" actId="478"/>
          <ac:picMkLst>
            <pc:docMk/>
            <pc:sldMk cId="2647392918" sldId="334"/>
            <ac:picMk id="16" creationId="{C9C72FB1-CEBE-B08D-DAE2-C2478B8F7BA8}"/>
          </ac:picMkLst>
        </pc:picChg>
        <pc:picChg chg="mod">
          <ac:chgData name="Student - Soh Cher Chin Gabryel" userId="b8c5fa9c-28d6-45d0-8a82-deff9e8493cd" providerId="ADAL" clId="{52F4E680-0A56-48C5-960B-621EF717631A}" dt="2023-02-05T08:51:06.595" v="3434" actId="1037"/>
          <ac:picMkLst>
            <pc:docMk/>
            <pc:sldMk cId="2647392918" sldId="334"/>
            <ac:picMk id="17" creationId="{C3C782E4-6724-C60F-D87B-D73608D5682F}"/>
          </ac:picMkLst>
        </pc:picChg>
        <pc:picChg chg="del">
          <ac:chgData name="Student - Soh Cher Chin Gabryel" userId="b8c5fa9c-28d6-45d0-8a82-deff9e8493cd" providerId="ADAL" clId="{52F4E680-0A56-48C5-960B-621EF717631A}" dt="2023-02-05T08:45:07.683" v="3114" actId="478"/>
          <ac:picMkLst>
            <pc:docMk/>
            <pc:sldMk cId="2647392918" sldId="334"/>
            <ac:picMk id="18" creationId="{8D00BD55-B3EE-E1EE-CBB2-BDB47E133578}"/>
          </ac:picMkLst>
        </pc:picChg>
        <pc:picChg chg="del mod">
          <ac:chgData name="Student - Soh Cher Chin Gabryel" userId="b8c5fa9c-28d6-45d0-8a82-deff9e8493cd" providerId="ADAL" clId="{52F4E680-0A56-48C5-960B-621EF717631A}" dt="2023-02-05T08:45:31.747" v="3121" actId="478"/>
          <ac:picMkLst>
            <pc:docMk/>
            <pc:sldMk cId="2647392918" sldId="334"/>
            <ac:picMk id="19" creationId="{F4CFE3EC-9681-58F4-2B04-6F75B7ABD551}"/>
          </ac:picMkLst>
        </pc:picChg>
        <pc:picChg chg="mod">
          <ac:chgData name="Student - Soh Cher Chin Gabryel" userId="b8c5fa9c-28d6-45d0-8a82-deff9e8493cd" providerId="ADAL" clId="{52F4E680-0A56-48C5-960B-621EF717631A}" dt="2023-02-05T08:50:30.593" v="3307" actId="1038"/>
          <ac:picMkLst>
            <pc:docMk/>
            <pc:sldMk cId="2647392918" sldId="334"/>
            <ac:picMk id="20" creationId="{71206566-AD36-D03D-415E-EDCBD93E4ECE}"/>
          </ac:picMkLst>
        </pc:picChg>
        <pc:picChg chg="del mod">
          <ac:chgData name="Student - Soh Cher Chin Gabryel" userId="b8c5fa9c-28d6-45d0-8a82-deff9e8493cd" providerId="ADAL" clId="{52F4E680-0A56-48C5-960B-621EF717631A}" dt="2023-02-05T08:50:12.548" v="3262" actId="478"/>
          <ac:picMkLst>
            <pc:docMk/>
            <pc:sldMk cId="2647392918" sldId="334"/>
            <ac:picMk id="23" creationId="{F0457B54-ABF7-F49D-3806-6235B58B9687}"/>
          </ac:picMkLst>
        </pc:picChg>
        <pc:picChg chg="mod">
          <ac:chgData name="Student - Soh Cher Chin Gabryel" userId="b8c5fa9c-28d6-45d0-8a82-deff9e8493cd" providerId="ADAL" clId="{52F4E680-0A56-48C5-960B-621EF717631A}" dt="2023-02-05T08:50:30.593" v="3307" actId="1038"/>
          <ac:picMkLst>
            <pc:docMk/>
            <pc:sldMk cId="2647392918" sldId="334"/>
            <ac:picMk id="1026" creationId="{18704BEF-6E17-E068-F7A5-78E9B0D7A20E}"/>
          </ac:picMkLst>
        </pc:picChg>
      </pc:sldChg>
      <pc:sldChg chg="modSp mod">
        <pc:chgData name="Student - Soh Cher Chin Gabryel" userId="b8c5fa9c-28d6-45d0-8a82-deff9e8493cd" providerId="ADAL" clId="{52F4E680-0A56-48C5-960B-621EF717631A}" dt="2023-02-07T15:41:16.271" v="6157" actId="1038"/>
        <pc:sldMkLst>
          <pc:docMk/>
          <pc:sldMk cId="2612624956" sldId="346"/>
        </pc:sldMkLst>
        <pc:spChg chg="mod">
          <ac:chgData name="Student - Soh Cher Chin Gabryel" userId="b8c5fa9c-28d6-45d0-8a82-deff9e8493cd" providerId="ADAL" clId="{52F4E680-0A56-48C5-960B-621EF717631A}" dt="2023-02-07T15:41:16.271" v="6157" actId="1038"/>
          <ac:spMkLst>
            <pc:docMk/>
            <pc:sldMk cId="2612624956" sldId="346"/>
            <ac:spMk id="15" creationId="{C0D11299-4C4A-13FD-0556-59161183A925}"/>
          </ac:spMkLst>
        </pc:spChg>
        <pc:spChg chg="mod">
          <ac:chgData name="Student - Soh Cher Chin Gabryel" userId="b8c5fa9c-28d6-45d0-8a82-deff9e8493cd" providerId="ADAL" clId="{52F4E680-0A56-48C5-960B-621EF717631A}" dt="2023-02-07T15:41:16.271" v="6157" actId="1038"/>
          <ac:spMkLst>
            <pc:docMk/>
            <pc:sldMk cId="2612624956" sldId="346"/>
            <ac:spMk id="16" creationId="{B4A043D6-B3E5-35ED-8049-8F3784BAA118}"/>
          </ac:spMkLst>
        </pc:spChg>
        <pc:spChg chg="mod">
          <ac:chgData name="Student - Soh Cher Chin Gabryel" userId="b8c5fa9c-28d6-45d0-8a82-deff9e8493cd" providerId="ADAL" clId="{52F4E680-0A56-48C5-960B-621EF717631A}" dt="2023-02-07T15:41:16.271" v="6157" actId="1038"/>
          <ac:spMkLst>
            <pc:docMk/>
            <pc:sldMk cId="2612624956" sldId="346"/>
            <ac:spMk id="19" creationId="{31FAC11C-B1C6-FB87-7B9C-39DA845D0F11}"/>
          </ac:spMkLst>
        </pc:spChg>
        <pc:spChg chg="mod">
          <ac:chgData name="Student - Soh Cher Chin Gabryel" userId="b8c5fa9c-28d6-45d0-8a82-deff9e8493cd" providerId="ADAL" clId="{52F4E680-0A56-48C5-960B-621EF717631A}" dt="2023-02-05T08:23:43.084" v="3015" actId="20577"/>
          <ac:spMkLst>
            <pc:docMk/>
            <pc:sldMk cId="2612624956" sldId="346"/>
            <ac:spMk id="20" creationId="{FE300F38-A49F-1606-5598-8113EB9675F4}"/>
          </ac:spMkLst>
        </pc:spChg>
        <pc:spChg chg="mod">
          <ac:chgData name="Student - Soh Cher Chin Gabryel" userId="b8c5fa9c-28d6-45d0-8a82-deff9e8493cd" providerId="ADAL" clId="{52F4E680-0A56-48C5-960B-621EF717631A}" dt="2023-02-07T15:41:16.271" v="6157" actId="1038"/>
          <ac:spMkLst>
            <pc:docMk/>
            <pc:sldMk cId="2612624956" sldId="346"/>
            <ac:spMk id="21" creationId="{96CA385B-C484-F6FE-DD4E-100DE79D9E53}"/>
          </ac:spMkLst>
        </pc:spChg>
        <pc:spChg chg="mod">
          <ac:chgData name="Student - Soh Cher Chin Gabryel" userId="b8c5fa9c-28d6-45d0-8a82-deff9e8493cd" providerId="ADAL" clId="{52F4E680-0A56-48C5-960B-621EF717631A}" dt="2023-02-07T15:41:16.271" v="6157" actId="1038"/>
          <ac:spMkLst>
            <pc:docMk/>
            <pc:sldMk cId="2612624956" sldId="346"/>
            <ac:spMk id="24" creationId="{D6A14AB5-AD3D-E5B6-71F3-5EA62573FDCA}"/>
          </ac:spMkLst>
        </pc:spChg>
        <pc:spChg chg="mod">
          <ac:chgData name="Student - Soh Cher Chin Gabryel" userId="b8c5fa9c-28d6-45d0-8a82-deff9e8493cd" providerId="ADAL" clId="{52F4E680-0A56-48C5-960B-621EF717631A}" dt="2023-02-07T15:41:16.271" v="6157" actId="1038"/>
          <ac:spMkLst>
            <pc:docMk/>
            <pc:sldMk cId="2612624956" sldId="346"/>
            <ac:spMk id="45" creationId="{34B3DA40-020C-3E08-C3B4-484F600F75B4}"/>
          </ac:spMkLst>
        </pc:spChg>
        <pc:grpChg chg="mod">
          <ac:chgData name="Student - Soh Cher Chin Gabryel" userId="b8c5fa9c-28d6-45d0-8a82-deff9e8493cd" providerId="ADAL" clId="{52F4E680-0A56-48C5-960B-621EF717631A}" dt="2023-02-07T15:41:16.271" v="6157" actId="1038"/>
          <ac:grpSpMkLst>
            <pc:docMk/>
            <pc:sldMk cId="2612624956" sldId="346"/>
            <ac:grpSpMk id="14" creationId="{4E537639-3D3C-09E6-C227-8AAAEAB84131}"/>
          </ac:grpSpMkLst>
        </pc:grpChg>
        <pc:grpChg chg="mod">
          <ac:chgData name="Student - Soh Cher Chin Gabryel" userId="b8c5fa9c-28d6-45d0-8a82-deff9e8493cd" providerId="ADAL" clId="{52F4E680-0A56-48C5-960B-621EF717631A}" dt="2023-02-07T15:41:16.271" v="6157" actId="1038"/>
          <ac:grpSpMkLst>
            <pc:docMk/>
            <pc:sldMk cId="2612624956" sldId="346"/>
            <ac:grpSpMk id="18" creationId="{144BC510-1D4C-FBEA-1D4D-7C5BE4E15123}"/>
          </ac:grpSpMkLst>
        </pc:grpChg>
        <pc:picChg chg="mod">
          <ac:chgData name="Student - Soh Cher Chin Gabryel" userId="b8c5fa9c-28d6-45d0-8a82-deff9e8493cd" providerId="ADAL" clId="{52F4E680-0A56-48C5-960B-621EF717631A}" dt="2023-02-07T15:41:16.271" v="6157" actId="1038"/>
          <ac:picMkLst>
            <pc:docMk/>
            <pc:sldMk cId="2612624956" sldId="346"/>
            <ac:picMk id="4" creationId="{1652C1E3-4573-7E06-DBF0-E57A96713356}"/>
          </ac:picMkLst>
        </pc:picChg>
        <pc:picChg chg="mod">
          <ac:chgData name="Student - Soh Cher Chin Gabryel" userId="b8c5fa9c-28d6-45d0-8a82-deff9e8493cd" providerId="ADAL" clId="{52F4E680-0A56-48C5-960B-621EF717631A}" dt="2023-02-07T15:41:16.271" v="6157" actId="1038"/>
          <ac:picMkLst>
            <pc:docMk/>
            <pc:sldMk cId="2612624956" sldId="346"/>
            <ac:picMk id="5122" creationId="{D854A657-28A9-9812-5FBA-988F5950ABB4}"/>
          </ac:picMkLst>
        </pc:picChg>
        <pc:picChg chg="mod">
          <ac:chgData name="Student - Soh Cher Chin Gabryel" userId="b8c5fa9c-28d6-45d0-8a82-deff9e8493cd" providerId="ADAL" clId="{52F4E680-0A56-48C5-960B-621EF717631A}" dt="2023-02-07T15:41:16.271" v="6157" actId="1038"/>
          <ac:picMkLst>
            <pc:docMk/>
            <pc:sldMk cId="2612624956" sldId="346"/>
            <ac:picMk id="5124" creationId="{A072876F-6CAD-47DE-7B97-204D35823456}"/>
          </ac:picMkLst>
        </pc:picChg>
      </pc:sldChg>
      <pc:sldChg chg="modSp mod">
        <pc:chgData name="Student - Soh Cher Chin Gabryel" userId="b8c5fa9c-28d6-45d0-8a82-deff9e8493cd" providerId="ADAL" clId="{52F4E680-0A56-48C5-960B-621EF717631A}" dt="2023-02-07T15:38:34.066" v="6109" actId="1036"/>
        <pc:sldMkLst>
          <pc:docMk/>
          <pc:sldMk cId="3088281261" sldId="352"/>
        </pc:sldMkLst>
        <pc:spChg chg="mod">
          <ac:chgData name="Student - Soh Cher Chin Gabryel" userId="b8c5fa9c-28d6-45d0-8a82-deff9e8493cd" providerId="ADAL" clId="{52F4E680-0A56-48C5-960B-621EF717631A}" dt="2023-02-07T03:53:14.496" v="5355" actId="20577"/>
          <ac:spMkLst>
            <pc:docMk/>
            <pc:sldMk cId="3088281261" sldId="352"/>
            <ac:spMk id="5" creationId="{829A5F84-209C-2D0D-4EA5-F6804C4C8A5D}"/>
          </ac:spMkLst>
        </pc:spChg>
        <pc:spChg chg="mod">
          <ac:chgData name="Student - Soh Cher Chin Gabryel" userId="b8c5fa9c-28d6-45d0-8a82-deff9e8493cd" providerId="ADAL" clId="{52F4E680-0A56-48C5-960B-621EF717631A}" dt="2023-02-07T15:38:34.066" v="6109" actId="1036"/>
          <ac:spMkLst>
            <pc:docMk/>
            <pc:sldMk cId="3088281261" sldId="352"/>
            <ac:spMk id="10" creationId="{1BE9AD18-0420-ED95-10A6-D5B4EED1B82F}"/>
          </ac:spMkLst>
        </pc:spChg>
        <pc:spChg chg="mod">
          <ac:chgData name="Student - Soh Cher Chin Gabryel" userId="b8c5fa9c-28d6-45d0-8a82-deff9e8493cd" providerId="ADAL" clId="{52F4E680-0A56-48C5-960B-621EF717631A}" dt="2023-02-07T15:38:20.279" v="6096" actId="1036"/>
          <ac:spMkLst>
            <pc:docMk/>
            <pc:sldMk cId="3088281261" sldId="352"/>
            <ac:spMk id="11" creationId="{825E5197-47BB-1C8C-7313-F5D4FCC6DAFE}"/>
          </ac:spMkLst>
        </pc:spChg>
        <pc:spChg chg="mod">
          <ac:chgData name="Student - Soh Cher Chin Gabryel" userId="b8c5fa9c-28d6-45d0-8a82-deff9e8493cd" providerId="ADAL" clId="{52F4E680-0A56-48C5-960B-621EF717631A}" dt="2023-02-07T15:38:27.078" v="6102" actId="1036"/>
          <ac:spMkLst>
            <pc:docMk/>
            <pc:sldMk cId="3088281261" sldId="352"/>
            <ac:spMk id="12" creationId="{95BBD290-1865-0CCE-367F-9B3371E15ACD}"/>
          </ac:spMkLst>
        </pc:spChg>
        <pc:grpChg chg="mod">
          <ac:chgData name="Student - Soh Cher Chin Gabryel" userId="b8c5fa9c-28d6-45d0-8a82-deff9e8493cd" providerId="ADAL" clId="{52F4E680-0A56-48C5-960B-621EF717631A}" dt="2023-02-07T15:36:53.216" v="6081" actId="14100"/>
          <ac:grpSpMkLst>
            <pc:docMk/>
            <pc:sldMk cId="3088281261" sldId="352"/>
            <ac:grpSpMk id="24" creationId="{F93B7280-8282-2F5B-8013-DDA43A1209AD}"/>
          </ac:grpSpMkLst>
        </pc:grpChg>
        <pc:grpChg chg="mod">
          <ac:chgData name="Student - Soh Cher Chin Gabryel" userId="b8c5fa9c-28d6-45d0-8a82-deff9e8493cd" providerId="ADAL" clId="{52F4E680-0A56-48C5-960B-621EF717631A}" dt="2023-02-07T15:38:03.758" v="6086" actId="14100"/>
          <ac:grpSpMkLst>
            <pc:docMk/>
            <pc:sldMk cId="3088281261" sldId="352"/>
            <ac:grpSpMk id="25" creationId="{A344DDE5-E13D-8DBA-86DB-34FA8CCB6FC1}"/>
          </ac:grpSpMkLst>
        </pc:grpChg>
        <pc:picChg chg="mod">
          <ac:chgData name="Student - Soh Cher Chin Gabryel" userId="b8c5fa9c-28d6-45d0-8a82-deff9e8493cd" providerId="ADAL" clId="{52F4E680-0A56-48C5-960B-621EF717631A}" dt="2023-02-07T15:37:43.169" v="6083" actId="1076"/>
          <ac:picMkLst>
            <pc:docMk/>
            <pc:sldMk cId="3088281261" sldId="352"/>
            <ac:picMk id="23" creationId="{4232F1E1-7B0A-35BF-5E43-36D36F5DD563}"/>
          </ac:picMkLst>
        </pc:picChg>
      </pc:sldChg>
      <pc:sldChg chg="addSp delSp modSp mod">
        <pc:chgData name="Student - Soh Cher Chin Gabryel" userId="b8c5fa9c-28d6-45d0-8a82-deff9e8493cd" providerId="ADAL" clId="{52F4E680-0A56-48C5-960B-621EF717631A}" dt="2023-02-07T12:45:36.854" v="5423" actId="1076"/>
        <pc:sldMkLst>
          <pc:docMk/>
          <pc:sldMk cId="3799117098" sldId="358"/>
        </pc:sldMkLst>
        <pc:spChg chg="add mod ord">
          <ac:chgData name="Student - Soh Cher Chin Gabryel" userId="b8c5fa9c-28d6-45d0-8a82-deff9e8493cd" providerId="ADAL" clId="{52F4E680-0A56-48C5-960B-621EF717631A}" dt="2023-02-07T12:45:33.107" v="5422" actId="20577"/>
          <ac:spMkLst>
            <pc:docMk/>
            <pc:sldMk cId="3799117098" sldId="358"/>
            <ac:spMk id="2" creationId="{8BA45BC7-435B-5E04-AA11-5B6C66E41EBF}"/>
          </ac:spMkLst>
        </pc:spChg>
        <pc:spChg chg="mod">
          <ac:chgData name="Student - Soh Cher Chin Gabryel" userId="b8c5fa9c-28d6-45d0-8a82-deff9e8493cd" providerId="ADAL" clId="{52F4E680-0A56-48C5-960B-621EF717631A}" dt="2023-02-06T12:45:52.012" v="3777" actId="1076"/>
          <ac:spMkLst>
            <pc:docMk/>
            <pc:sldMk cId="3799117098" sldId="358"/>
            <ac:spMk id="5" creationId="{829A5F84-209C-2D0D-4EA5-F6804C4C8A5D}"/>
          </ac:spMkLst>
        </pc:spChg>
        <pc:spChg chg="mod">
          <ac:chgData name="Student - Soh Cher Chin Gabryel" userId="b8c5fa9c-28d6-45d0-8a82-deff9e8493cd" providerId="ADAL" clId="{52F4E680-0A56-48C5-960B-621EF717631A}" dt="2023-02-05T08:13:15.915" v="2770" actId="20577"/>
          <ac:spMkLst>
            <pc:docMk/>
            <pc:sldMk cId="3799117098" sldId="358"/>
            <ac:spMk id="47" creationId="{FB492A3C-018F-278D-08F8-8C9D3A84A619}"/>
          </ac:spMkLst>
        </pc:spChg>
        <pc:spChg chg="del">
          <ac:chgData name="Student - Soh Cher Chin Gabryel" userId="b8c5fa9c-28d6-45d0-8a82-deff9e8493cd" providerId="ADAL" clId="{52F4E680-0A56-48C5-960B-621EF717631A}" dt="2023-02-05T08:13:49.112" v="2774" actId="478"/>
          <ac:spMkLst>
            <pc:docMk/>
            <pc:sldMk cId="3799117098" sldId="358"/>
            <ac:spMk id="51" creationId="{27D555CD-EBEC-829F-94D4-D3CC7FA4146E}"/>
          </ac:spMkLst>
        </pc:spChg>
        <pc:spChg chg="mod">
          <ac:chgData name="Student - Soh Cher Chin Gabryel" userId="b8c5fa9c-28d6-45d0-8a82-deff9e8493cd" providerId="ADAL" clId="{52F4E680-0A56-48C5-960B-621EF717631A}" dt="2023-02-05T08:14:09.558" v="2777"/>
          <ac:spMkLst>
            <pc:docMk/>
            <pc:sldMk cId="3799117098" sldId="358"/>
            <ac:spMk id="55" creationId="{5603129A-D896-AB33-AC81-795E2F43C165}"/>
          </ac:spMkLst>
        </pc:spChg>
        <pc:spChg chg="mod">
          <ac:chgData name="Student - Soh Cher Chin Gabryel" userId="b8c5fa9c-28d6-45d0-8a82-deff9e8493cd" providerId="ADAL" clId="{52F4E680-0A56-48C5-960B-621EF717631A}" dt="2023-02-07T12:45:36.854" v="5423" actId="1076"/>
          <ac:spMkLst>
            <pc:docMk/>
            <pc:sldMk cId="3799117098" sldId="358"/>
            <ac:spMk id="57" creationId="{A4B83C7F-2F4C-1B89-C208-5B051F4A1656}"/>
          </ac:spMkLst>
        </pc:spChg>
        <pc:picChg chg="mod">
          <ac:chgData name="Student - Soh Cher Chin Gabryel" userId="b8c5fa9c-28d6-45d0-8a82-deff9e8493cd" providerId="ADAL" clId="{52F4E680-0A56-48C5-960B-621EF717631A}" dt="2023-02-04T13:53:37.430" v="1280" actId="1076"/>
          <ac:picMkLst>
            <pc:docMk/>
            <pc:sldMk cId="3799117098" sldId="358"/>
            <ac:picMk id="48" creationId="{632EFC1B-0E3B-3B52-355E-CDF968CAC5B4}"/>
          </ac:picMkLst>
        </pc:picChg>
      </pc:sldChg>
      <pc:sldChg chg="modSp mod">
        <pc:chgData name="Student - Soh Cher Chin Gabryel" userId="b8c5fa9c-28d6-45d0-8a82-deff9e8493cd" providerId="ADAL" clId="{52F4E680-0A56-48C5-960B-621EF717631A}" dt="2023-02-07T12:59:52.490" v="5758" actId="20577"/>
        <pc:sldMkLst>
          <pc:docMk/>
          <pc:sldMk cId="336467191" sldId="359"/>
        </pc:sldMkLst>
        <pc:spChg chg="mod">
          <ac:chgData name="Student - Soh Cher Chin Gabryel" userId="b8c5fa9c-28d6-45d0-8a82-deff9e8493cd" providerId="ADAL" clId="{52F4E680-0A56-48C5-960B-621EF717631A}" dt="2023-02-07T12:59:52.490" v="5758" actId="20577"/>
          <ac:spMkLst>
            <pc:docMk/>
            <pc:sldMk cId="336467191" sldId="359"/>
            <ac:spMk id="3" creationId="{DEBF87A4-ECE5-1B67-1714-4EC3C790DE3D}"/>
          </ac:spMkLst>
        </pc:spChg>
        <pc:spChg chg="mod">
          <ac:chgData name="Student - Soh Cher Chin Gabryel" userId="b8c5fa9c-28d6-45d0-8a82-deff9e8493cd" providerId="ADAL" clId="{52F4E680-0A56-48C5-960B-621EF717631A}" dt="2023-02-06T12:59:26.564" v="4000" actId="20577"/>
          <ac:spMkLst>
            <pc:docMk/>
            <pc:sldMk cId="336467191" sldId="359"/>
            <ac:spMk id="6" creationId="{F43C1F71-7C6A-7F99-7A73-C8618641FFA3}"/>
          </ac:spMkLst>
        </pc:spChg>
      </pc:sldChg>
      <pc:sldChg chg="modSp mod">
        <pc:chgData name="Student - Soh Cher Chin Gabryel" userId="b8c5fa9c-28d6-45d0-8a82-deff9e8493cd" providerId="ADAL" clId="{52F4E680-0A56-48C5-960B-621EF717631A}" dt="2023-02-07T12:46:36.641" v="5563" actId="20577"/>
        <pc:sldMkLst>
          <pc:docMk/>
          <pc:sldMk cId="3266094007" sldId="361"/>
        </pc:sldMkLst>
        <pc:spChg chg="mod">
          <ac:chgData name="Student - Soh Cher Chin Gabryel" userId="b8c5fa9c-28d6-45d0-8a82-deff9e8493cd" providerId="ADAL" clId="{52F4E680-0A56-48C5-960B-621EF717631A}" dt="2023-02-07T12:46:36.641" v="5563" actId="20577"/>
          <ac:spMkLst>
            <pc:docMk/>
            <pc:sldMk cId="3266094007" sldId="361"/>
            <ac:spMk id="18" creationId="{A5189710-8C71-0E5A-15FA-665F6A555720}"/>
          </ac:spMkLst>
        </pc:spChg>
        <pc:spChg chg="mod">
          <ac:chgData name="Student - Soh Cher Chin Gabryel" userId="b8c5fa9c-28d6-45d0-8a82-deff9e8493cd" providerId="ADAL" clId="{52F4E680-0A56-48C5-960B-621EF717631A}" dt="2023-02-05T08:14:53.726" v="2804" actId="20577"/>
          <ac:spMkLst>
            <pc:docMk/>
            <pc:sldMk cId="3266094007" sldId="361"/>
            <ac:spMk id="55" creationId="{7326AE6E-3929-A4DD-E023-217C38895AD0}"/>
          </ac:spMkLst>
        </pc:spChg>
        <pc:spChg chg="mod">
          <ac:chgData name="Student - Soh Cher Chin Gabryel" userId="b8c5fa9c-28d6-45d0-8a82-deff9e8493cd" providerId="ADAL" clId="{52F4E680-0A56-48C5-960B-621EF717631A}" dt="2023-02-07T12:45:49.417" v="5464" actId="20577"/>
          <ac:spMkLst>
            <pc:docMk/>
            <pc:sldMk cId="3266094007" sldId="361"/>
            <ac:spMk id="59" creationId="{E5541F12-F2AC-94A4-B97E-55C79760C8D7}"/>
          </ac:spMkLst>
        </pc:spChg>
        <pc:spChg chg="mod">
          <ac:chgData name="Student - Soh Cher Chin Gabryel" userId="b8c5fa9c-28d6-45d0-8a82-deff9e8493cd" providerId="ADAL" clId="{52F4E680-0A56-48C5-960B-621EF717631A}" dt="2023-02-05T08:14:31.930" v="2782"/>
          <ac:spMkLst>
            <pc:docMk/>
            <pc:sldMk cId="3266094007" sldId="361"/>
            <ac:spMk id="63" creationId="{C4F8FD25-8EE2-233C-165A-AC0CAA31EE31}"/>
          </ac:spMkLst>
        </pc:spChg>
        <pc:spChg chg="mod">
          <ac:chgData name="Student - Soh Cher Chin Gabryel" userId="b8c5fa9c-28d6-45d0-8a82-deff9e8493cd" providerId="ADAL" clId="{52F4E680-0A56-48C5-960B-621EF717631A}" dt="2023-02-05T08:14:57.805" v="2805" actId="1076"/>
          <ac:spMkLst>
            <pc:docMk/>
            <pc:sldMk cId="3266094007" sldId="361"/>
            <ac:spMk id="65" creationId="{498ED7A4-A2CC-8FB5-2A96-353107C165F5}"/>
          </ac:spMkLst>
        </pc:spChg>
        <pc:spChg chg="mod">
          <ac:chgData name="Student - Soh Cher Chin Gabryel" userId="b8c5fa9c-28d6-45d0-8a82-deff9e8493cd" providerId="ADAL" clId="{52F4E680-0A56-48C5-960B-621EF717631A}" dt="2023-02-07T12:45:52.501" v="5465" actId="1076"/>
          <ac:spMkLst>
            <pc:docMk/>
            <pc:sldMk cId="3266094007" sldId="361"/>
            <ac:spMk id="67" creationId="{0F80036B-F3A9-F8C3-66C8-4041A88F64A8}"/>
          </ac:spMkLst>
        </pc:spChg>
        <pc:grpChg chg="mod">
          <ac:chgData name="Student - Soh Cher Chin Gabryel" userId="b8c5fa9c-28d6-45d0-8a82-deff9e8493cd" providerId="ADAL" clId="{52F4E680-0A56-48C5-960B-621EF717631A}" dt="2023-02-04T13:15:23.467" v="1153" actId="1076"/>
          <ac:grpSpMkLst>
            <pc:docMk/>
            <pc:sldMk cId="3266094007" sldId="361"/>
            <ac:grpSpMk id="57" creationId="{B1784B6A-2F93-EC12-7645-E31631811D04}"/>
          </ac:grpSpMkLst>
        </pc:grpChg>
        <pc:picChg chg="mod">
          <ac:chgData name="Student - Soh Cher Chin Gabryel" userId="b8c5fa9c-28d6-45d0-8a82-deff9e8493cd" providerId="ADAL" clId="{52F4E680-0A56-48C5-960B-621EF717631A}" dt="2023-02-06T13:03:12.110" v="4016" actId="14100"/>
          <ac:picMkLst>
            <pc:docMk/>
            <pc:sldMk cId="3266094007" sldId="361"/>
            <ac:picMk id="60" creationId="{FA65E5A6-2EF6-924F-9DBD-FA069F9721AC}"/>
          </ac:picMkLst>
        </pc:picChg>
      </pc:sldChg>
      <pc:sldChg chg="modSp mod">
        <pc:chgData name="Student - Soh Cher Chin Gabryel" userId="b8c5fa9c-28d6-45d0-8a82-deff9e8493cd" providerId="ADAL" clId="{52F4E680-0A56-48C5-960B-621EF717631A}" dt="2023-02-07T17:37:57.718" v="6352" actId="1035"/>
        <pc:sldMkLst>
          <pc:docMk/>
          <pc:sldMk cId="526055566" sldId="362"/>
        </pc:sldMkLst>
        <pc:spChg chg="mod">
          <ac:chgData name="Student - Soh Cher Chin Gabryel" userId="b8c5fa9c-28d6-45d0-8a82-deff9e8493cd" providerId="ADAL" clId="{52F4E680-0A56-48C5-960B-621EF717631A}" dt="2023-02-07T12:46:09.511" v="5506" actId="20577"/>
          <ac:spMkLst>
            <pc:docMk/>
            <pc:sldMk cId="526055566" sldId="362"/>
            <ac:spMk id="2" creationId="{B17E7CCA-2754-CC08-04EB-221ECF714D89}"/>
          </ac:spMkLst>
        </pc:spChg>
        <pc:spChg chg="mod">
          <ac:chgData name="Student - Soh Cher Chin Gabryel" userId="b8c5fa9c-28d6-45d0-8a82-deff9e8493cd" providerId="ADAL" clId="{52F4E680-0A56-48C5-960B-621EF717631A}" dt="2023-02-07T17:37:57.718" v="6352" actId="1035"/>
          <ac:spMkLst>
            <pc:docMk/>
            <pc:sldMk cId="526055566" sldId="362"/>
            <ac:spMk id="14" creationId="{62D45A47-E1A4-6482-D48D-BC90EF38A610}"/>
          </ac:spMkLst>
        </pc:spChg>
        <pc:spChg chg="mod">
          <ac:chgData name="Student - Soh Cher Chin Gabryel" userId="b8c5fa9c-28d6-45d0-8a82-deff9e8493cd" providerId="ADAL" clId="{52F4E680-0A56-48C5-960B-621EF717631A}" dt="2023-02-05T08:15:15.141" v="2808"/>
          <ac:spMkLst>
            <pc:docMk/>
            <pc:sldMk cId="526055566" sldId="362"/>
            <ac:spMk id="46" creationId="{4616A4EA-22F8-E595-FAF3-F482E325598C}"/>
          </ac:spMkLst>
        </pc:spChg>
        <pc:spChg chg="mod">
          <ac:chgData name="Student - Soh Cher Chin Gabryel" userId="b8c5fa9c-28d6-45d0-8a82-deff9e8493cd" providerId="ADAL" clId="{52F4E680-0A56-48C5-960B-621EF717631A}" dt="2023-02-07T12:46:13.192" v="5507" actId="1076"/>
          <ac:spMkLst>
            <pc:docMk/>
            <pc:sldMk cId="526055566" sldId="362"/>
            <ac:spMk id="48" creationId="{F21CF64D-BC7D-6174-74BE-FB43899D0598}"/>
          </ac:spMkLst>
        </pc:spChg>
        <pc:spChg chg="mod">
          <ac:chgData name="Student - Soh Cher Chin Gabryel" userId="b8c5fa9c-28d6-45d0-8a82-deff9e8493cd" providerId="ADAL" clId="{52F4E680-0A56-48C5-960B-621EF717631A}" dt="2023-02-04T04:40:34.363" v="59" actId="1076"/>
          <ac:spMkLst>
            <pc:docMk/>
            <pc:sldMk cId="526055566" sldId="362"/>
            <ac:spMk id="51" creationId="{886F0AC4-FBCB-6B85-F8FF-71850A2F57F1}"/>
          </ac:spMkLst>
        </pc:spChg>
        <pc:picChg chg="mod">
          <ac:chgData name="Student - Soh Cher Chin Gabryel" userId="b8c5fa9c-28d6-45d0-8a82-deff9e8493cd" providerId="ADAL" clId="{52F4E680-0A56-48C5-960B-621EF717631A}" dt="2023-02-04T04:40:29.820" v="58" actId="1076"/>
          <ac:picMkLst>
            <pc:docMk/>
            <pc:sldMk cId="526055566" sldId="362"/>
            <ac:picMk id="43" creationId="{10111656-E0AB-76B3-D890-582639CA52A5}"/>
          </ac:picMkLst>
        </pc:picChg>
        <pc:picChg chg="mod">
          <ac:chgData name="Student - Soh Cher Chin Gabryel" userId="b8c5fa9c-28d6-45d0-8a82-deff9e8493cd" providerId="ADAL" clId="{52F4E680-0A56-48C5-960B-621EF717631A}" dt="2023-02-04T04:40:13.420" v="54" actId="1076"/>
          <ac:picMkLst>
            <pc:docMk/>
            <pc:sldMk cId="526055566" sldId="362"/>
            <ac:picMk id="47" creationId="{97CE62ED-E4AD-D00E-28A4-0809D1E93A7F}"/>
          </ac:picMkLst>
        </pc:picChg>
      </pc:sldChg>
      <pc:sldChg chg="addSp delSp modSp mod">
        <pc:chgData name="Student - Soh Cher Chin Gabryel" userId="b8c5fa9c-28d6-45d0-8a82-deff9e8493cd" providerId="ADAL" clId="{52F4E680-0A56-48C5-960B-621EF717631A}" dt="2023-02-06T15:14:45.864" v="5186" actId="20577"/>
        <pc:sldMkLst>
          <pc:docMk/>
          <pc:sldMk cId="367025178" sldId="365"/>
        </pc:sldMkLst>
        <pc:spChg chg="mod">
          <ac:chgData name="Student - Soh Cher Chin Gabryel" userId="b8c5fa9c-28d6-45d0-8a82-deff9e8493cd" providerId="ADAL" clId="{52F4E680-0A56-48C5-960B-621EF717631A}" dt="2023-02-06T12:35:02.542" v="3589" actId="20577"/>
          <ac:spMkLst>
            <pc:docMk/>
            <pc:sldMk cId="367025178" sldId="365"/>
            <ac:spMk id="2" creationId="{5049ED10-59F3-4D31-472B-045BD88EDC5C}"/>
          </ac:spMkLst>
        </pc:spChg>
        <pc:spChg chg="del mod">
          <ac:chgData name="Student - Soh Cher Chin Gabryel" userId="b8c5fa9c-28d6-45d0-8a82-deff9e8493cd" providerId="ADAL" clId="{52F4E680-0A56-48C5-960B-621EF717631A}" dt="2023-02-06T15:02:32.259" v="4715" actId="478"/>
          <ac:spMkLst>
            <pc:docMk/>
            <pc:sldMk cId="367025178" sldId="365"/>
            <ac:spMk id="3" creationId="{FC244C3A-2FDF-73E7-6450-50EFFBC458F4}"/>
          </ac:spMkLst>
        </pc:spChg>
        <pc:spChg chg="del mod">
          <ac:chgData name="Student - Soh Cher Chin Gabryel" userId="b8c5fa9c-28d6-45d0-8a82-deff9e8493cd" providerId="ADAL" clId="{52F4E680-0A56-48C5-960B-621EF717631A}" dt="2023-02-06T15:02:30.107" v="4713" actId="478"/>
          <ac:spMkLst>
            <pc:docMk/>
            <pc:sldMk cId="367025178" sldId="365"/>
            <ac:spMk id="8" creationId="{10F87372-9EFB-9310-6E43-03050C5CAB0B}"/>
          </ac:spMkLst>
        </pc:spChg>
        <pc:spChg chg="add del mod">
          <ac:chgData name="Student - Soh Cher Chin Gabryel" userId="b8c5fa9c-28d6-45d0-8a82-deff9e8493cd" providerId="ADAL" clId="{52F4E680-0A56-48C5-960B-621EF717631A}" dt="2023-02-06T15:02:31.514" v="4714" actId="478"/>
          <ac:spMkLst>
            <pc:docMk/>
            <pc:sldMk cId="367025178" sldId="365"/>
            <ac:spMk id="9" creationId="{035546A3-AB64-CFAC-4790-134514D1A662}"/>
          </ac:spMkLst>
        </pc:spChg>
        <pc:spChg chg="add del mod">
          <ac:chgData name="Student - Soh Cher Chin Gabryel" userId="b8c5fa9c-28d6-45d0-8a82-deff9e8493cd" providerId="ADAL" clId="{52F4E680-0A56-48C5-960B-621EF717631A}" dt="2023-02-06T12:36:27.001" v="3685"/>
          <ac:spMkLst>
            <pc:docMk/>
            <pc:sldMk cId="367025178" sldId="365"/>
            <ac:spMk id="10" creationId="{29A466DA-B287-84D2-A185-FC621890046F}"/>
          </ac:spMkLst>
        </pc:spChg>
        <pc:graphicFrameChg chg="mod modGraphic">
          <ac:chgData name="Student - Soh Cher Chin Gabryel" userId="b8c5fa9c-28d6-45d0-8a82-deff9e8493cd" providerId="ADAL" clId="{52F4E680-0A56-48C5-960B-621EF717631A}" dt="2023-02-06T15:14:45.864" v="5186" actId="20577"/>
          <ac:graphicFrameMkLst>
            <pc:docMk/>
            <pc:sldMk cId="367025178" sldId="365"/>
            <ac:graphicFrameMk id="5" creationId="{CC8BCE70-3B91-6FB2-3A59-9A156E6F61E8}"/>
          </ac:graphicFrameMkLst>
        </pc:graphicFrameChg>
      </pc:sldChg>
      <pc:sldChg chg="modSp mod">
        <pc:chgData name="Student - Soh Cher Chin Gabryel" userId="b8c5fa9c-28d6-45d0-8a82-deff9e8493cd" providerId="ADAL" clId="{52F4E680-0A56-48C5-960B-621EF717631A}" dt="2023-02-07T15:41:02.747" v="6125" actId="1076"/>
        <pc:sldMkLst>
          <pc:docMk/>
          <pc:sldMk cId="2763025534" sldId="368"/>
        </pc:sldMkLst>
        <pc:spChg chg="mod">
          <ac:chgData name="Student - Soh Cher Chin Gabryel" userId="b8c5fa9c-28d6-45d0-8a82-deff9e8493cd" providerId="ADAL" clId="{52F4E680-0A56-48C5-960B-621EF717631A}" dt="2023-02-07T15:40:21.492" v="6115" actId="1076"/>
          <ac:spMkLst>
            <pc:docMk/>
            <pc:sldMk cId="2763025534" sldId="368"/>
            <ac:spMk id="11" creationId="{FD784351-F455-88BF-5578-5DED7D959086}"/>
          </ac:spMkLst>
        </pc:spChg>
        <pc:spChg chg="mod">
          <ac:chgData name="Student - Soh Cher Chin Gabryel" userId="b8c5fa9c-28d6-45d0-8a82-deff9e8493cd" providerId="ADAL" clId="{52F4E680-0A56-48C5-960B-621EF717631A}" dt="2023-02-07T15:40:12.512" v="6113" actId="1076"/>
          <ac:spMkLst>
            <pc:docMk/>
            <pc:sldMk cId="2763025534" sldId="368"/>
            <ac:spMk id="12" creationId="{9B31F42B-3504-CCFE-48C8-66BDDA662854}"/>
          </ac:spMkLst>
        </pc:spChg>
        <pc:spChg chg="mod">
          <ac:chgData name="Student - Soh Cher Chin Gabryel" userId="b8c5fa9c-28d6-45d0-8a82-deff9e8493cd" providerId="ADAL" clId="{52F4E680-0A56-48C5-960B-621EF717631A}" dt="2023-02-05T08:24:11.525" v="3058" actId="20577"/>
          <ac:spMkLst>
            <pc:docMk/>
            <pc:sldMk cId="2763025534" sldId="368"/>
            <ac:spMk id="20" creationId="{FE300F38-A49F-1606-5598-8113EB9675F4}"/>
          </ac:spMkLst>
        </pc:spChg>
        <pc:picChg chg="mod">
          <ac:chgData name="Student - Soh Cher Chin Gabryel" userId="b8c5fa9c-28d6-45d0-8a82-deff9e8493cd" providerId="ADAL" clId="{52F4E680-0A56-48C5-960B-621EF717631A}" dt="2023-02-07T15:41:02.747" v="6125" actId="1076"/>
          <ac:picMkLst>
            <pc:docMk/>
            <pc:sldMk cId="2763025534" sldId="368"/>
            <ac:picMk id="2" creationId="{9BC9D663-E2A8-1237-A4C1-0B9C8F4693F3}"/>
          </ac:picMkLst>
        </pc:picChg>
        <pc:picChg chg="mod">
          <ac:chgData name="Student - Soh Cher Chin Gabryel" userId="b8c5fa9c-28d6-45d0-8a82-deff9e8493cd" providerId="ADAL" clId="{52F4E680-0A56-48C5-960B-621EF717631A}" dt="2023-02-07T15:40:59.372" v="6124" actId="1076"/>
          <ac:picMkLst>
            <pc:docMk/>
            <pc:sldMk cId="2763025534" sldId="368"/>
            <ac:picMk id="5" creationId="{27E557D1-62A0-DF42-CE5B-09BC2403D2D8}"/>
          </ac:picMkLst>
        </pc:picChg>
        <pc:picChg chg="mod">
          <ac:chgData name="Student - Soh Cher Chin Gabryel" userId="b8c5fa9c-28d6-45d0-8a82-deff9e8493cd" providerId="ADAL" clId="{52F4E680-0A56-48C5-960B-621EF717631A}" dt="2023-02-05T08:16:33.241" v="2815" actId="1076"/>
          <ac:picMkLst>
            <pc:docMk/>
            <pc:sldMk cId="2763025534" sldId="368"/>
            <ac:picMk id="1026" creationId="{5C7D249D-3FC6-D432-EDB4-4B4FA4719082}"/>
          </ac:picMkLst>
        </pc:picChg>
        <pc:picChg chg="mod">
          <ac:chgData name="Student - Soh Cher Chin Gabryel" userId="b8c5fa9c-28d6-45d0-8a82-deff9e8493cd" providerId="ADAL" clId="{52F4E680-0A56-48C5-960B-621EF717631A}" dt="2023-02-07T15:40:56.384" v="6123" actId="14100"/>
          <ac:picMkLst>
            <pc:docMk/>
            <pc:sldMk cId="2763025534" sldId="368"/>
            <ac:picMk id="1028" creationId="{331297C9-AE3A-8F61-5D4B-1AAE98AFC5A8}"/>
          </ac:picMkLst>
        </pc:picChg>
        <pc:cxnChg chg="mod">
          <ac:chgData name="Student - Soh Cher Chin Gabryel" userId="b8c5fa9c-28d6-45d0-8a82-deff9e8493cd" providerId="ADAL" clId="{52F4E680-0A56-48C5-960B-621EF717631A}" dt="2023-02-07T15:40:16.822" v="6114" actId="14100"/>
          <ac:cxnSpMkLst>
            <pc:docMk/>
            <pc:sldMk cId="2763025534" sldId="368"/>
            <ac:cxnSpMk id="27" creationId="{B2F44AB5-AD05-C048-F8B4-0C131CB79800}"/>
          </ac:cxnSpMkLst>
        </pc:cxnChg>
        <pc:cxnChg chg="mod">
          <ac:chgData name="Student - Soh Cher Chin Gabryel" userId="b8c5fa9c-28d6-45d0-8a82-deff9e8493cd" providerId="ADAL" clId="{52F4E680-0A56-48C5-960B-621EF717631A}" dt="2023-02-07T15:40:50.262" v="6122" actId="14100"/>
          <ac:cxnSpMkLst>
            <pc:docMk/>
            <pc:sldMk cId="2763025534" sldId="368"/>
            <ac:cxnSpMk id="32" creationId="{CC292484-E921-40CA-9FEF-190165040F59}"/>
          </ac:cxnSpMkLst>
        </pc:cxnChg>
      </pc:sldChg>
      <pc:sldChg chg="addSp delSp modSp mod">
        <pc:chgData name="Student - Soh Cher Chin Gabryel" userId="b8c5fa9c-28d6-45d0-8a82-deff9e8493cd" providerId="ADAL" clId="{52F4E680-0A56-48C5-960B-621EF717631A}" dt="2023-02-07T03:52:32.570" v="5328" actId="20577"/>
        <pc:sldMkLst>
          <pc:docMk/>
          <pc:sldMk cId="3454318420" sldId="372"/>
        </pc:sldMkLst>
        <pc:spChg chg="mod">
          <ac:chgData name="Student - Soh Cher Chin Gabryel" userId="b8c5fa9c-28d6-45d0-8a82-deff9e8493cd" providerId="ADAL" clId="{52F4E680-0A56-48C5-960B-621EF717631A}" dt="2023-02-04T04:49:09.637" v="539" actId="1076"/>
          <ac:spMkLst>
            <pc:docMk/>
            <pc:sldMk cId="3454318420" sldId="372"/>
            <ac:spMk id="10" creationId="{902B2D50-78A6-1648-0856-E34B4D019A7C}"/>
          </ac:spMkLst>
        </pc:spChg>
        <pc:spChg chg="mod">
          <ac:chgData name="Student - Soh Cher Chin Gabryel" userId="b8c5fa9c-28d6-45d0-8a82-deff9e8493cd" providerId="ADAL" clId="{52F4E680-0A56-48C5-960B-621EF717631A}" dt="2023-02-04T04:54:06.913" v="590" actId="20577"/>
          <ac:spMkLst>
            <pc:docMk/>
            <pc:sldMk cId="3454318420" sldId="372"/>
            <ac:spMk id="11" creationId="{A4AC8926-BCAD-8FD8-314F-6173450B4734}"/>
          </ac:spMkLst>
        </pc:spChg>
        <pc:spChg chg="mod">
          <ac:chgData name="Student - Soh Cher Chin Gabryel" userId="b8c5fa9c-28d6-45d0-8a82-deff9e8493cd" providerId="ADAL" clId="{52F4E680-0A56-48C5-960B-621EF717631A}" dt="2023-02-07T03:52:32.570" v="5328" actId="20577"/>
          <ac:spMkLst>
            <pc:docMk/>
            <pc:sldMk cId="3454318420" sldId="372"/>
            <ac:spMk id="12" creationId="{6853E599-FCA7-5468-6E04-017C1659B100}"/>
          </ac:spMkLst>
        </pc:spChg>
        <pc:spChg chg="add mod">
          <ac:chgData name="Student - Soh Cher Chin Gabryel" userId="b8c5fa9c-28d6-45d0-8a82-deff9e8493cd" providerId="ADAL" clId="{52F4E680-0A56-48C5-960B-621EF717631A}" dt="2023-02-07T03:52:18.226" v="5320" actId="1036"/>
          <ac:spMkLst>
            <pc:docMk/>
            <pc:sldMk cId="3454318420" sldId="372"/>
            <ac:spMk id="17" creationId="{5A4E6225-F2B7-5513-7261-A0EE7803BA5C}"/>
          </ac:spMkLst>
        </pc:spChg>
        <pc:spChg chg="add mod">
          <ac:chgData name="Student - Soh Cher Chin Gabryel" userId="b8c5fa9c-28d6-45d0-8a82-deff9e8493cd" providerId="ADAL" clId="{52F4E680-0A56-48C5-960B-621EF717631A}" dt="2023-02-07T03:52:18.226" v="5320" actId="1036"/>
          <ac:spMkLst>
            <pc:docMk/>
            <pc:sldMk cId="3454318420" sldId="372"/>
            <ac:spMk id="22" creationId="{096E5E20-6FFC-D87C-9731-334744BFB994}"/>
          </ac:spMkLst>
        </pc:spChg>
        <pc:grpChg chg="add mod">
          <ac:chgData name="Student - Soh Cher Chin Gabryel" userId="b8c5fa9c-28d6-45d0-8a82-deff9e8493cd" providerId="ADAL" clId="{52F4E680-0A56-48C5-960B-621EF717631A}" dt="2023-02-07T03:51:49.258" v="5274" actId="1076"/>
          <ac:grpSpMkLst>
            <pc:docMk/>
            <pc:sldMk cId="3454318420" sldId="372"/>
            <ac:grpSpMk id="7" creationId="{89A6DF21-B60A-0881-7CF9-6C54AE5CA131}"/>
          </ac:grpSpMkLst>
        </pc:grpChg>
        <pc:grpChg chg="add mod">
          <ac:chgData name="Student - Soh Cher Chin Gabryel" userId="b8c5fa9c-28d6-45d0-8a82-deff9e8493cd" providerId="ADAL" clId="{52F4E680-0A56-48C5-960B-621EF717631A}" dt="2023-02-04T04:53:26.678" v="572" actId="1076"/>
          <ac:grpSpMkLst>
            <pc:docMk/>
            <pc:sldMk cId="3454318420" sldId="372"/>
            <ac:grpSpMk id="14" creationId="{76D4F35C-E81D-AAD2-91E5-57C0FF1B5CBB}"/>
          </ac:grpSpMkLst>
        </pc:grpChg>
        <pc:grpChg chg="add mod">
          <ac:chgData name="Student - Soh Cher Chin Gabryel" userId="b8c5fa9c-28d6-45d0-8a82-deff9e8493cd" providerId="ADAL" clId="{52F4E680-0A56-48C5-960B-621EF717631A}" dt="2023-02-04T04:56:10.222" v="659" actId="164"/>
          <ac:grpSpMkLst>
            <pc:docMk/>
            <pc:sldMk cId="3454318420" sldId="372"/>
            <ac:grpSpMk id="19" creationId="{88D41DA5-FADF-4503-CC3F-5A9262BFC8BD}"/>
          </ac:grpSpMkLst>
        </pc:grpChg>
        <pc:grpChg chg="add mod">
          <ac:chgData name="Student - Soh Cher Chin Gabryel" userId="b8c5fa9c-28d6-45d0-8a82-deff9e8493cd" providerId="ADAL" clId="{52F4E680-0A56-48C5-960B-621EF717631A}" dt="2023-02-04T04:56:10.222" v="659" actId="164"/>
          <ac:grpSpMkLst>
            <pc:docMk/>
            <pc:sldMk cId="3454318420" sldId="372"/>
            <ac:grpSpMk id="24" creationId="{9D1A366D-A289-2481-4DB1-6473D51E2C44}"/>
          </ac:grpSpMkLst>
        </pc:grpChg>
        <pc:picChg chg="add mod">
          <ac:chgData name="Student - Soh Cher Chin Gabryel" userId="b8c5fa9c-28d6-45d0-8a82-deff9e8493cd" providerId="ADAL" clId="{52F4E680-0A56-48C5-960B-621EF717631A}" dt="2023-02-07T03:51:49.258" v="5274" actId="1076"/>
          <ac:picMkLst>
            <pc:docMk/>
            <pc:sldMk cId="3454318420" sldId="372"/>
            <ac:picMk id="5" creationId="{7CB638DE-ACFE-4C5F-E9D4-46A886C357A8}"/>
          </ac:picMkLst>
        </pc:picChg>
        <pc:picChg chg="add mod">
          <ac:chgData name="Student - Soh Cher Chin Gabryel" userId="b8c5fa9c-28d6-45d0-8a82-deff9e8493cd" providerId="ADAL" clId="{52F4E680-0A56-48C5-960B-621EF717631A}" dt="2023-02-04T04:53:26.678" v="572" actId="1076"/>
          <ac:picMkLst>
            <pc:docMk/>
            <pc:sldMk cId="3454318420" sldId="372"/>
            <ac:picMk id="8" creationId="{6427FE25-FE20-CF48-928C-BD4226BAC367}"/>
          </ac:picMkLst>
        </pc:picChg>
        <pc:picChg chg="del">
          <ac:chgData name="Student - Soh Cher Chin Gabryel" userId="b8c5fa9c-28d6-45d0-8a82-deff9e8493cd" providerId="ADAL" clId="{52F4E680-0A56-48C5-960B-621EF717631A}" dt="2023-02-07T03:52:02.997" v="5277" actId="478"/>
          <ac:picMkLst>
            <pc:docMk/>
            <pc:sldMk cId="3454318420" sldId="372"/>
            <ac:picMk id="9" creationId="{205605F5-25DC-65C7-6223-85BA14B61128}"/>
          </ac:picMkLst>
        </pc:picChg>
        <pc:picChg chg="add mod">
          <ac:chgData name="Student - Soh Cher Chin Gabryel" userId="b8c5fa9c-28d6-45d0-8a82-deff9e8493cd" providerId="ADAL" clId="{52F4E680-0A56-48C5-960B-621EF717631A}" dt="2023-02-07T03:52:18.226" v="5320" actId="1036"/>
          <ac:picMkLst>
            <pc:docMk/>
            <pc:sldMk cId="3454318420" sldId="372"/>
            <ac:picMk id="11" creationId="{384F487F-BFF4-77D0-2E60-9F3C5FB4C2B2}"/>
          </ac:picMkLst>
        </pc:picChg>
        <pc:picChg chg="del">
          <ac:chgData name="Student - Soh Cher Chin Gabryel" userId="b8c5fa9c-28d6-45d0-8a82-deff9e8493cd" providerId="ADAL" clId="{52F4E680-0A56-48C5-960B-621EF717631A}" dt="2023-02-07T03:51:59.695" v="5275" actId="478"/>
          <ac:picMkLst>
            <pc:docMk/>
            <pc:sldMk cId="3454318420" sldId="372"/>
            <ac:picMk id="13" creationId="{ADF7B0B8-F410-3E1B-0549-76754D70AC6C}"/>
          </ac:picMkLst>
        </pc:picChg>
        <pc:picChg chg="add mod">
          <ac:chgData name="Student - Soh Cher Chin Gabryel" userId="b8c5fa9c-28d6-45d0-8a82-deff9e8493cd" providerId="ADAL" clId="{52F4E680-0A56-48C5-960B-621EF717631A}" dt="2023-02-07T03:52:18.226" v="5320" actId="1036"/>
          <ac:picMkLst>
            <pc:docMk/>
            <pc:sldMk cId="3454318420" sldId="372"/>
            <ac:picMk id="15" creationId="{085F832F-EC3B-EA7E-41D3-1D023B7E1207}"/>
          </ac:picMkLst>
        </pc:picChg>
        <pc:picChg chg="add mod">
          <ac:chgData name="Student - Soh Cher Chin Gabryel" userId="b8c5fa9c-28d6-45d0-8a82-deff9e8493cd" providerId="ADAL" clId="{52F4E680-0A56-48C5-960B-621EF717631A}" dt="2023-02-04T04:54:03.351" v="589" actId="1076"/>
          <ac:picMkLst>
            <pc:docMk/>
            <pc:sldMk cId="3454318420" sldId="372"/>
            <ac:picMk id="16" creationId="{01EAC868-D405-D2B6-4D26-1EA872D5D25F}"/>
          </ac:picMkLst>
        </pc:picChg>
        <pc:picChg chg="add mod">
          <ac:chgData name="Student - Soh Cher Chin Gabryel" userId="b8c5fa9c-28d6-45d0-8a82-deff9e8493cd" providerId="ADAL" clId="{52F4E680-0A56-48C5-960B-621EF717631A}" dt="2023-02-04T04:56:27.163" v="664" actId="1037"/>
          <ac:picMkLst>
            <pc:docMk/>
            <pc:sldMk cId="3454318420" sldId="372"/>
            <ac:picMk id="18" creationId="{9F5CF6FD-3122-C80A-5535-0F950B8FA6B7}"/>
          </ac:picMkLst>
        </pc:picChg>
        <pc:picChg chg="mod">
          <ac:chgData name="Student - Soh Cher Chin Gabryel" userId="b8c5fa9c-28d6-45d0-8a82-deff9e8493cd" providerId="ADAL" clId="{52F4E680-0A56-48C5-960B-621EF717631A}" dt="2023-02-04T04:55:13.903" v="636" actId="1036"/>
          <ac:picMkLst>
            <pc:docMk/>
            <pc:sldMk cId="3454318420" sldId="372"/>
            <ac:picMk id="20" creationId="{4CA174B3-A9D5-792E-0DAA-617BA292B331}"/>
          </ac:picMkLst>
        </pc:picChg>
        <pc:picChg chg="mod">
          <ac:chgData name="Student - Soh Cher Chin Gabryel" userId="b8c5fa9c-28d6-45d0-8a82-deff9e8493cd" providerId="ADAL" clId="{52F4E680-0A56-48C5-960B-621EF717631A}" dt="2023-02-04T04:55:13.903" v="636" actId="1036"/>
          <ac:picMkLst>
            <pc:docMk/>
            <pc:sldMk cId="3454318420" sldId="372"/>
            <ac:picMk id="21" creationId="{D418062D-B9EE-CBD5-D3E1-D045146E5A2B}"/>
          </ac:picMkLst>
        </pc:picChg>
        <pc:picChg chg="add mod">
          <ac:chgData name="Student - Soh Cher Chin Gabryel" userId="b8c5fa9c-28d6-45d0-8a82-deff9e8493cd" providerId="ADAL" clId="{52F4E680-0A56-48C5-960B-621EF717631A}" dt="2023-02-04T04:56:29.846" v="669" actId="1037"/>
          <ac:picMkLst>
            <pc:docMk/>
            <pc:sldMk cId="3454318420" sldId="372"/>
            <ac:picMk id="23" creationId="{32B2B9AE-B52F-B950-1839-064373E02171}"/>
          </ac:picMkLst>
        </pc:picChg>
        <pc:picChg chg="add del mod">
          <ac:chgData name="Student - Soh Cher Chin Gabryel" userId="b8c5fa9c-28d6-45d0-8a82-deff9e8493cd" providerId="ADAL" clId="{52F4E680-0A56-48C5-960B-621EF717631A}" dt="2023-02-04T04:50:02.564" v="543" actId="478"/>
          <ac:picMkLst>
            <pc:docMk/>
            <pc:sldMk cId="3454318420" sldId="372"/>
            <ac:picMk id="1026" creationId="{23EF2A76-AD46-B90B-F21B-A781BBDE5E2E}"/>
          </ac:picMkLst>
        </pc:picChg>
        <pc:picChg chg="add mod">
          <ac:chgData name="Student - Soh Cher Chin Gabryel" userId="b8c5fa9c-28d6-45d0-8a82-deff9e8493cd" providerId="ADAL" clId="{52F4E680-0A56-48C5-960B-621EF717631A}" dt="2023-02-07T03:51:49.258" v="5274" actId="1076"/>
          <ac:picMkLst>
            <pc:docMk/>
            <pc:sldMk cId="3454318420" sldId="372"/>
            <ac:picMk id="1028" creationId="{279DA848-2547-73AB-EA17-7B6D0DC881D2}"/>
          </ac:picMkLst>
        </pc:picChg>
        <pc:picChg chg="add mod">
          <ac:chgData name="Student - Soh Cher Chin Gabryel" userId="b8c5fa9c-28d6-45d0-8a82-deff9e8493cd" providerId="ADAL" clId="{52F4E680-0A56-48C5-960B-621EF717631A}" dt="2023-02-04T04:53:26.678" v="572" actId="1076"/>
          <ac:picMkLst>
            <pc:docMk/>
            <pc:sldMk cId="3454318420" sldId="372"/>
            <ac:picMk id="1030" creationId="{390EB8BE-4D5B-1FB1-04A1-6605F7CD7C6A}"/>
          </ac:picMkLst>
        </pc:picChg>
        <pc:picChg chg="del mod">
          <ac:chgData name="Student - Soh Cher Chin Gabryel" userId="b8c5fa9c-28d6-45d0-8a82-deff9e8493cd" providerId="ADAL" clId="{52F4E680-0A56-48C5-960B-621EF717631A}" dt="2023-02-04T04:50:54.520" v="544" actId="478"/>
          <ac:picMkLst>
            <pc:docMk/>
            <pc:sldMk cId="3454318420" sldId="372"/>
            <ac:picMk id="3074" creationId="{50F7D6CE-172B-BBE1-67AB-BB3597978F48}"/>
          </ac:picMkLst>
        </pc:picChg>
        <pc:picChg chg="del">
          <ac:chgData name="Student - Soh Cher Chin Gabryel" userId="b8c5fa9c-28d6-45d0-8a82-deff9e8493cd" providerId="ADAL" clId="{52F4E680-0A56-48C5-960B-621EF717631A}" dt="2023-02-04T04:52:36.545" v="558" actId="478"/>
          <ac:picMkLst>
            <pc:docMk/>
            <pc:sldMk cId="3454318420" sldId="372"/>
            <ac:picMk id="3078" creationId="{C408FAF9-FEDC-2D0E-52E3-5F64271821EB}"/>
          </ac:picMkLst>
        </pc:picChg>
        <pc:picChg chg="del mod">
          <ac:chgData name="Student - Soh Cher Chin Gabryel" userId="b8c5fa9c-28d6-45d0-8a82-deff9e8493cd" providerId="ADAL" clId="{52F4E680-0A56-48C5-960B-621EF717631A}" dt="2023-02-04T04:54:28.034" v="595" actId="478"/>
          <ac:picMkLst>
            <pc:docMk/>
            <pc:sldMk cId="3454318420" sldId="372"/>
            <ac:picMk id="3080" creationId="{8B7251AA-ECE6-FB1C-31BC-1B18571BF2EA}"/>
          </ac:picMkLst>
        </pc:picChg>
      </pc:sldChg>
      <pc:sldChg chg="modSp mod ord">
        <pc:chgData name="Student - Soh Cher Chin Gabryel" userId="b8c5fa9c-28d6-45d0-8a82-deff9e8493cd" providerId="ADAL" clId="{52F4E680-0A56-48C5-960B-621EF717631A}" dt="2023-02-06T14:12:08.158" v="4311"/>
        <pc:sldMkLst>
          <pc:docMk/>
          <pc:sldMk cId="2058274258" sldId="375"/>
        </pc:sldMkLst>
        <pc:spChg chg="mod">
          <ac:chgData name="Student - Soh Cher Chin Gabryel" userId="b8c5fa9c-28d6-45d0-8a82-deff9e8493cd" providerId="ADAL" clId="{52F4E680-0A56-48C5-960B-621EF717631A}" dt="2023-02-06T13:05:21.514" v="4051" actId="20577"/>
          <ac:spMkLst>
            <pc:docMk/>
            <pc:sldMk cId="2058274258" sldId="375"/>
            <ac:spMk id="12" creationId="{82E9E880-0E4F-9B64-55E2-D9CFA8C48AC0}"/>
          </ac:spMkLst>
        </pc:spChg>
        <pc:spChg chg="mod">
          <ac:chgData name="Student - Soh Cher Chin Gabryel" userId="b8c5fa9c-28d6-45d0-8a82-deff9e8493cd" providerId="ADAL" clId="{52F4E680-0A56-48C5-960B-621EF717631A}" dt="2023-02-06T13:05:32.289" v="4053" actId="20577"/>
          <ac:spMkLst>
            <pc:docMk/>
            <pc:sldMk cId="2058274258" sldId="375"/>
            <ac:spMk id="28" creationId="{E0B932F8-0DF4-1107-1B6E-7B5BCBE00287}"/>
          </ac:spMkLst>
        </pc:spChg>
      </pc:sldChg>
      <pc:sldChg chg="addSp delSp modSp mod">
        <pc:chgData name="Student - Soh Cher Chin Gabryel" userId="b8c5fa9c-28d6-45d0-8a82-deff9e8493cd" providerId="ADAL" clId="{52F4E680-0A56-48C5-960B-621EF717631A}" dt="2023-02-05T07:45:37.107" v="2647" actId="1035"/>
        <pc:sldMkLst>
          <pc:docMk/>
          <pc:sldMk cId="1939555118" sldId="376"/>
        </pc:sldMkLst>
        <pc:spChg chg="mod">
          <ac:chgData name="Student - Soh Cher Chin Gabryel" userId="b8c5fa9c-28d6-45d0-8a82-deff9e8493cd" providerId="ADAL" clId="{52F4E680-0A56-48C5-960B-621EF717631A}" dt="2023-02-05T07:45:37.107" v="2647" actId="1035"/>
          <ac:spMkLst>
            <pc:docMk/>
            <pc:sldMk cId="1939555118" sldId="376"/>
            <ac:spMk id="5" creationId="{F6887F3D-A21D-A6EA-E996-9601CA6FF769}"/>
          </ac:spMkLst>
        </pc:spChg>
        <pc:spChg chg="add mod">
          <ac:chgData name="Student - Soh Cher Chin Gabryel" userId="b8c5fa9c-28d6-45d0-8a82-deff9e8493cd" providerId="ADAL" clId="{52F4E680-0A56-48C5-960B-621EF717631A}" dt="2023-02-05T07:13:55.019" v="2300" actId="1076"/>
          <ac:spMkLst>
            <pc:docMk/>
            <pc:sldMk cId="1939555118" sldId="376"/>
            <ac:spMk id="9" creationId="{44E374E3-080B-89CC-BECD-102CC0DD8213}"/>
          </ac:spMkLst>
        </pc:spChg>
        <pc:spChg chg="mod">
          <ac:chgData name="Student - Soh Cher Chin Gabryel" userId="b8c5fa9c-28d6-45d0-8a82-deff9e8493cd" providerId="ADAL" clId="{52F4E680-0A56-48C5-960B-621EF717631A}" dt="2023-02-05T07:14:04.465" v="2301" actId="1076"/>
          <ac:spMkLst>
            <pc:docMk/>
            <pc:sldMk cId="1939555118" sldId="376"/>
            <ac:spMk id="10" creationId="{879116A1-F947-E6F3-ACF1-80D4456F08F8}"/>
          </ac:spMkLst>
        </pc:spChg>
        <pc:spChg chg="mod">
          <ac:chgData name="Student - Soh Cher Chin Gabryel" userId="b8c5fa9c-28d6-45d0-8a82-deff9e8493cd" providerId="ADAL" clId="{52F4E680-0A56-48C5-960B-621EF717631A}" dt="2023-02-04T04:39:50.097" v="47" actId="20577"/>
          <ac:spMkLst>
            <pc:docMk/>
            <pc:sldMk cId="1939555118" sldId="376"/>
            <ac:spMk id="15" creationId="{A893DA75-1798-2F2E-43F0-22D125E523D7}"/>
          </ac:spMkLst>
        </pc:spChg>
        <pc:spChg chg="mod">
          <ac:chgData name="Student - Soh Cher Chin Gabryel" userId="b8c5fa9c-28d6-45d0-8a82-deff9e8493cd" providerId="ADAL" clId="{52F4E680-0A56-48C5-960B-621EF717631A}" dt="2023-02-04T04:39:36.785" v="44" actId="1076"/>
          <ac:spMkLst>
            <pc:docMk/>
            <pc:sldMk cId="1939555118" sldId="376"/>
            <ac:spMk id="18" creationId="{07B10003-565B-5366-0F4A-B7ECC438EEDC}"/>
          </ac:spMkLst>
        </pc:spChg>
        <pc:spChg chg="mod">
          <ac:chgData name="Student - Soh Cher Chin Gabryel" userId="b8c5fa9c-28d6-45d0-8a82-deff9e8493cd" providerId="ADAL" clId="{52F4E680-0A56-48C5-960B-621EF717631A}" dt="2023-02-04T04:39:36.785" v="44" actId="1076"/>
          <ac:spMkLst>
            <pc:docMk/>
            <pc:sldMk cId="1939555118" sldId="376"/>
            <ac:spMk id="19" creationId="{B4886F1E-60F2-DD6C-D851-7EC18DAD3648}"/>
          </ac:spMkLst>
        </pc:spChg>
        <pc:spChg chg="mod">
          <ac:chgData name="Student - Soh Cher Chin Gabryel" userId="b8c5fa9c-28d6-45d0-8a82-deff9e8493cd" providerId="ADAL" clId="{52F4E680-0A56-48C5-960B-621EF717631A}" dt="2023-02-04T04:39:36.785" v="44" actId="1076"/>
          <ac:spMkLst>
            <pc:docMk/>
            <pc:sldMk cId="1939555118" sldId="376"/>
            <ac:spMk id="20" creationId="{95BE61AE-ECDB-D8B5-2F8F-EBC470672640}"/>
          </ac:spMkLst>
        </pc:spChg>
        <pc:spChg chg="mod">
          <ac:chgData name="Student - Soh Cher Chin Gabryel" userId="b8c5fa9c-28d6-45d0-8a82-deff9e8493cd" providerId="ADAL" clId="{52F4E680-0A56-48C5-960B-621EF717631A}" dt="2023-02-04T04:37:09.425" v="13" actId="2711"/>
          <ac:spMkLst>
            <pc:docMk/>
            <pc:sldMk cId="1939555118" sldId="376"/>
            <ac:spMk id="22" creationId="{7A16BF58-B38D-A017-39A1-FFB35B4D1C5B}"/>
          </ac:spMkLst>
        </pc:spChg>
        <pc:spChg chg="del mod">
          <ac:chgData name="Student - Soh Cher Chin Gabryel" userId="b8c5fa9c-28d6-45d0-8a82-deff9e8493cd" providerId="ADAL" clId="{52F4E680-0A56-48C5-960B-621EF717631A}" dt="2023-02-04T04:37:28.252" v="18" actId="478"/>
          <ac:spMkLst>
            <pc:docMk/>
            <pc:sldMk cId="1939555118" sldId="376"/>
            <ac:spMk id="25" creationId="{430650CA-5E58-CC33-708D-3481E69DC8DE}"/>
          </ac:spMkLst>
        </pc:spChg>
        <pc:spChg chg="del">
          <ac:chgData name="Student - Soh Cher Chin Gabryel" userId="b8c5fa9c-28d6-45d0-8a82-deff9e8493cd" providerId="ADAL" clId="{52F4E680-0A56-48C5-960B-621EF717631A}" dt="2023-02-04T04:37:42.072" v="23" actId="478"/>
          <ac:spMkLst>
            <pc:docMk/>
            <pc:sldMk cId="1939555118" sldId="376"/>
            <ac:spMk id="26" creationId="{09F9D601-7351-BC17-3561-552BD82F13BA}"/>
          </ac:spMkLst>
        </pc:spChg>
        <pc:spChg chg="add del">
          <ac:chgData name="Student - Soh Cher Chin Gabryel" userId="b8c5fa9c-28d6-45d0-8a82-deff9e8493cd" providerId="ADAL" clId="{52F4E680-0A56-48C5-960B-621EF717631A}" dt="2023-02-04T04:38:22.211" v="32" actId="478"/>
          <ac:spMkLst>
            <pc:docMk/>
            <pc:sldMk cId="1939555118" sldId="376"/>
            <ac:spMk id="27" creationId="{5A782701-B698-EB4B-FCBB-F24E1EBD3D7B}"/>
          </ac:spMkLst>
        </pc:spChg>
        <pc:spChg chg="mod">
          <ac:chgData name="Student - Soh Cher Chin Gabryel" userId="b8c5fa9c-28d6-45d0-8a82-deff9e8493cd" providerId="ADAL" clId="{52F4E680-0A56-48C5-960B-621EF717631A}" dt="2023-02-04T04:38:45.673" v="35" actId="1076"/>
          <ac:spMkLst>
            <pc:docMk/>
            <pc:sldMk cId="1939555118" sldId="376"/>
            <ac:spMk id="31" creationId="{4D23A8BA-B847-E516-1E47-85D5C87BC361}"/>
          </ac:spMkLst>
        </pc:spChg>
        <pc:spChg chg="mod">
          <ac:chgData name="Student - Soh Cher Chin Gabryel" userId="b8c5fa9c-28d6-45d0-8a82-deff9e8493cd" providerId="ADAL" clId="{52F4E680-0A56-48C5-960B-621EF717631A}" dt="2023-02-04T04:39:36.785" v="44" actId="1076"/>
          <ac:spMkLst>
            <pc:docMk/>
            <pc:sldMk cId="1939555118" sldId="376"/>
            <ac:spMk id="33" creationId="{D8603943-4E8C-E6E8-696C-D88832F513F2}"/>
          </ac:spMkLst>
        </pc:spChg>
        <pc:spChg chg="mod">
          <ac:chgData name="Student - Soh Cher Chin Gabryel" userId="b8c5fa9c-28d6-45d0-8a82-deff9e8493cd" providerId="ADAL" clId="{52F4E680-0A56-48C5-960B-621EF717631A}" dt="2023-02-04T04:39:36.785" v="44" actId="1076"/>
          <ac:spMkLst>
            <pc:docMk/>
            <pc:sldMk cId="1939555118" sldId="376"/>
            <ac:spMk id="34" creationId="{1DC4E74B-5EF8-2C43-5B1B-3DB19BFFACF0}"/>
          </ac:spMkLst>
        </pc:spChg>
        <pc:grpChg chg="add mod">
          <ac:chgData name="Student - Soh Cher Chin Gabryel" userId="b8c5fa9c-28d6-45d0-8a82-deff9e8493cd" providerId="ADAL" clId="{52F4E680-0A56-48C5-960B-621EF717631A}" dt="2023-02-04T04:39:36.785" v="44" actId="1076"/>
          <ac:grpSpMkLst>
            <pc:docMk/>
            <pc:sldMk cId="1939555118" sldId="376"/>
            <ac:grpSpMk id="2" creationId="{D780E80E-601A-FAF3-98BC-A06CB7626B8E}"/>
          </ac:grpSpMkLst>
        </pc:grpChg>
        <pc:grpChg chg="add del mod">
          <ac:chgData name="Student - Soh Cher Chin Gabryel" userId="b8c5fa9c-28d6-45d0-8a82-deff9e8493cd" providerId="ADAL" clId="{52F4E680-0A56-48C5-960B-621EF717631A}" dt="2023-02-04T13:48:11.255" v="1158" actId="478"/>
          <ac:grpSpMkLst>
            <pc:docMk/>
            <pc:sldMk cId="1939555118" sldId="376"/>
            <ac:grpSpMk id="3" creationId="{434A478C-69F3-9440-52E0-3C58D272F4E5}"/>
          </ac:grpSpMkLst>
        </pc:grpChg>
        <pc:grpChg chg="mod">
          <ac:chgData name="Student - Soh Cher Chin Gabryel" userId="b8c5fa9c-28d6-45d0-8a82-deff9e8493cd" providerId="ADAL" clId="{52F4E680-0A56-48C5-960B-621EF717631A}" dt="2023-02-04T04:39:36.785" v="44" actId="1076"/>
          <ac:grpSpMkLst>
            <pc:docMk/>
            <pc:sldMk cId="1939555118" sldId="376"/>
            <ac:grpSpMk id="17" creationId="{00017A77-18A2-EF15-97A6-0F9740ACD18C}"/>
          </ac:grpSpMkLst>
        </pc:grpChg>
        <pc:grpChg chg="mod">
          <ac:chgData name="Student - Soh Cher Chin Gabryel" userId="b8c5fa9c-28d6-45d0-8a82-deff9e8493cd" providerId="ADAL" clId="{52F4E680-0A56-48C5-960B-621EF717631A}" dt="2023-02-04T04:39:41.596" v="45" actId="1076"/>
          <ac:grpSpMkLst>
            <pc:docMk/>
            <pc:sldMk cId="1939555118" sldId="376"/>
            <ac:grpSpMk id="21" creationId="{8405C196-212C-EF43-CFF5-E73376E1A3C7}"/>
          </ac:grpSpMkLst>
        </pc:grpChg>
        <pc:picChg chg="mod">
          <ac:chgData name="Student - Soh Cher Chin Gabryel" userId="b8c5fa9c-28d6-45d0-8a82-deff9e8493cd" providerId="ADAL" clId="{52F4E680-0A56-48C5-960B-621EF717631A}" dt="2023-02-04T13:48:05.615" v="1157"/>
          <ac:picMkLst>
            <pc:docMk/>
            <pc:sldMk cId="1939555118" sldId="376"/>
            <ac:picMk id="7" creationId="{7C48F8EA-1F90-9756-D5B9-1001CA309AB3}"/>
          </ac:picMkLst>
        </pc:picChg>
        <pc:picChg chg="mod">
          <ac:chgData name="Student - Soh Cher Chin Gabryel" userId="b8c5fa9c-28d6-45d0-8a82-deff9e8493cd" providerId="ADAL" clId="{52F4E680-0A56-48C5-960B-621EF717631A}" dt="2023-02-04T13:48:05.615" v="1157"/>
          <ac:picMkLst>
            <pc:docMk/>
            <pc:sldMk cId="1939555118" sldId="376"/>
            <ac:picMk id="8" creationId="{7CDFFEB2-201F-C7A6-1D83-C78F7DEC1D32}"/>
          </ac:picMkLst>
        </pc:picChg>
      </pc:sldChg>
      <pc:sldChg chg="addSp delSp modSp mod">
        <pc:chgData name="Student - Soh Cher Chin Gabryel" userId="b8c5fa9c-28d6-45d0-8a82-deff9e8493cd" providerId="ADAL" clId="{52F4E680-0A56-48C5-960B-621EF717631A}" dt="2023-02-07T17:44:24.604" v="6590" actId="1038"/>
        <pc:sldMkLst>
          <pc:docMk/>
          <pc:sldMk cId="845339649" sldId="377"/>
        </pc:sldMkLst>
        <pc:spChg chg="add mod">
          <ac:chgData name="Student - Soh Cher Chin Gabryel" userId="b8c5fa9c-28d6-45d0-8a82-deff9e8493cd" providerId="ADAL" clId="{52F4E680-0A56-48C5-960B-621EF717631A}" dt="2023-02-06T14:29:00.496" v="4706" actId="14100"/>
          <ac:spMkLst>
            <pc:docMk/>
            <pc:sldMk cId="845339649" sldId="377"/>
            <ac:spMk id="2" creationId="{057B353A-5047-9046-18D1-84369BC1BCFD}"/>
          </ac:spMkLst>
        </pc:spChg>
        <pc:spChg chg="mod">
          <ac:chgData name="Student - Soh Cher Chin Gabryel" userId="b8c5fa9c-28d6-45d0-8a82-deff9e8493cd" providerId="ADAL" clId="{52F4E680-0A56-48C5-960B-621EF717631A}" dt="2023-02-06T13:58:53.499" v="4087" actId="20577"/>
          <ac:spMkLst>
            <pc:docMk/>
            <pc:sldMk cId="845339649" sldId="377"/>
            <ac:spMk id="7" creationId="{54D9FC67-0845-DAD5-5536-4E0F8B018EE6}"/>
          </ac:spMkLst>
        </pc:spChg>
        <pc:spChg chg="mod">
          <ac:chgData name="Student - Soh Cher Chin Gabryel" userId="b8c5fa9c-28d6-45d0-8a82-deff9e8493cd" providerId="ADAL" clId="{52F4E680-0A56-48C5-960B-621EF717631A}" dt="2023-02-06T14:06:09.928" v="4218" actId="1076"/>
          <ac:spMkLst>
            <pc:docMk/>
            <pc:sldMk cId="845339649" sldId="377"/>
            <ac:spMk id="9" creationId="{D0F3F5D4-9283-9233-3D5D-8DF688FACA94}"/>
          </ac:spMkLst>
        </pc:spChg>
        <pc:spChg chg="mod">
          <ac:chgData name="Student - Soh Cher Chin Gabryel" userId="b8c5fa9c-28d6-45d0-8a82-deff9e8493cd" providerId="ADAL" clId="{52F4E680-0A56-48C5-960B-621EF717631A}" dt="2023-02-07T17:44:24.604" v="6590" actId="1038"/>
          <ac:spMkLst>
            <pc:docMk/>
            <pc:sldMk cId="845339649" sldId="377"/>
            <ac:spMk id="10" creationId="{E332C4B9-B42A-124E-C765-4C7231D88AC4}"/>
          </ac:spMkLst>
        </pc:spChg>
        <pc:spChg chg="add mod">
          <ac:chgData name="Student - Soh Cher Chin Gabryel" userId="b8c5fa9c-28d6-45d0-8a82-deff9e8493cd" providerId="ADAL" clId="{52F4E680-0A56-48C5-960B-621EF717631A}" dt="2023-02-06T14:10:20.624" v="4307" actId="1076"/>
          <ac:spMkLst>
            <pc:docMk/>
            <pc:sldMk cId="845339649" sldId="377"/>
            <ac:spMk id="11" creationId="{919CADE0-7A6D-0B7D-3519-2F6D8EC521CF}"/>
          </ac:spMkLst>
        </pc:spChg>
        <pc:spChg chg="add del mod">
          <ac:chgData name="Student - Soh Cher Chin Gabryel" userId="b8c5fa9c-28d6-45d0-8a82-deff9e8493cd" providerId="ADAL" clId="{52F4E680-0A56-48C5-960B-621EF717631A}" dt="2023-02-06T14:09:18.278" v="4245" actId="767"/>
          <ac:spMkLst>
            <pc:docMk/>
            <pc:sldMk cId="845339649" sldId="377"/>
            <ac:spMk id="12" creationId="{CCC374F7-7635-AEF6-865E-E42C2A7D3547}"/>
          </ac:spMkLst>
        </pc:spChg>
        <pc:spChg chg="add mod">
          <ac:chgData name="Student - Soh Cher Chin Gabryel" userId="b8c5fa9c-28d6-45d0-8a82-deff9e8493cd" providerId="ADAL" clId="{52F4E680-0A56-48C5-960B-621EF717631A}" dt="2023-02-06T14:27:57.960" v="4683" actId="1037"/>
          <ac:spMkLst>
            <pc:docMk/>
            <pc:sldMk cId="845339649" sldId="377"/>
            <ac:spMk id="13" creationId="{56CCF3F0-1EAF-DC21-9B91-BDD60E563E7D}"/>
          </ac:spMkLst>
        </pc:spChg>
        <pc:spChg chg="add mod">
          <ac:chgData name="Student - Soh Cher Chin Gabryel" userId="b8c5fa9c-28d6-45d0-8a82-deff9e8493cd" providerId="ADAL" clId="{52F4E680-0A56-48C5-960B-621EF717631A}" dt="2023-02-06T14:28:18.771" v="4689" actId="1076"/>
          <ac:spMkLst>
            <pc:docMk/>
            <pc:sldMk cId="845339649" sldId="377"/>
            <ac:spMk id="14" creationId="{8CA71975-D4F6-12EC-53D5-2474F9292FF4}"/>
          </ac:spMkLst>
        </pc:spChg>
        <pc:spChg chg="add mod">
          <ac:chgData name="Student - Soh Cher Chin Gabryel" userId="b8c5fa9c-28d6-45d0-8a82-deff9e8493cd" providerId="ADAL" clId="{52F4E680-0A56-48C5-960B-621EF717631A}" dt="2023-02-06T14:27:52.845" v="4669" actId="1076"/>
          <ac:spMkLst>
            <pc:docMk/>
            <pc:sldMk cId="845339649" sldId="377"/>
            <ac:spMk id="17" creationId="{D0850160-F3FA-DCED-D3B4-18CDA6282D98}"/>
          </ac:spMkLst>
        </pc:spChg>
        <pc:spChg chg="add mod ord">
          <ac:chgData name="Student - Soh Cher Chin Gabryel" userId="b8c5fa9c-28d6-45d0-8a82-deff9e8493cd" providerId="ADAL" clId="{52F4E680-0A56-48C5-960B-621EF717631A}" dt="2023-02-06T14:29:23.118" v="4711" actId="167"/>
          <ac:spMkLst>
            <pc:docMk/>
            <pc:sldMk cId="845339649" sldId="377"/>
            <ac:spMk id="18" creationId="{6D3E3EFF-B085-47A7-F387-ABBDFB570508}"/>
          </ac:spMkLst>
        </pc:spChg>
        <pc:spChg chg="mod">
          <ac:chgData name="Student - Soh Cher Chin Gabryel" userId="b8c5fa9c-28d6-45d0-8a82-deff9e8493cd" providerId="ADAL" clId="{52F4E680-0A56-48C5-960B-621EF717631A}" dt="2023-02-06T13:44:35.361" v="4062" actId="403"/>
          <ac:spMkLst>
            <pc:docMk/>
            <pc:sldMk cId="845339649" sldId="377"/>
            <ac:spMk id="25" creationId="{F4710E4C-2F8F-CE04-FA4E-10724277FB99}"/>
          </ac:spMkLst>
        </pc:spChg>
        <pc:spChg chg="mod">
          <ac:chgData name="Student - Soh Cher Chin Gabryel" userId="b8c5fa9c-28d6-45d0-8a82-deff9e8493cd" providerId="ADAL" clId="{52F4E680-0A56-48C5-960B-621EF717631A}" dt="2023-02-06T14:07:29.883" v="4243" actId="1076"/>
          <ac:spMkLst>
            <pc:docMk/>
            <pc:sldMk cId="845339649" sldId="377"/>
            <ac:spMk id="28" creationId="{93848493-0DCF-068B-E72B-D9B572BA9178}"/>
          </ac:spMkLst>
        </pc:spChg>
        <pc:spChg chg="mod">
          <ac:chgData name="Student - Soh Cher Chin Gabryel" userId="b8c5fa9c-28d6-45d0-8a82-deff9e8493cd" providerId="ADAL" clId="{52F4E680-0A56-48C5-960B-621EF717631A}" dt="2023-02-06T14:06:14.251" v="4219" actId="1076"/>
          <ac:spMkLst>
            <pc:docMk/>
            <pc:sldMk cId="845339649" sldId="377"/>
            <ac:spMk id="31" creationId="{1935DACD-ACBE-792C-47B8-6300EFE78991}"/>
          </ac:spMkLst>
        </pc:spChg>
        <pc:spChg chg="mod">
          <ac:chgData name="Student - Soh Cher Chin Gabryel" userId="b8c5fa9c-28d6-45d0-8a82-deff9e8493cd" providerId="ADAL" clId="{52F4E680-0A56-48C5-960B-621EF717631A}" dt="2023-02-06T14:06:02.292" v="4217" actId="1076"/>
          <ac:spMkLst>
            <pc:docMk/>
            <pc:sldMk cId="845339649" sldId="377"/>
            <ac:spMk id="44" creationId="{CE81C906-3EB7-41E3-299F-9804A1254D2B}"/>
          </ac:spMkLst>
        </pc:spChg>
        <pc:spChg chg="mod">
          <ac:chgData name="Student - Soh Cher Chin Gabryel" userId="b8c5fa9c-28d6-45d0-8a82-deff9e8493cd" providerId="ADAL" clId="{52F4E680-0A56-48C5-960B-621EF717631A}" dt="2023-02-06T14:29:00.009" v="4705" actId="14100"/>
          <ac:spMkLst>
            <pc:docMk/>
            <pc:sldMk cId="845339649" sldId="377"/>
            <ac:spMk id="47" creationId="{6DFCF038-62D6-E8DB-3E4C-1CD4F41677BB}"/>
          </ac:spMkLst>
        </pc:spChg>
        <pc:grpChg chg="mod">
          <ac:chgData name="Student - Soh Cher Chin Gabryel" userId="b8c5fa9c-28d6-45d0-8a82-deff9e8493cd" providerId="ADAL" clId="{52F4E680-0A56-48C5-960B-621EF717631A}" dt="2023-02-06T14:06:09.928" v="4218" actId="1076"/>
          <ac:grpSpMkLst>
            <pc:docMk/>
            <pc:sldMk cId="845339649" sldId="377"/>
            <ac:grpSpMk id="27" creationId="{CBC5BDD2-4A4E-BBD6-FC6C-7705A9D78C35}"/>
          </ac:grpSpMkLst>
        </pc:grpChg>
        <pc:grpChg chg="mod">
          <ac:chgData name="Student - Soh Cher Chin Gabryel" userId="b8c5fa9c-28d6-45d0-8a82-deff9e8493cd" providerId="ADAL" clId="{52F4E680-0A56-48C5-960B-621EF717631A}" dt="2023-02-06T14:06:14.251" v="4219" actId="1076"/>
          <ac:grpSpMkLst>
            <pc:docMk/>
            <pc:sldMk cId="845339649" sldId="377"/>
            <ac:grpSpMk id="29" creationId="{95F05E0D-C099-1543-AB21-839D9DA1FD02}"/>
          </ac:grpSpMkLst>
        </pc:grpChg>
        <pc:grpChg chg="mod">
          <ac:chgData name="Student - Soh Cher Chin Gabryel" userId="b8c5fa9c-28d6-45d0-8a82-deff9e8493cd" providerId="ADAL" clId="{52F4E680-0A56-48C5-960B-621EF717631A}" dt="2023-02-06T14:06:14.251" v="4219" actId="1076"/>
          <ac:grpSpMkLst>
            <pc:docMk/>
            <pc:sldMk cId="845339649" sldId="377"/>
            <ac:grpSpMk id="30" creationId="{E5AEDAB4-85CC-37EC-8030-A94DAB6CAC7B}"/>
          </ac:grpSpMkLst>
        </pc:grpChg>
        <pc:grpChg chg="mod">
          <ac:chgData name="Student - Soh Cher Chin Gabryel" userId="b8c5fa9c-28d6-45d0-8a82-deff9e8493cd" providerId="ADAL" clId="{52F4E680-0A56-48C5-960B-621EF717631A}" dt="2023-02-06T14:06:14.251" v="4219" actId="1076"/>
          <ac:grpSpMkLst>
            <pc:docMk/>
            <pc:sldMk cId="845339649" sldId="377"/>
            <ac:grpSpMk id="32" creationId="{2CFA4E08-91B4-23BC-044C-5B48678CE20B}"/>
          </ac:grpSpMkLst>
        </pc:grpChg>
        <pc:grpChg chg="mod">
          <ac:chgData name="Student - Soh Cher Chin Gabryel" userId="b8c5fa9c-28d6-45d0-8a82-deff9e8493cd" providerId="ADAL" clId="{52F4E680-0A56-48C5-960B-621EF717631A}" dt="2023-02-06T14:06:14.251" v="4219" actId="1076"/>
          <ac:grpSpMkLst>
            <pc:docMk/>
            <pc:sldMk cId="845339649" sldId="377"/>
            <ac:grpSpMk id="34" creationId="{DC55A5BA-6071-F88D-49D4-AE90E12C0FD5}"/>
          </ac:grpSpMkLst>
        </pc:grpChg>
        <pc:grpChg chg="mod">
          <ac:chgData name="Student - Soh Cher Chin Gabryel" userId="b8c5fa9c-28d6-45d0-8a82-deff9e8493cd" providerId="ADAL" clId="{52F4E680-0A56-48C5-960B-621EF717631A}" dt="2023-02-06T13:58:44.554" v="4068" actId="1076"/>
          <ac:grpSpMkLst>
            <pc:docMk/>
            <pc:sldMk cId="845339649" sldId="377"/>
            <ac:grpSpMk id="43" creationId="{0A2108B2-1B96-A824-0899-B62DC455F4B6}"/>
          </ac:grpSpMkLst>
        </pc:grpChg>
        <pc:grpChg chg="mod">
          <ac:chgData name="Student - Soh Cher Chin Gabryel" userId="b8c5fa9c-28d6-45d0-8a82-deff9e8493cd" providerId="ADAL" clId="{52F4E680-0A56-48C5-960B-621EF717631A}" dt="2023-02-06T14:06:02.292" v="4217" actId="1076"/>
          <ac:grpSpMkLst>
            <pc:docMk/>
            <pc:sldMk cId="845339649" sldId="377"/>
            <ac:grpSpMk id="45" creationId="{73B5C015-F372-125C-F3DB-E454DF9EB523}"/>
          </ac:grpSpMkLst>
        </pc:grpChg>
        <pc:graphicFrameChg chg="mod">
          <ac:chgData name="Student - Soh Cher Chin Gabryel" userId="b8c5fa9c-28d6-45d0-8a82-deff9e8493cd" providerId="ADAL" clId="{52F4E680-0A56-48C5-960B-621EF717631A}" dt="2023-02-06T13:44:50.464" v="4063" actId="207"/>
          <ac:graphicFrameMkLst>
            <pc:docMk/>
            <pc:sldMk cId="845339649" sldId="377"/>
            <ac:graphicFrameMk id="4" creationId="{D0848080-EB68-121A-5E5A-689B00B53BBA}"/>
          </ac:graphicFrameMkLst>
        </pc:graphicFrameChg>
        <pc:picChg chg="add mod">
          <ac:chgData name="Student - Soh Cher Chin Gabryel" userId="b8c5fa9c-28d6-45d0-8a82-deff9e8493cd" providerId="ADAL" clId="{52F4E680-0A56-48C5-960B-621EF717631A}" dt="2023-02-06T14:25:47.370" v="4594" actId="1076"/>
          <ac:picMkLst>
            <pc:docMk/>
            <pc:sldMk cId="845339649" sldId="377"/>
            <ac:picMk id="15" creationId="{F0F0704D-9825-CC47-4BA7-599B27833976}"/>
          </ac:picMkLst>
        </pc:picChg>
        <pc:picChg chg="add mod">
          <ac:chgData name="Student - Soh Cher Chin Gabryel" userId="b8c5fa9c-28d6-45d0-8a82-deff9e8493cd" providerId="ADAL" clId="{52F4E680-0A56-48C5-960B-621EF717631A}" dt="2023-02-06T14:29:25.604" v="4712" actId="1076"/>
          <ac:picMkLst>
            <pc:docMk/>
            <pc:sldMk cId="845339649" sldId="377"/>
            <ac:picMk id="16" creationId="{5AAAB9A5-587D-D569-DA02-5C33FF3BF69C}"/>
          </ac:picMkLst>
        </pc:picChg>
        <pc:picChg chg="mod">
          <ac:chgData name="Student - Soh Cher Chin Gabryel" userId="b8c5fa9c-28d6-45d0-8a82-deff9e8493cd" providerId="ADAL" clId="{52F4E680-0A56-48C5-960B-621EF717631A}" dt="2023-02-06T14:06:14.251" v="4219" actId="1076"/>
          <ac:picMkLst>
            <pc:docMk/>
            <pc:sldMk cId="845339649" sldId="377"/>
            <ac:picMk id="35" creationId="{DD67F515-636D-25A2-D71B-6147A83C237F}"/>
          </ac:picMkLst>
        </pc:picChg>
        <pc:picChg chg="mod">
          <ac:chgData name="Student - Soh Cher Chin Gabryel" userId="b8c5fa9c-28d6-45d0-8a82-deff9e8493cd" providerId="ADAL" clId="{52F4E680-0A56-48C5-960B-621EF717631A}" dt="2023-02-06T14:06:14.251" v="4219" actId="1076"/>
          <ac:picMkLst>
            <pc:docMk/>
            <pc:sldMk cId="845339649" sldId="377"/>
            <ac:picMk id="36" creationId="{8C83C07C-C0FD-A9A2-B7E0-7E655A1BD8AD}"/>
          </ac:picMkLst>
        </pc:picChg>
        <pc:picChg chg="mod">
          <ac:chgData name="Student - Soh Cher Chin Gabryel" userId="b8c5fa9c-28d6-45d0-8a82-deff9e8493cd" providerId="ADAL" clId="{52F4E680-0A56-48C5-960B-621EF717631A}" dt="2023-02-06T14:06:14.251" v="4219" actId="1076"/>
          <ac:picMkLst>
            <pc:docMk/>
            <pc:sldMk cId="845339649" sldId="377"/>
            <ac:picMk id="37" creationId="{0A0C08D8-55B0-85CA-880E-715A6C002A43}"/>
          </ac:picMkLst>
        </pc:picChg>
        <pc:picChg chg="mod">
          <ac:chgData name="Student - Soh Cher Chin Gabryel" userId="b8c5fa9c-28d6-45d0-8a82-deff9e8493cd" providerId="ADAL" clId="{52F4E680-0A56-48C5-960B-621EF717631A}" dt="2023-02-06T14:06:14.251" v="4219" actId="1076"/>
          <ac:picMkLst>
            <pc:docMk/>
            <pc:sldMk cId="845339649" sldId="377"/>
            <ac:picMk id="38" creationId="{ED0C2D31-4705-DD40-70EE-B0563FE814AF}"/>
          </ac:picMkLst>
        </pc:picChg>
        <pc:picChg chg="mod">
          <ac:chgData name="Student - Soh Cher Chin Gabryel" userId="b8c5fa9c-28d6-45d0-8a82-deff9e8493cd" providerId="ADAL" clId="{52F4E680-0A56-48C5-960B-621EF717631A}" dt="2023-02-06T14:24:10.932" v="4572" actId="1038"/>
          <ac:picMkLst>
            <pc:docMk/>
            <pc:sldMk cId="845339649" sldId="377"/>
            <ac:picMk id="46" creationId="{DC8B639A-1096-DCE7-3E4B-2F3D7754CB17}"/>
          </ac:picMkLst>
        </pc:picChg>
        <pc:picChg chg="mod">
          <ac:chgData name="Student - Soh Cher Chin Gabryel" userId="b8c5fa9c-28d6-45d0-8a82-deff9e8493cd" providerId="ADAL" clId="{52F4E680-0A56-48C5-960B-621EF717631A}" dt="2023-02-06T14:06:09.928" v="4218" actId="1076"/>
          <ac:picMkLst>
            <pc:docMk/>
            <pc:sldMk cId="845339649" sldId="377"/>
            <ac:picMk id="1026" creationId="{B701D79F-B2A5-E170-56FA-567039D538B0}"/>
          </ac:picMkLst>
        </pc:picChg>
        <pc:picChg chg="mod">
          <ac:chgData name="Student - Soh Cher Chin Gabryel" userId="b8c5fa9c-28d6-45d0-8a82-deff9e8493cd" providerId="ADAL" clId="{52F4E680-0A56-48C5-960B-621EF717631A}" dt="2023-02-06T14:06:02.292" v="4217" actId="1076"/>
          <ac:picMkLst>
            <pc:docMk/>
            <pc:sldMk cId="845339649" sldId="377"/>
            <ac:picMk id="1030" creationId="{7145376A-DDBA-97BE-9DFA-018ED6390048}"/>
          </ac:picMkLst>
        </pc:picChg>
        <pc:inkChg chg="mod">
          <ac:chgData name="Student - Soh Cher Chin Gabryel" userId="b8c5fa9c-28d6-45d0-8a82-deff9e8493cd" providerId="ADAL" clId="{52F4E680-0A56-48C5-960B-621EF717631A}" dt="2023-02-06T14:06:14.251" v="4219" actId="1076"/>
          <ac:inkMkLst>
            <pc:docMk/>
            <pc:sldMk cId="845339649" sldId="377"/>
            <ac:inkMk id="39" creationId="{4E55E86E-2946-CCD6-B12E-E9282BDD88E6}"/>
          </ac:inkMkLst>
        </pc:inkChg>
        <pc:cxnChg chg="mod">
          <ac:chgData name="Student - Soh Cher Chin Gabryel" userId="b8c5fa9c-28d6-45d0-8a82-deff9e8493cd" providerId="ADAL" clId="{52F4E680-0A56-48C5-960B-621EF717631A}" dt="2023-02-06T14:06:14.251" v="4219" actId="1076"/>
          <ac:cxnSpMkLst>
            <pc:docMk/>
            <pc:sldMk cId="845339649" sldId="377"/>
            <ac:cxnSpMk id="33" creationId="{32BAC224-7AC2-BB50-FA25-90A2A6014F70}"/>
          </ac:cxnSpMkLst>
        </pc:cxnChg>
      </pc:sldChg>
      <pc:sldChg chg="modSp mod">
        <pc:chgData name="Student - Soh Cher Chin Gabryel" userId="b8c5fa9c-28d6-45d0-8a82-deff9e8493cd" providerId="ADAL" clId="{52F4E680-0A56-48C5-960B-621EF717631A}" dt="2023-02-07T17:39:21.460" v="6364" actId="1035"/>
        <pc:sldMkLst>
          <pc:docMk/>
          <pc:sldMk cId="2949398713" sldId="378"/>
        </pc:sldMkLst>
        <pc:spChg chg="mod">
          <ac:chgData name="Student - Soh Cher Chin Gabryel" userId="b8c5fa9c-28d6-45d0-8a82-deff9e8493cd" providerId="ADAL" clId="{52F4E680-0A56-48C5-960B-621EF717631A}" dt="2023-02-04T04:40:52.245" v="62" actId="14100"/>
          <ac:spMkLst>
            <pc:docMk/>
            <pc:sldMk cId="2949398713" sldId="378"/>
            <ac:spMk id="5" creationId="{F9DFF836-2F27-E52D-30F5-6175D3EC039C}"/>
          </ac:spMkLst>
        </pc:spChg>
        <pc:spChg chg="mod">
          <ac:chgData name="Student - Soh Cher Chin Gabryel" userId="b8c5fa9c-28d6-45d0-8a82-deff9e8493cd" providerId="ADAL" clId="{52F4E680-0A56-48C5-960B-621EF717631A}" dt="2023-02-07T17:39:21.460" v="6364" actId="1035"/>
          <ac:spMkLst>
            <pc:docMk/>
            <pc:sldMk cId="2949398713" sldId="378"/>
            <ac:spMk id="6" creationId="{29B215E3-2BE3-0BEC-6A7F-3C614467DF17}"/>
          </ac:spMkLst>
        </pc:spChg>
      </pc:sldChg>
      <pc:sldChg chg="modSp mod">
        <pc:chgData name="Student - Soh Cher Chin Gabryel" userId="b8c5fa9c-28d6-45d0-8a82-deff9e8493cd" providerId="ADAL" clId="{52F4E680-0A56-48C5-960B-621EF717631A}" dt="2023-02-07T17:38:07.629" v="6354" actId="20577"/>
        <pc:sldMkLst>
          <pc:docMk/>
          <pc:sldMk cId="3164501263" sldId="379"/>
        </pc:sldMkLst>
        <pc:spChg chg="mod">
          <ac:chgData name="Student - Soh Cher Chin Gabryel" userId="b8c5fa9c-28d6-45d0-8a82-deff9e8493cd" providerId="ADAL" clId="{52F4E680-0A56-48C5-960B-621EF717631A}" dt="2023-02-07T17:38:07.629" v="6354" actId="20577"/>
          <ac:spMkLst>
            <pc:docMk/>
            <pc:sldMk cId="3164501263" sldId="379"/>
            <ac:spMk id="10" creationId="{E332C4B9-B42A-124E-C765-4C7231D88AC4}"/>
          </ac:spMkLst>
        </pc:spChg>
        <pc:spChg chg="mod">
          <ac:chgData name="Student - Soh Cher Chin Gabryel" userId="b8c5fa9c-28d6-45d0-8a82-deff9e8493cd" providerId="ADAL" clId="{52F4E680-0A56-48C5-960B-621EF717631A}" dt="2023-02-07T13:09:25.893" v="6071" actId="1076"/>
          <ac:spMkLst>
            <pc:docMk/>
            <pc:sldMk cId="3164501263" sldId="379"/>
            <ac:spMk id="13" creationId="{8F3B7B5C-7165-A830-D404-0673D96AE4D6}"/>
          </ac:spMkLst>
        </pc:spChg>
        <pc:spChg chg="mod">
          <ac:chgData name="Student - Soh Cher Chin Gabryel" userId="b8c5fa9c-28d6-45d0-8a82-deff9e8493cd" providerId="ADAL" clId="{52F4E680-0A56-48C5-960B-621EF717631A}" dt="2023-02-04T13:56:57.982" v="1304" actId="20577"/>
          <ac:spMkLst>
            <pc:docMk/>
            <pc:sldMk cId="3164501263" sldId="379"/>
            <ac:spMk id="16" creationId="{8C8A7012-BAE5-6520-4F6C-AB9A0856FE22}"/>
          </ac:spMkLst>
        </pc:spChg>
        <pc:spChg chg="mod">
          <ac:chgData name="Student - Soh Cher Chin Gabryel" userId="b8c5fa9c-28d6-45d0-8a82-deff9e8493cd" providerId="ADAL" clId="{52F4E680-0A56-48C5-960B-621EF717631A}" dt="2023-02-04T13:56:30.651" v="1288" actId="20577"/>
          <ac:spMkLst>
            <pc:docMk/>
            <pc:sldMk cId="3164501263" sldId="379"/>
            <ac:spMk id="17" creationId="{C041A139-8140-03F2-983D-C14C18FFE784}"/>
          </ac:spMkLst>
        </pc:spChg>
        <pc:spChg chg="mod">
          <ac:chgData name="Student - Soh Cher Chin Gabryel" userId="b8c5fa9c-28d6-45d0-8a82-deff9e8493cd" providerId="ADAL" clId="{52F4E680-0A56-48C5-960B-621EF717631A}" dt="2023-02-06T12:40:25.105" v="3776" actId="1037"/>
          <ac:spMkLst>
            <pc:docMk/>
            <pc:sldMk cId="3164501263" sldId="379"/>
            <ac:spMk id="23" creationId="{3EB200C9-CE77-0813-D800-93D19354D4B1}"/>
          </ac:spMkLst>
        </pc:spChg>
      </pc:sldChg>
      <pc:sldChg chg="modSp mod">
        <pc:chgData name="Student - Soh Cher Chin Gabryel" userId="b8c5fa9c-28d6-45d0-8a82-deff9e8493cd" providerId="ADAL" clId="{52F4E680-0A56-48C5-960B-621EF717631A}" dt="2023-02-04T04:41:41.087" v="73" actId="114"/>
        <pc:sldMkLst>
          <pc:docMk/>
          <pc:sldMk cId="566207117" sldId="380"/>
        </pc:sldMkLst>
        <pc:spChg chg="mod">
          <ac:chgData name="Student - Soh Cher Chin Gabryel" userId="b8c5fa9c-28d6-45d0-8a82-deff9e8493cd" providerId="ADAL" clId="{52F4E680-0A56-48C5-960B-621EF717631A}" dt="2023-02-04T04:41:41.087" v="73" actId="114"/>
          <ac:spMkLst>
            <pc:docMk/>
            <pc:sldMk cId="566207117" sldId="380"/>
            <ac:spMk id="5" creationId="{6A729879-126E-EA9F-D7BD-EE55CFBFF71E}"/>
          </ac:spMkLst>
        </pc:spChg>
        <pc:graphicFrameChg chg="mod">
          <ac:chgData name="Student - Soh Cher Chin Gabryel" userId="b8c5fa9c-28d6-45d0-8a82-deff9e8493cd" providerId="ADAL" clId="{52F4E680-0A56-48C5-960B-621EF717631A}" dt="2023-02-04T04:41:20.933" v="65" actId="113"/>
          <ac:graphicFrameMkLst>
            <pc:docMk/>
            <pc:sldMk cId="566207117" sldId="380"/>
            <ac:graphicFrameMk id="2" creationId="{CB31382C-B67A-6253-6A28-2C88E902AA91}"/>
          </ac:graphicFrameMkLst>
        </pc:graphicFrameChg>
      </pc:sldChg>
      <pc:sldChg chg="addSp modSp mod">
        <pc:chgData name="Student - Soh Cher Chin Gabryel" userId="b8c5fa9c-28d6-45d0-8a82-deff9e8493cd" providerId="ADAL" clId="{52F4E680-0A56-48C5-960B-621EF717631A}" dt="2023-02-07T17:47:10.448" v="6599" actId="20577"/>
        <pc:sldMkLst>
          <pc:docMk/>
          <pc:sldMk cId="901799863" sldId="381"/>
        </pc:sldMkLst>
        <pc:spChg chg="mod">
          <ac:chgData name="Student - Soh Cher Chin Gabryel" userId="b8c5fa9c-28d6-45d0-8a82-deff9e8493cd" providerId="ADAL" clId="{52F4E680-0A56-48C5-960B-621EF717631A}" dt="2023-02-07T17:47:10.448" v="6599" actId="20577"/>
          <ac:spMkLst>
            <pc:docMk/>
            <pc:sldMk cId="901799863" sldId="381"/>
            <ac:spMk id="6" creationId="{1EBAD2BD-4D91-EF75-7996-73D3100BED74}"/>
          </ac:spMkLst>
        </pc:spChg>
        <pc:spChg chg="mod">
          <ac:chgData name="Student - Soh Cher Chin Gabryel" userId="b8c5fa9c-28d6-45d0-8a82-deff9e8493cd" providerId="ADAL" clId="{52F4E680-0A56-48C5-960B-621EF717631A}" dt="2023-02-04T04:48:38.909" v="530" actId="20577"/>
          <ac:spMkLst>
            <pc:docMk/>
            <pc:sldMk cId="901799863" sldId="381"/>
            <ac:spMk id="8" creationId="{6A788203-6D7E-F470-9A8B-220774125D2A}"/>
          </ac:spMkLst>
        </pc:spChg>
        <pc:spChg chg="mod">
          <ac:chgData name="Student - Soh Cher Chin Gabryel" userId="b8c5fa9c-28d6-45d0-8a82-deff9e8493cd" providerId="ADAL" clId="{52F4E680-0A56-48C5-960B-621EF717631A}" dt="2023-02-04T04:48:21.399" v="525" actId="1076"/>
          <ac:spMkLst>
            <pc:docMk/>
            <pc:sldMk cId="901799863" sldId="381"/>
            <ac:spMk id="11" creationId="{771B6C57-7DF1-8D74-7C8F-7C53BEBA1280}"/>
          </ac:spMkLst>
        </pc:spChg>
        <pc:spChg chg="mod">
          <ac:chgData name="Student - Soh Cher Chin Gabryel" userId="b8c5fa9c-28d6-45d0-8a82-deff9e8493cd" providerId="ADAL" clId="{52F4E680-0A56-48C5-960B-621EF717631A}" dt="2023-02-04T04:48:13.532" v="522" actId="1076"/>
          <ac:spMkLst>
            <pc:docMk/>
            <pc:sldMk cId="901799863" sldId="381"/>
            <ac:spMk id="12" creationId="{7FB9605A-507B-A32C-A7A7-F0BF7447CABC}"/>
          </ac:spMkLst>
        </pc:spChg>
        <pc:spChg chg="add mod">
          <ac:chgData name="Student - Soh Cher Chin Gabryel" userId="b8c5fa9c-28d6-45d0-8a82-deff9e8493cd" providerId="ADAL" clId="{52F4E680-0A56-48C5-960B-621EF717631A}" dt="2023-02-07T03:51:18.129" v="5269" actId="1076"/>
          <ac:spMkLst>
            <pc:docMk/>
            <pc:sldMk cId="901799863" sldId="381"/>
            <ac:spMk id="14" creationId="{0D999C7A-708C-B070-8393-3CFEB2E9888F}"/>
          </ac:spMkLst>
        </pc:spChg>
        <pc:spChg chg="add mod">
          <ac:chgData name="Student - Soh Cher Chin Gabryel" userId="b8c5fa9c-28d6-45d0-8a82-deff9e8493cd" providerId="ADAL" clId="{52F4E680-0A56-48C5-960B-621EF717631A}" dt="2023-02-07T03:51:26.961" v="5271" actId="1076"/>
          <ac:spMkLst>
            <pc:docMk/>
            <pc:sldMk cId="901799863" sldId="381"/>
            <ac:spMk id="15" creationId="{3E9FF2C5-9E17-9646-4B54-975A988917F6}"/>
          </ac:spMkLst>
        </pc:spChg>
        <pc:grpChg chg="add mod">
          <ac:chgData name="Student - Soh Cher Chin Gabryel" userId="b8c5fa9c-28d6-45d0-8a82-deff9e8493cd" providerId="ADAL" clId="{52F4E680-0A56-48C5-960B-621EF717631A}" dt="2023-02-04T04:58:43.220" v="682" actId="1036"/>
          <ac:grpSpMkLst>
            <pc:docMk/>
            <pc:sldMk cId="901799863" sldId="381"/>
            <ac:grpSpMk id="13" creationId="{E7A284C3-A1AE-1957-C539-6BE676D8602A}"/>
          </ac:grpSpMkLst>
        </pc:grpChg>
        <pc:picChg chg="add mod">
          <ac:chgData name="Student - Soh Cher Chin Gabryel" userId="b8c5fa9c-28d6-45d0-8a82-deff9e8493cd" providerId="ADAL" clId="{52F4E680-0A56-48C5-960B-621EF717631A}" dt="2023-02-04T04:58:43.220" v="682" actId="1036"/>
          <ac:picMkLst>
            <pc:docMk/>
            <pc:sldMk cId="901799863" sldId="381"/>
            <ac:picMk id="2" creationId="{46751A08-BD97-BAFB-0C15-5E61D579CCD3}"/>
          </ac:picMkLst>
        </pc:picChg>
        <pc:picChg chg="add mod">
          <ac:chgData name="Student - Soh Cher Chin Gabryel" userId="b8c5fa9c-28d6-45d0-8a82-deff9e8493cd" providerId="ADAL" clId="{52F4E680-0A56-48C5-960B-621EF717631A}" dt="2023-02-04T04:58:43.220" v="682" actId="1036"/>
          <ac:picMkLst>
            <pc:docMk/>
            <pc:sldMk cId="901799863" sldId="381"/>
            <ac:picMk id="5" creationId="{12CE2DCD-2917-BD04-6AE8-49F13238973D}"/>
          </ac:picMkLst>
        </pc:picChg>
        <pc:picChg chg="add mod">
          <ac:chgData name="Student - Soh Cher Chin Gabryel" userId="b8c5fa9c-28d6-45d0-8a82-deff9e8493cd" providerId="ADAL" clId="{52F4E680-0A56-48C5-960B-621EF717631A}" dt="2023-02-04T04:58:43.220" v="682" actId="1036"/>
          <ac:picMkLst>
            <pc:docMk/>
            <pc:sldMk cId="901799863" sldId="381"/>
            <ac:picMk id="7" creationId="{BCC9FD32-AD06-ED4C-BDDB-E010143CDCBC}"/>
          </ac:picMkLst>
        </pc:picChg>
        <pc:picChg chg="mod">
          <ac:chgData name="Student - Soh Cher Chin Gabryel" userId="b8c5fa9c-28d6-45d0-8a82-deff9e8493cd" providerId="ADAL" clId="{52F4E680-0A56-48C5-960B-621EF717631A}" dt="2023-02-04T04:58:43.220" v="682" actId="1036"/>
          <ac:picMkLst>
            <pc:docMk/>
            <pc:sldMk cId="901799863" sldId="381"/>
            <ac:picMk id="9" creationId="{481B61C7-B489-C997-1CF5-3A9DF7E24C33}"/>
          </ac:picMkLst>
        </pc:picChg>
        <pc:picChg chg="mod">
          <ac:chgData name="Student - Soh Cher Chin Gabryel" userId="b8c5fa9c-28d6-45d0-8a82-deff9e8493cd" providerId="ADAL" clId="{52F4E680-0A56-48C5-960B-621EF717631A}" dt="2023-02-04T04:58:43.220" v="682" actId="1036"/>
          <ac:picMkLst>
            <pc:docMk/>
            <pc:sldMk cId="901799863" sldId="381"/>
            <ac:picMk id="10" creationId="{60E9256D-3ADE-B732-2529-1E062BDCE053}"/>
          </ac:picMkLst>
        </pc:picChg>
        <pc:picChg chg="mod">
          <ac:chgData name="Student - Soh Cher Chin Gabryel" userId="b8c5fa9c-28d6-45d0-8a82-deff9e8493cd" providerId="ADAL" clId="{52F4E680-0A56-48C5-960B-621EF717631A}" dt="2023-02-04T04:48:44.859" v="531" actId="1076"/>
          <ac:picMkLst>
            <pc:docMk/>
            <pc:sldMk cId="901799863" sldId="381"/>
            <ac:picMk id="17" creationId="{DEBB28F8-AE14-B33C-47E6-D574F220E422}"/>
          </ac:picMkLst>
        </pc:picChg>
        <pc:picChg chg="mod">
          <ac:chgData name="Student - Soh Cher Chin Gabryel" userId="b8c5fa9c-28d6-45d0-8a82-deff9e8493cd" providerId="ADAL" clId="{52F4E680-0A56-48C5-960B-621EF717631A}" dt="2023-02-07T03:51:09.396" v="5266" actId="1076"/>
          <ac:picMkLst>
            <pc:docMk/>
            <pc:sldMk cId="901799863" sldId="381"/>
            <ac:picMk id="18" creationId="{989C69F0-9F9E-FB66-0464-CB4299E891EA}"/>
          </ac:picMkLst>
        </pc:picChg>
        <pc:picChg chg="mod">
          <ac:chgData name="Student - Soh Cher Chin Gabryel" userId="b8c5fa9c-28d6-45d0-8a82-deff9e8493cd" providerId="ADAL" clId="{52F4E680-0A56-48C5-960B-621EF717631A}" dt="2023-02-04T04:48:26.314" v="526" actId="1076"/>
          <ac:picMkLst>
            <pc:docMk/>
            <pc:sldMk cId="901799863" sldId="381"/>
            <ac:picMk id="2052" creationId="{EA676029-EDFA-99F0-9B30-72E8D51A61CA}"/>
          </ac:picMkLst>
        </pc:picChg>
        <pc:picChg chg="mod">
          <ac:chgData name="Student - Soh Cher Chin Gabryel" userId="b8c5fa9c-28d6-45d0-8a82-deff9e8493cd" providerId="ADAL" clId="{52F4E680-0A56-48C5-960B-621EF717631A}" dt="2023-02-04T04:48:16.646" v="523" actId="1076"/>
          <ac:picMkLst>
            <pc:docMk/>
            <pc:sldMk cId="901799863" sldId="381"/>
            <ac:picMk id="2058" creationId="{61FE6ADC-86D0-CEA9-53ED-2302E64F55DE}"/>
          </ac:picMkLst>
        </pc:picChg>
      </pc:sldChg>
      <pc:sldChg chg="addSp delSp modSp del mod">
        <pc:chgData name="Student - Soh Cher Chin Gabryel" userId="b8c5fa9c-28d6-45d0-8a82-deff9e8493cd" providerId="ADAL" clId="{52F4E680-0A56-48C5-960B-621EF717631A}" dt="2023-02-07T15:35:56.666" v="6078" actId="47"/>
        <pc:sldMkLst>
          <pc:docMk/>
          <pc:sldMk cId="1047190892" sldId="382"/>
        </pc:sldMkLst>
        <pc:spChg chg="add del">
          <ac:chgData name="Student - Soh Cher Chin Gabryel" userId="b8c5fa9c-28d6-45d0-8a82-deff9e8493cd" providerId="ADAL" clId="{52F4E680-0A56-48C5-960B-621EF717631A}" dt="2023-02-07T03:39:42.920" v="5234" actId="478"/>
          <ac:spMkLst>
            <pc:docMk/>
            <pc:sldMk cId="1047190892" sldId="382"/>
            <ac:spMk id="3" creationId="{F50074BB-FD41-7613-BD72-F74037CC92DA}"/>
          </ac:spMkLst>
        </pc:spChg>
        <pc:spChg chg="add del">
          <ac:chgData name="Student - Soh Cher Chin Gabryel" userId="b8c5fa9c-28d6-45d0-8a82-deff9e8493cd" providerId="ADAL" clId="{52F4E680-0A56-48C5-960B-621EF717631A}" dt="2023-02-07T03:37:48.476" v="5189" actId="11529"/>
          <ac:spMkLst>
            <pc:docMk/>
            <pc:sldMk cId="1047190892" sldId="382"/>
            <ac:spMk id="5" creationId="{A9B120DF-868E-AE2E-BF69-9258B9BC8175}"/>
          </ac:spMkLst>
        </pc:spChg>
        <pc:spChg chg="add del mod">
          <ac:chgData name="Student - Soh Cher Chin Gabryel" userId="b8c5fa9c-28d6-45d0-8a82-deff9e8493cd" providerId="ADAL" clId="{52F4E680-0A56-48C5-960B-621EF717631A}" dt="2023-02-07T03:39:40.263" v="5233" actId="478"/>
          <ac:spMkLst>
            <pc:docMk/>
            <pc:sldMk cId="1047190892" sldId="382"/>
            <ac:spMk id="6" creationId="{6605AFDF-2FC9-9926-B5EF-963172590B9A}"/>
          </ac:spMkLst>
        </pc:spChg>
        <pc:spChg chg="add del">
          <ac:chgData name="Student - Soh Cher Chin Gabryel" userId="b8c5fa9c-28d6-45d0-8a82-deff9e8493cd" providerId="ADAL" clId="{52F4E680-0A56-48C5-960B-621EF717631A}" dt="2023-02-07T03:39:31.905" v="5221" actId="11529"/>
          <ac:spMkLst>
            <pc:docMk/>
            <pc:sldMk cId="1047190892" sldId="382"/>
            <ac:spMk id="7" creationId="{E22ECCC7-5621-2BEE-434E-1A445BB0CB5B}"/>
          </ac:spMkLst>
        </pc:spChg>
        <pc:spChg chg="add del mod">
          <ac:chgData name="Student - Soh Cher Chin Gabryel" userId="b8c5fa9c-28d6-45d0-8a82-deff9e8493cd" providerId="ADAL" clId="{52F4E680-0A56-48C5-960B-621EF717631A}" dt="2023-02-07T03:39:31.175" v="5219" actId="11529"/>
          <ac:spMkLst>
            <pc:docMk/>
            <pc:sldMk cId="1047190892" sldId="382"/>
            <ac:spMk id="8" creationId="{C24F2781-FAD3-9555-D80B-B1FDD82810FF}"/>
          </ac:spMkLst>
        </pc:spChg>
        <pc:picChg chg="mod">
          <ac:chgData name="Student - Soh Cher Chin Gabryel" userId="b8c5fa9c-28d6-45d0-8a82-deff9e8493cd" providerId="ADAL" clId="{52F4E680-0A56-48C5-960B-621EF717631A}" dt="2023-02-07T03:39:06.221" v="5208" actId="1076"/>
          <ac:picMkLst>
            <pc:docMk/>
            <pc:sldMk cId="1047190892" sldId="382"/>
            <ac:picMk id="9" creationId="{8C9BAF6D-99B6-52D7-C8DC-52F04137F143}"/>
          </ac:picMkLst>
        </pc:picChg>
        <pc:picChg chg="mod">
          <ac:chgData name="Student - Soh Cher Chin Gabryel" userId="b8c5fa9c-28d6-45d0-8a82-deff9e8493cd" providerId="ADAL" clId="{52F4E680-0A56-48C5-960B-621EF717631A}" dt="2023-02-07T03:39:34.884" v="5231" actId="1076"/>
          <ac:picMkLst>
            <pc:docMk/>
            <pc:sldMk cId="1047190892" sldId="382"/>
            <ac:picMk id="13" creationId="{708313FF-6336-325B-5435-3C3DF9D2DC60}"/>
          </ac:picMkLst>
        </pc:picChg>
        <pc:picChg chg="add del">
          <ac:chgData name="Student - Soh Cher Chin Gabryel" userId="b8c5fa9c-28d6-45d0-8a82-deff9e8493cd" providerId="ADAL" clId="{52F4E680-0A56-48C5-960B-621EF717631A}" dt="2023-02-07T03:39:31.921" v="5222" actId="478"/>
          <ac:picMkLst>
            <pc:docMk/>
            <pc:sldMk cId="1047190892" sldId="382"/>
            <ac:picMk id="15" creationId="{CC3D7A4E-5905-A77E-0718-65B97E4DEAE7}"/>
          </ac:picMkLst>
        </pc:picChg>
        <pc:picChg chg="mod">
          <ac:chgData name="Student - Soh Cher Chin Gabryel" userId="b8c5fa9c-28d6-45d0-8a82-deff9e8493cd" providerId="ADAL" clId="{52F4E680-0A56-48C5-960B-621EF717631A}" dt="2023-02-07T14:02:29.394" v="6077" actId="1076"/>
          <ac:picMkLst>
            <pc:docMk/>
            <pc:sldMk cId="1047190892" sldId="382"/>
            <ac:picMk id="1026" creationId="{FCD619A3-C328-AB58-870F-3524D23DB8F6}"/>
          </ac:picMkLst>
        </pc:picChg>
        <pc:picChg chg="mod">
          <ac:chgData name="Student - Soh Cher Chin Gabryel" userId="b8c5fa9c-28d6-45d0-8a82-deff9e8493cd" providerId="ADAL" clId="{52F4E680-0A56-48C5-960B-621EF717631A}" dt="2023-02-07T03:39:33.172" v="5226" actId="14100"/>
          <ac:picMkLst>
            <pc:docMk/>
            <pc:sldMk cId="1047190892" sldId="382"/>
            <ac:picMk id="1028" creationId="{13A70825-EC1D-8310-2C62-2F5106C1D583}"/>
          </ac:picMkLst>
        </pc:picChg>
      </pc:sldChg>
      <pc:sldChg chg="addSp delSp modSp mod">
        <pc:chgData name="Student - Soh Cher Chin Gabryel" userId="b8c5fa9c-28d6-45d0-8a82-deff9e8493cd" providerId="ADAL" clId="{52F4E680-0A56-48C5-960B-621EF717631A}" dt="2023-02-07T17:35:33.729" v="6342" actId="478"/>
        <pc:sldMkLst>
          <pc:docMk/>
          <pc:sldMk cId="83298355" sldId="384"/>
        </pc:sldMkLst>
        <pc:spChg chg="mod">
          <ac:chgData name="Student - Soh Cher Chin Gabryel" userId="b8c5fa9c-28d6-45d0-8a82-deff9e8493cd" providerId="ADAL" clId="{52F4E680-0A56-48C5-960B-621EF717631A}" dt="2023-02-07T03:49:36.174" v="5236" actId="1076"/>
          <ac:spMkLst>
            <pc:docMk/>
            <pc:sldMk cId="83298355" sldId="384"/>
            <ac:spMk id="2" creationId="{33EF3FD5-D386-8625-1B65-42EE4191126F}"/>
          </ac:spMkLst>
        </pc:spChg>
        <pc:spChg chg="mod">
          <ac:chgData name="Student - Soh Cher Chin Gabryel" userId="b8c5fa9c-28d6-45d0-8a82-deff9e8493cd" providerId="ADAL" clId="{52F4E680-0A56-48C5-960B-621EF717631A}" dt="2023-02-04T04:45:11.059" v="253" actId="1038"/>
          <ac:spMkLst>
            <pc:docMk/>
            <pc:sldMk cId="83298355" sldId="384"/>
            <ac:spMk id="3" creationId="{F4D52139-69A2-5F8F-F772-396494A3623B}"/>
          </ac:spMkLst>
        </pc:spChg>
        <pc:spChg chg="mod">
          <ac:chgData name="Student - Soh Cher Chin Gabryel" userId="b8c5fa9c-28d6-45d0-8a82-deff9e8493cd" providerId="ADAL" clId="{52F4E680-0A56-48C5-960B-621EF717631A}" dt="2023-02-04T04:45:56.538" v="283" actId="1036"/>
          <ac:spMkLst>
            <pc:docMk/>
            <pc:sldMk cId="83298355" sldId="384"/>
            <ac:spMk id="33" creationId="{8FC20FE6-1E3E-7BE2-B8E2-E54DEF352AC0}"/>
          </ac:spMkLst>
        </pc:spChg>
        <pc:spChg chg="mod">
          <ac:chgData name="Student - Soh Cher Chin Gabryel" userId="b8c5fa9c-28d6-45d0-8a82-deff9e8493cd" providerId="ADAL" clId="{52F4E680-0A56-48C5-960B-621EF717631A}" dt="2023-02-04T04:45:29.820" v="258" actId="1036"/>
          <ac:spMkLst>
            <pc:docMk/>
            <pc:sldMk cId="83298355" sldId="384"/>
            <ac:spMk id="34" creationId="{89BCD5B9-C5F5-7831-D90B-4EC31343B68A}"/>
          </ac:spMkLst>
        </pc:spChg>
        <pc:spChg chg="add del mod">
          <ac:chgData name="Student - Soh Cher Chin Gabryel" userId="b8c5fa9c-28d6-45d0-8a82-deff9e8493cd" providerId="ADAL" clId="{52F4E680-0A56-48C5-960B-621EF717631A}" dt="2023-02-07T17:35:33.729" v="6342" actId="478"/>
          <ac:spMkLst>
            <pc:docMk/>
            <pc:sldMk cId="83298355" sldId="384"/>
            <ac:spMk id="36" creationId="{6A42AA2A-BE6E-5905-2613-DF628CB44F26}"/>
          </ac:spMkLst>
        </pc:spChg>
        <pc:spChg chg="mod">
          <ac:chgData name="Student - Soh Cher Chin Gabryel" userId="b8c5fa9c-28d6-45d0-8a82-deff9e8493cd" providerId="ADAL" clId="{52F4E680-0A56-48C5-960B-621EF717631A}" dt="2023-02-04T04:44:37.816" v="222" actId="1038"/>
          <ac:spMkLst>
            <pc:docMk/>
            <pc:sldMk cId="83298355" sldId="384"/>
            <ac:spMk id="55" creationId="{045F3450-0F1B-541C-1719-C8B0506EBCCE}"/>
          </ac:spMkLst>
        </pc:spChg>
        <pc:spChg chg="mod">
          <ac:chgData name="Student - Soh Cher Chin Gabryel" userId="b8c5fa9c-28d6-45d0-8a82-deff9e8493cd" providerId="ADAL" clId="{52F4E680-0A56-48C5-960B-621EF717631A}" dt="2023-02-04T04:44:37.816" v="222" actId="1038"/>
          <ac:spMkLst>
            <pc:docMk/>
            <pc:sldMk cId="83298355" sldId="384"/>
            <ac:spMk id="66" creationId="{EDE6F196-772E-BF6C-02B3-69C16279914E}"/>
          </ac:spMkLst>
        </pc:spChg>
        <pc:graphicFrameChg chg="modGraphic">
          <ac:chgData name="Student - Soh Cher Chin Gabryel" userId="b8c5fa9c-28d6-45d0-8a82-deff9e8493cd" providerId="ADAL" clId="{52F4E680-0A56-48C5-960B-621EF717631A}" dt="2023-02-04T04:44:18.144" v="213" actId="114"/>
          <ac:graphicFrameMkLst>
            <pc:docMk/>
            <pc:sldMk cId="83298355" sldId="384"/>
            <ac:graphicFrameMk id="63" creationId="{A9BE0695-E21A-00EF-8DF2-EC1639DE67B3}"/>
          </ac:graphicFrameMkLst>
        </pc:graphicFrameChg>
      </pc:sldChg>
      <pc:sldChg chg="modSp mod">
        <pc:chgData name="Student - Soh Cher Chin Gabryel" userId="b8c5fa9c-28d6-45d0-8a82-deff9e8493cd" providerId="ADAL" clId="{52F4E680-0A56-48C5-960B-621EF717631A}" dt="2023-02-07T16:30:59.001" v="6278" actId="20577"/>
        <pc:sldMkLst>
          <pc:docMk/>
          <pc:sldMk cId="1946067128" sldId="385"/>
        </pc:sldMkLst>
        <pc:spChg chg="mod">
          <ac:chgData name="Student - Soh Cher Chin Gabryel" userId="b8c5fa9c-28d6-45d0-8a82-deff9e8493cd" providerId="ADAL" clId="{52F4E680-0A56-48C5-960B-621EF717631A}" dt="2023-02-07T16:30:59.001" v="6278" actId="20577"/>
          <ac:spMkLst>
            <pc:docMk/>
            <pc:sldMk cId="1946067128" sldId="385"/>
            <ac:spMk id="10" creationId="{E332C4B9-B42A-124E-C765-4C7231D88AC4}"/>
          </ac:spMkLst>
        </pc:spChg>
      </pc:sldChg>
      <pc:sldChg chg="addSp delSp modSp new mod">
        <pc:chgData name="Student - Soh Cher Chin Gabryel" userId="b8c5fa9c-28d6-45d0-8a82-deff9e8493cd" providerId="ADAL" clId="{52F4E680-0A56-48C5-960B-621EF717631A}" dt="2023-02-07T12:51:48.715" v="5611" actId="404"/>
        <pc:sldMkLst>
          <pc:docMk/>
          <pc:sldMk cId="1790457729" sldId="386"/>
        </pc:sldMkLst>
        <pc:spChg chg="del">
          <ac:chgData name="Student - Soh Cher Chin Gabryel" userId="b8c5fa9c-28d6-45d0-8a82-deff9e8493cd" providerId="ADAL" clId="{52F4E680-0A56-48C5-960B-621EF717631A}" dt="2023-02-05T07:17:30.922" v="2308" actId="478"/>
          <ac:spMkLst>
            <pc:docMk/>
            <pc:sldMk cId="1790457729" sldId="386"/>
            <ac:spMk id="2" creationId="{3D9BD913-20D4-96EA-FA70-A3E25DFCED9A}"/>
          </ac:spMkLst>
        </pc:spChg>
        <pc:spChg chg="del">
          <ac:chgData name="Student - Soh Cher Chin Gabryel" userId="b8c5fa9c-28d6-45d0-8a82-deff9e8493cd" providerId="ADAL" clId="{52F4E680-0A56-48C5-960B-621EF717631A}" dt="2023-02-05T07:17:18.709" v="2305" actId="478"/>
          <ac:spMkLst>
            <pc:docMk/>
            <pc:sldMk cId="1790457729" sldId="386"/>
            <ac:spMk id="3" creationId="{C04ACBB5-9725-524D-F4EE-64B080AE0738}"/>
          </ac:spMkLst>
        </pc:spChg>
        <pc:spChg chg="mod topLvl">
          <ac:chgData name="Student - Soh Cher Chin Gabryel" userId="b8c5fa9c-28d6-45d0-8a82-deff9e8493cd" providerId="ADAL" clId="{52F4E680-0A56-48C5-960B-621EF717631A}" dt="2023-02-05T07:21:28.762" v="2378" actId="164"/>
          <ac:spMkLst>
            <pc:docMk/>
            <pc:sldMk cId="1790457729" sldId="386"/>
            <ac:spMk id="6" creationId="{C5C3CBCC-C70D-90DC-3463-0BC4A50C5DD6}"/>
          </ac:spMkLst>
        </pc:spChg>
        <pc:spChg chg="mod topLvl">
          <ac:chgData name="Student - Soh Cher Chin Gabryel" userId="b8c5fa9c-28d6-45d0-8a82-deff9e8493cd" providerId="ADAL" clId="{52F4E680-0A56-48C5-960B-621EF717631A}" dt="2023-02-07T12:51:46.531" v="5606" actId="404"/>
          <ac:spMkLst>
            <pc:docMk/>
            <pc:sldMk cId="1790457729" sldId="386"/>
            <ac:spMk id="18" creationId="{C57C0FA4-7AEE-EF1C-E9CC-18EA5506D4DF}"/>
          </ac:spMkLst>
        </pc:spChg>
        <pc:spChg chg="mod">
          <ac:chgData name="Student - Soh Cher Chin Gabryel" userId="b8c5fa9c-28d6-45d0-8a82-deff9e8493cd" providerId="ADAL" clId="{52F4E680-0A56-48C5-960B-621EF717631A}" dt="2023-02-07T12:51:47.440" v="5608" actId="404"/>
          <ac:spMkLst>
            <pc:docMk/>
            <pc:sldMk cId="1790457729" sldId="386"/>
            <ac:spMk id="19" creationId="{1242A431-5D83-345F-4BC0-3491A762829F}"/>
          </ac:spMkLst>
        </pc:spChg>
        <pc:spChg chg="mod">
          <ac:chgData name="Student - Soh Cher Chin Gabryel" userId="b8c5fa9c-28d6-45d0-8a82-deff9e8493cd" providerId="ADAL" clId="{52F4E680-0A56-48C5-960B-621EF717631A}" dt="2023-02-07T12:51:47.440" v="5608" actId="404"/>
          <ac:spMkLst>
            <pc:docMk/>
            <pc:sldMk cId="1790457729" sldId="386"/>
            <ac:spMk id="20" creationId="{2172E2A8-9A7C-C392-0FC4-FD16EEB5E8D6}"/>
          </ac:spMkLst>
        </pc:spChg>
        <pc:spChg chg="mod">
          <ac:chgData name="Student - Soh Cher Chin Gabryel" userId="b8c5fa9c-28d6-45d0-8a82-deff9e8493cd" providerId="ADAL" clId="{52F4E680-0A56-48C5-960B-621EF717631A}" dt="2023-02-07T12:51:47.440" v="5608" actId="404"/>
          <ac:spMkLst>
            <pc:docMk/>
            <pc:sldMk cId="1790457729" sldId="386"/>
            <ac:spMk id="21" creationId="{11FA023A-F32D-DCD6-1D14-12CC3F5A319C}"/>
          </ac:spMkLst>
        </pc:spChg>
        <pc:spChg chg="mod">
          <ac:chgData name="Student - Soh Cher Chin Gabryel" userId="b8c5fa9c-28d6-45d0-8a82-deff9e8493cd" providerId="ADAL" clId="{52F4E680-0A56-48C5-960B-621EF717631A}" dt="2023-02-07T12:51:47.440" v="5608" actId="404"/>
          <ac:spMkLst>
            <pc:docMk/>
            <pc:sldMk cId="1790457729" sldId="386"/>
            <ac:spMk id="22" creationId="{D2280853-8177-E1DF-9CD5-76631526AF21}"/>
          </ac:spMkLst>
        </pc:spChg>
        <pc:spChg chg="mod">
          <ac:chgData name="Student - Soh Cher Chin Gabryel" userId="b8c5fa9c-28d6-45d0-8a82-deff9e8493cd" providerId="ADAL" clId="{52F4E680-0A56-48C5-960B-621EF717631A}" dt="2023-02-07T12:51:48.715" v="5611" actId="404"/>
          <ac:spMkLst>
            <pc:docMk/>
            <pc:sldMk cId="1790457729" sldId="386"/>
            <ac:spMk id="23" creationId="{388D31ED-C30E-D330-305E-0F67719AECE1}"/>
          </ac:spMkLst>
        </pc:spChg>
        <pc:spChg chg="mod">
          <ac:chgData name="Student - Soh Cher Chin Gabryel" userId="b8c5fa9c-28d6-45d0-8a82-deff9e8493cd" providerId="ADAL" clId="{52F4E680-0A56-48C5-960B-621EF717631A}" dt="2023-02-07T12:51:48.715" v="5611" actId="404"/>
          <ac:spMkLst>
            <pc:docMk/>
            <pc:sldMk cId="1790457729" sldId="386"/>
            <ac:spMk id="24" creationId="{923C033A-1449-1588-216E-FDAD1F794573}"/>
          </ac:spMkLst>
        </pc:spChg>
        <pc:spChg chg="mod">
          <ac:chgData name="Student - Soh Cher Chin Gabryel" userId="b8c5fa9c-28d6-45d0-8a82-deff9e8493cd" providerId="ADAL" clId="{52F4E680-0A56-48C5-960B-621EF717631A}" dt="2023-02-07T12:51:48.715" v="5611" actId="404"/>
          <ac:spMkLst>
            <pc:docMk/>
            <pc:sldMk cId="1790457729" sldId="386"/>
            <ac:spMk id="25" creationId="{65996BA8-DA69-7297-8275-3C7DF0799856}"/>
          </ac:spMkLst>
        </pc:spChg>
        <pc:spChg chg="mod">
          <ac:chgData name="Student - Soh Cher Chin Gabryel" userId="b8c5fa9c-28d6-45d0-8a82-deff9e8493cd" providerId="ADAL" clId="{52F4E680-0A56-48C5-960B-621EF717631A}" dt="2023-02-07T12:51:48.715" v="5611" actId="404"/>
          <ac:spMkLst>
            <pc:docMk/>
            <pc:sldMk cId="1790457729" sldId="386"/>
            <ac:spMk id="26" creationId="{EF535EAD-1C6E-8D79-5CF9-B2643B7D7F08}"/>
          </ac:spMkLst>
        </pc:spChg>
        <pc:spChg chg="mod">
          <ac:chgData name="Student - Soh Cher Chin Gabryel" userId="b8c5fa9c-28d6-45d0-8a82-deff9e8493cd" providerId="ADAL" clId="{52F4E680-0A56-48C5-960B-621EF717631A}" dt="2023-02-07T12:51:48.715" v="5611" actId="404"/>
          <ac:spMkLst>
            <pc:docMk/>
            <pc:sldMk cId="1790457729" sldId="386"/>
            <ac:spMk id="27" creationId="{1499F9C6-05B8-82D3-C58D-13475E3686A7}"/>
          </ac:spMkLst>
        </pc:spChg>
        <pc:spChg chg="mod">
          <ac:chgData name="Student - Soh Cher Chin Gabryel" userId="b8c5fa9c-28d6-45d0-8a82-deff9e8493cd" providerId="ADAL" clId="{52F4E680-0A56-48C5-960B-621EF717631A}" dt="2023-02-07T12:51:48.715" v="5611" actId="404"/>
          <ac:spMkLst>
            <pc:docMk/>
            <pc:sldMk cId="1790457729" sldId="386"/>
            <ac:spMk id="28" creationId="{F1464140-C4E7-6783-A661-AF77AEF98155}"/>
          </ac:spMkLst>
        </pc:spChg>
        <pc:spChg chg="add mod">
          <ac:chgData name="Student - Soh Cher Chin Gabryel" userId="b8c5fa9c-28d6-45d0-8a82-deff9e8493cd" providerId="ADAL" clId="{52F4E680-0A56-48C5-960B-621EF717631A}" dt="2023-02-05T08:12:57.389" v="2752" actId="1035"/>
          <ac:spMkLst>
            <pc:docMk/>
            <pc:sldMk cId="1790457729" sldId="386"/>
            <ac:spMk id="29" creationId="{49E8FBC0-1ED6-2467-227B-C84A739F4AC3}"/>
          </ac:spMkLst>
        </pc:spChg>
        <pc:spChg chg="add mod">
          <ac:chgData name="Student - Soh Cher Chin Gabryel" userId="b8c5fa9c-28d6-45d0-8a82-deff9e8493cd" providerId="ADAL" clId="{52F4E680-0A56-48C5-960B-621EF717631A}" dt="2023-02-05T07:17:39.462" v="2309"/>
          <ac:spMkLst>
            <pc:docMk/>
            <pc:sldMk cId="1790457729" sldId="386"/>
            <ac:spMk id="30" creationId="{7EAA75D9-6782-7F8C-431D-29A7F3DC9136}"/>
          </ac:spMkLst>
        </pc:spChg>
        <pc:spChg chg="mod">
          <ac:chgData name="Student - Soh Cher Chin Gabryel" userId="b8c5fa9c-28d6-45d0-8a82-deff9e8493cd" providerId="ADAL" clId="{52F4E680-0A56-48C5-960B-621EF717631A}" dt="2023-02-05T07:23:08.171" v="2407"/>
          <ac:spMkLst>
            <pc:docMk/>
            <pc:sldMk cId="1790457729" sldId="386"/>
            <ac:spMk id="38" creationId="{AA66E62D-8381-EB23-B6FB-B53629A8C9D3}"/>
          </ac:spMkLst>
        </pc:spChg>
        <pc:spChg chg="mod">
          <ac:chgData name="Student - Soh Cher Chin Gabryel" userId="b8c5fa9c-28d6-45d0-8a82-deff9e8493cd" providerId="ADAL" clId="{52F4E680-0A56-48C5-960B-621EF717631A}" dt="2023-02-05T07:23:08.171" v="2407"/>
          <ac:spMkLst>
            <pc:docMk/>
            <pc:sldMk cId="1790457729" sldId="386"/>
            <ac:spMk id="39" creationId="{AAF009D0-93B4-5695-22B1-021CF284B561}"/>
          </ac:spMkLst>
        </pc:spChg>
        <pc:spChg chg="mod">
          <ac:chgData name="Student - Soh Cher Chin Gabryel" userId="b8c5fa9c-28d6-45d0-8a82-deff9e8493cd" providerId="ADAL" clId="{52F4E680-0A56-48C5-960B-621EF717631A}" dt="2023-02-05T07:23:08.171" v="2407"/>
          <ac:spMkLst>
            <pc:docMk/>
            <pc:sldMk cId="1790457729" sldId="386"/>
            <ac:spMk id="41" creationId="{3E927595-C21C-04F7-BE7A-654122E49FDB}"/>
          </ac:spMkLst>
        </pc:spChg>
        <pc:spChg chg="mod">
          <ac:chgData name="Student - Soh Cher Chin Gabryel" userId="b8c5fa9c-28d6-45d0-8a82-deff9e8493cd" providerId="ADAL" clId="{52F4E680-0A56-48C5-960B-621EF717631A}" dt="2023-02-05T07:23:08.171" v="2407"/>
          <ac:spMkLst>
            <pc:docMk/>
            <pc:sldMk cId="1790457729" sldId="386"/>
            <ac:spMk id="42" creationId="{CA131EB0-4F69-6837-103D-4831A5509063}"/>
          </ac:spMkLst>
        </pc:spChg>
        <pc:spChg chg="mod">
          <ac:chgData name="Student - Soh Cher Chin Gabryel" userId="b8c5fa9c-28d6-45d0-8a82-deff9e8493cd" providerId="ADAL" clId="{52F4E680-0A56-48C5-960B-621EF717631A}" dt="2023-02-05T07:23:08.171" v="2407"/>
          <ac:spMkLst>
            <pc:docMk/>
            <pc:sldMk cId="1790457729" sldId="386"/>
            <ac:spMk id="44" creationId="{1A509908-812A-9224-45CB-D07832D80C51}"/>
          </ac:spMkLst>
        </pc:spChg>
        <pc:spChg chg="mod">
          <ac:chgData name="Student - Soh Cher Chin Gabryel" userId="b8c5fa9c-28d6-45d0-8a82-deff9e8493cd" providerId="ADAL" clId="{52F4E680-0A56-48C5-960B-621EF717631A}" dt="2023-02-05T07:23:08.171" v="2407"/>
          <ac:spMkLst>
            <pc:docMk/>
            <pc:sldMk cId="1790457729" sldId="386"/>
            <ac:spMk id="45" creationId="{9650998D-2BE3-4B9E-E713-D65EDF427FC4}"/>
          </ac:spMkLst>
        </pc:spChg>
        <pc:spChg chg="mod">
          <ac:chgData name="Student - Soh Cher Chin Gabryel" userId="b8c5fa9c-28d6-45d0-8a82-deff9e8493cd" providerId="ADAL" clId="{52F4E680-0A56-48C5-960B-621EF717631A}" dt="2023-02-07T12:51:48.715" v="5611" actId="404"/>
          <ac:spMkLst>
            <pc:docMk/>
            <pc:sldMk cId="1790457729" sldId="386"/>
            <ac:spMk id="50" creationId="{0BDD6833-4A72-6045-1C9A-A8C09C5CB8D9}"/>
          </ac:spMkLst>
        </pc:spChg>
        <pc:spChg chg="mod">
          <ac:chgData name="Student - Soh Cher Chin Gabryel" userId="b8c5fa9c-28d6-45d0-8a82-deff9e8493cd" providerId="ADAL" clId="{52F4E680-0A56-48C5-960B-621EF717631A}" dt="2023-02-07T12:51:48.715" v="5611" actId="404"/>
          <ac:spMkLst>
            <pc:docMk/>
            <pc:sldMk cId="1790457729" sldId="386"/>
            <ac:spMk id="51" creationId="{1D40B59F-C5B5-BC14-5C23-CA83A2837D5B}"/>
          </ac:spMkLst>
        </pc:spChg>
        <pc:spChg chg="mod">
          <ac:chgData name="Student - Soh Cher Chin Gabryel" userId="b8c5fa9c-28d6-45d0-8a82-deff9e8493cd" providerId="ADAL" clId="{52F4E680-0A56-48C5-960B-621EF717631A}" dt="2023-02-07T12:51:48.715" v="5611" actId="404"/>
          <ac:spMkLst>
            <pc:docMk/>
            <pc:sldMk cId="1790457729" sldId="386"/>
            <ac:spMk id="53" creationId="{58D902FC-F3CA-23A0-3E57-C43413C1C84A}"/>
          </ac:spMkLst>
        </pc:spChg>
        <pc:spChg chg="mod">
          <ac:chgData name="Student - Soh Cher Chin Gabryel" userId="b8c5fa9c-28d6-45d0-8a82-deff9e8493cd" providerId="ADAL" clId="{52F4E680-0A56-48C5-960B-621EF717631A}" dt="2023-02-07T12:51:48.715" v="5611" actId="404"/>
          <ac:spMkLst>
            <pc:docMk/>
            <pc:sldMk cId="1790457729" sldId="386"/>
            <ac:spMk id="54" creationId="{0657481A-C1B3-6D28-D399-F74D8638A482}"/>
          </ac:spMkLst>
        </pc:spChg>
        <pc:spChg chg="mod">
          <ac:chgData name="Student - Soh Cher Chin Gabryel" userId="b8c5fa9c-28d6-45d0-8a82-deff9e8493cd" providerId="ADAL" clId="{52F4E680-0A56-48C5-960B-621EF717631A}" dt="2023-02-07T12:51:48.715" v="5611" actId="404"/>
          <ac:spMkLst>
            <pc:docMk/>
            <pc:sldMk cId="1790457729" sldId="386"/>
            <ac:spMk id="56" creationId="{CA7473E9-515A-8817-07C9-195625F9199E}"/>
          </ac:spMkLst>
        </pc:spChg>
        <pc:spChg chg="mod">
          <ac:chgData name="Student - Soh Cher Chin Gabryel" userId="b8c5fa9c-28d6-45d0-8a82-deff9e8493cd" providerId="ADAL" clId="{52F4E680-0A56-48C5-960B-621EF717631A}" dt="2023-02-07T12:51:48.715" v="5611" actId="404"/>
          <ac:spMkLst>
            <pc:docMk/>
            <pc:sldMk cId="1790457729" sldId="386"/>
            <ac:spMk id="57" creationId="{0C6391C2-4A76-367B-7D89-1755B905D8C8}"/>
          </ac:spMkLst>
        </pc:spChg>
        <pc:grpChg chg="add del mod">
          <ac:chgData name="Student - Soh Cher Chin Gabryel" userId="b8c5fa9c-28d6-45d0-8a82-deff9e8493cd" providerId="ADAL" clId="{52F4E680-0A56-48C5-960B-621EF717631A}" dt="2023-02-05T07:21:05.918" v="2369" actId="165"/>
          <ac:grpSpMkLst>
            <pc:docMk/>
            <pc:sldMk cId="1790457729" sldId="386"/>
            <ac:grpSpMk id="5" creationId="{885D6934-CB6F-3DE9-F549-87DEF469A807}"/>
          </ac:grpSpMkLst>
        </pc:grpChg>
        <pc:grpChg chg="mod topLvl">
          <ac:chgData name="Student - Soh Cher Chin Gabryel" userId="b8c5fa9c-28d6-45d0-8a82-deff9e8493cd" providerId="ADAL" clId="{52F4E680-0A56-48C5-960B-621EF717631A}" dt="2023-02-07T12:49:56.191" v="5600" actId="14100"/>
          <ac:grpSpMkLst>
            <pc:docMk/>
            <pc:sldMk cId="1790457729" sldId="386"/>
            <ac:grpSpMk id="13" creationId="{140367B2-7EFD-99D2-2976-5E7BE18E09C9}"/>
          </ac:grpSpMkLst>
        </pc:grpChg>
        <pc:grpChg chg="mod topLvl">
          <ac:chgData name="Student - Soh Cher Chin Gabryel" userId="b8c5fa9c-28d6-45d0-8a82-deff9e8493cd" providerId="ADAL" clId="{52F4E680-0A56-48C5-960B-621EF717631A}" dt="2023-02-07T12:49:56.191" v="5600" actId="14100"/>
          <ac:grpSpMkLst>
            <pc:docMk/>
            <pc:sldMk cId="1790457729" sldId="386"/>
            <ac:grpSpMk id="14" creationId="{6D098FF0-5C44-D3B4-FD27-80355B9B4914}"/>
          </ac:grpSpMkLst>
        </pc:grpChg>
        <pc:grpChg chg="mod topLvl">
          <ac:chgData name="Student - Soh Cher Chin Gabryel" userId="b8c5fa9c-28d6-45d0-8a82-deff9e8493cd" providerId="ADAL" clId="{52F4E680-0A56-48C5-960B-621EF717631A}" dt="2023-02-07T12:49:56.191" v="5600" actId="14100"/>
          <ac:grpSpMkLst>
            <pc:docMk/>
            <pc:sldMk cId="1790457729" sldId="386"/>
            <ac:grpSpMk id="15" creationId="{889DBDC2-6202-2D06-4E65-77C2665C4C57}"/>
          </ac:grpSpMkLst>
        </pc:grpChg>
        <pc:grpChg chg="mod topLvl">
          <ac:chgData name="Student - Soh Cher Chin Gabryel" userId="b8c5fa9c-28d6-45d0-8a82-deff9e8493cd" providerId="ADAL" clId="{52F4E680-0A56-48C5-960B-621EF717631A}" dt="2023-02-05T07:22:45.289" v="2401" actId="1076"/>
          <ac:grpSpMkLst>
            <pc:docMk/>
            <pc:sldMk cId="1790457729" sldId="386"/>
            <ac:grpSpMk id="16" creationId="{A586CF9A-5196-7C40-F6FF-DBA15ABD13CA}"/>
          </ac:grpSpMkLst>
        </pc:grpChg>
        <pc:grpChg chg="mod topLvl">
          <ac:chgData name="Student - Soh Cher Chin Gabryel" userId="b8c5fa9c-28d6-45d0-8a82-deff9e8493cd" providerId="ADAL" clId="{52F4E680-0A56-48C5-960B-621EF717631A}" dt="2023-02-05T07:24:15.871" v="2493" actId="1076"/>
          <ac:grpSpMkLst>
            <pc:docMk/>
            <pc:sldMk cId="1790457729" sldId="386"/>
            <ac:grpSpMk id="17" creationId="{A46ACD4E-197B-1987-1BD0-185F42E2D828}"/>
          </ac:grpSpMkLst>
        </pc:grpChg>
        <pc:grpChg chg="add mod">
          <ac:chgData name="Student - Soh Cher Chin Gabryel" userId="b8c5fa9c-28d6-45d0-8a82-deff9e8493cd" providerId="ADAL" clId="{52F4E680-0A56-48C5-960B-621EF717631A}" dt="2023-02-05T07:21:32.097" v="2379" actId="1076"/>
          <ac:grpSpMkLst>
            <pc:docMk/>
            <pc:sldMk cId="1790457729" sldId="386"/>
            <ac:grpSpMk id="31" creationId="{F3EEF150-A92F-BF70-0F67-5F03434009D7}"/>
          </ac:grpSpMkLst>
        </pc:grpChg>
        <pc:grpChg chg="add mod">
          <ac:chgData name="Student - Soh Cher Chin Gabryel" userId="b8c5fa9c-28d6-45d0-8a82-deff9e8493cd" providerId="ADAL" clId="{52F4E680-0A56-48C5-960B-621EF717631A}" dt="2023-02-05T07:21:44.789" v="2381" actId="338"/>
          <ac:grpSpMkLst>
            <pc:docMk/>
            <pc:sldMk cId="1790457729" sldId="386"/>
            <ac:grpSpMk id="32" creationId="{2BCEB4A0-4929-8789-2655-11948921923A}"/>
          </ac:grpSpMkLst>
        </pc:grpChg>
        <pc:grpChg chg="add del mod">
          <ac:chgData name="Student - Soh Cher Chin Gabryel" userId="b8c5fa9c-28d6-45d0-8a82-deff9e8493cd" providerId="ADAL" clId="{52F4E680-0A56-48C5-960B-621EF717631A}" dt="2023-02-05T07:23:10.778" v="2408"/>
          <ac:grpSpMkLst>
            <pc:docMk/>
            <pc:sldMk cId="1790457729" sldId="386"/>
            <ac:grpSpMk id="37" creationId="{483A92AC-0BA7-3B10-1C9F-378402E9B981}"/>
          </ac:grpSpMkLst>
        </pc:grpChg>
        <pc:grpChg chg="add del mod">
          <ac:chgData name="Student - Soh Cher Chin Gabryel" userId="b8c5fa9c-28d6-45d0-8a82-deff9e8493cd" providerId="ADAL" clId="{52F4E680-0A56-48C5-960B-621EF717631A}" dt="2023-02-05T07:23:10.778" v="2408"/>
          <ac:grpSpMkLst>
            <pc:docMk/>
            <pc:sldMk cId="1790457729" sldId="386"/>
            <ac:grpSpMk id="40" creationId="{373584B0-B6FC-0EF8-C5B6-10FFA4846656}"/>
          </ac:grpSpMkLst>
        </pc:grpChg>
        <pc:grpChg chg="add del mod">
          <ac:chgData name="Student - Soh Cher Chin Gabryel" userId="b8c5fa9c-28d6-45d0-8a82-deff9e8493cd" providerId="ADAL" clId="{52F4E680-0A56-48C5-960B-621EF717631A}" dt="2023-02-05T07:23:10.778" v="2408"/>
          <ac:grpSpMkLst>
            <pc:docMk/>
            <pc:sldMk cId="1790457729" sldId="386"/>
            <ac:grpSpMk id="43" creationId="{0DDCD5D2-98C1-1642-22DF-6765231E2909}"/>
          </ac:grpSpMkLst>
        </pc:grpChg>
        <pc:grpChg chg="add mod">
          <ac:chgData name="Student - Soh Cher Chin Gabryel" userId="b8c5fa9c-28d6-45d0-8a82-deff9e8493cd" providerId="ADAL" clId="{52F4E680-0A56-48C5-960B-621EF717631A}" dt="2023-02-07T12:49:56.191" v="5600" actId="14100"/>
          <ac:grpSpMkLst>
            <pc:docMk/>
            <pc:sldMk cId="1790457729" sldId="386"/>
            <ac:grpSpMk id="49" creationId="{7CDF9AB1-2801-9319-DA6C-D0500EE2D060}"/>
          </ac:grpSpMkLst>
        </pc:grpChg>
        <pc:grpChg chg="add mod">
          <ac:chgData name="Student - Soh Cher Chin Gabryel" userId="b8c5fa9c-28d6-45d0-8a82-deff9e8493cd" providerId="ADAL" clId="{52F4E680-0A56-48C5-960B-621EF717631A}" dt="2023-02-07T12:49:56.191" v="5600" actId="14100"/>
          <ac:grpSpMkLst>
            <pc:docMk/>
            <pc:sldMk cId="1790457729" sldId="386"/>
            <ac:grpSpMk id="52" creationId="{B4BA75A5-3114-020B-A169-2ACF195613D3}"/>
          </ac:grpSpMkLst>
        </pc:grpChg>
        <pc:grpChg chg="add mod">
          <ac:chgData name="Student - Soh Cher Chin Gabryel" userId="b8c5fa9c-28d6-45d0-8a82-deff9e8493cd" providerId="ADAL" clId="{52F4E680-0A56-48C5-960B-621EF717631A}" dt="2023-02-07T12:49:56.191" v="5600" actId="14100"/>
          <ac:grpSpMkLst>
            <pc:docMk/>
            <pc:sldMk cId="1790457729" sldId="386"/>
            <ac:grpSpMk id="55" creationId="{35242AB3-4421-B389-DB82-5CFF949F780D}"/>
          </ac:grpSpMkLst>
        </pc:grpChg>
        <pc:picChg chg="mod topLvl">
          <ac:chgData name="Student - Soh Cher Chin Gabryel" userId="b8c5fa9c-28d6-45d0-8a82-deff9e8493cd" providerId="ADAL" clId="{52F4E680-0A56-48C5-960B-621EF717631A}" dt="2023-02-05T07:22:16.547" v="2392" actId="1076"/>
          <ac:picMkLst>
            <pc:docMk/>
            <pc:sldMk cId="1790457729" sldId="386"/>
            <ac:picMk id="7" creationId="{85D0583C-3565-34FF-6CBD-79B2F312A679}"/>
          </ac:picMkLst>
        </pc:picChg>
        <pc:picChg chg="del mod topLvl">
          <ac:chgData name="Student - Soh Cher Chin Gabryel" userId="b8c5fa9c-28d6-45d0-8a82-deff9e8493cd" providerId="ADAL" clId="{52F4E680-0A56-48C5-960B-621EF717631A}" dt="2023-02-05T07:24:19.028" v="2495" actId="478"/>
          <ac:picMkLst>
            <pc:docMk/>
            <pc:sldMk cId="1790457729" sldId="386"/>
            <ac:picMk id="8" creationId="{B12A9C7B-38B4-FB52-CD34-37BBF37FC1D2}"/>
          </ac:picMkLst>
        </pc:picChg>
        <pc:picChg chg="mod topLvl">
          <ac:chgData name="Student - Soh Cher Chin Gabryel" userId="b8c5fa9c-28d6-45d0-8a82-deff9e8493cd" providerId="ADAL" clId="{52F4E680-0A56-48C5-960B-621EF717631A}" dt="2023-02-05T07:22:51.024" v="2402" actId="1076"/>
          <ac:picMkLst>
            <pc:docMk/>
            <pc:sldMk cId="1790457729" sldId="386"/>
            <ac:picMk id="9" creationId="{75B681F2-A31B-42CC-32B0-5783F4DA9E53}"/>
          </ac:picMkLst>
        </pc:picChg>
        <pc:picChg chg="mod topLvl">
          <ac:chgData name="Student - Soh Cher Chin Gabryel" userId="b8c5fa9c-28d6-45d0-8a82-deff9e8493cd" providerId="ADAL" clId="{52F4E680-0A56-48C5-960B-621EF717631A}" dt="2023-02-05T07:22:28.005" v="2397" actId="1076"/>
          <ac:picMkLst>
            <pc:docMk/>
            <pc:sldMk cId="1790457729" sldId="386"/>
            <ac:picMk id="10" creationId="{FD00A5E5-A17A-62BF-0536-4A9AB04A2C0F}"/>
          </ac:picMkLst>
        </pc:picChg>
        <pc:picChg chg="mod topLvl">
          <ac:chgData name="Student - Soh Cher Chin Gabryel" userId="b8c5fa9c-28d6-45d0-8a82-deff9e8493cd" providerId="ADAL" clId="{52F4E680-0A56-48C5-960B-621EF717631A}" dt="2023-02-05T07:22:09.066" v="2389" actId="1076"/>
          <ac:picMkLst>
            <pc:docMk/>
            <pc:sldMk cId="1790457729" sldId="386"/>
            <ac:picMk id="11" creationId="{B203DEA4-7B5A-9208-48E0-5EB8366DAB5D}"/>
          </ac:picMkLst>
        </pc:picChg>
        <pc:picChg chg="del mod topLvl">
          <ac:chgData name="Student - Soh Cher Chin Gabryel" userId="b8c5fa9c-28d6-45d0-8a82-deff9e8493cd" providerId="ADAL" clId="{52F4E680-0A56-48C5-960B-621EF717631A}" dt="2023-02-05T07:24:17.625" v="2494" actId="478"/>
          <ac:picMkLst>
            <pc:docMk/>
            <pc:sldMk cId="1790457729" sldId="386"/>
            <ac:picMk id="12" creationId="{7CEA1019-D85B-E494-D481-2583E9F2D716}"/>
          </ac:picMkLst>
        </pc:picChg>
        <pc:picChg chg="add mod">
          <ac:chgData name="Student - Soh Cher Chin Gabryel" userId="b8c5fa9c-28d6-45d0-8a82-deff9e8493cd" providerId="ADAL" clId="{52F4E680-0A56-48C5-960B-621EF717631A}" dt="2023-02-05T07:24:10.535" v="2492" actId="1076"/>
          <ac:picMkLst>
            <pc:docMk/>
            <pc:sldMk cId="1790457729" sldId="386"/>
            <ac:picMk id="33" creationId="{1FEA7B95-B2D7-19EB-3DC5-F4F1DBB2993D}"/>
          </ac:picMkLst>
        </pc:picChg>
        <pc:picChg chg="add del mod">
          <ac:chgData name="Student - Soh Cher Chin Gabryel" userId="b8c5fa9c-28d6-45d0-8a82-deff9e8493cd" providerId="ADAL" clId="{52F4E680-0A56-48C5-960B-621EF717631A}" dt="2023-02-05T07:23:10.778" v="2408"/>
          <ac:picMkLst>
            <pc:docMk/>
            <pc:sldMk cId="1790457729" sldId="386"/>
            <ac:picMk id="34" creationId="{77E7E154-7177-BBDD-E242-FAFCBF97B3A8}"/>
          </ac:picMkLst>
        </pc:picChg>
        <pc:picChg chg="add del mod">
          <ac:chgData name="Student - Soh Cher Chin Gabryel" userId="b8c5fa9c-28d6-45d0-8a82-deff9e8493cd" providerId="ADAL" clId="{52F4E680-0A56-48C5-960B-621EF717631A}" dt="2023-02-05T07:23:10.778" v="2408"/>
          <ac:picMkLst>
            <pc:docMk/>
            <pc:sldMk cId="1790457729" sldId="386"/>
            <ac:picMk id="35" creationId="{0D377B92-D83F-A22A-1001-63329F4F61B5}"/>
          </ac:picMkLst>
        </pc:picChg>
        <pc:picChg chg="add del mod">
          <ac:chgData name="Student - Soh Cher Chin Gabryel" userId="b8c5fa9c-28d6-45d0-8a82-deff9e8493cd" providerId="ADAL" clId="{52F4E680-0A56-48C5-960B-621EF717631A}" dt="2023-02-05T07:23:10.778" v="2408"/>
          <ac:picMkLst>
            <pc:docMk/>
            <pc:sldMk cId="1790457729" sldId="386"/>
            <ac:picMk id="36" creationId="{E60D2023-EF92-6FCD-F47B-2986324A947B}"/>
          </ac:picMkLst>
        </pc:picChg>
        <pc:picChg chg="add mod">
          <ac:chgData name="Student - Soh Cher Chin Gabryel" userId="b8c5fa9c-28d6-45d0-8a82-deff9e8493cd" providerId="ADAL" clId="{52F4E680-0A56-48C5-960B-621EF717631A}" dt="2023-02-05T07:24:27.700" v="2498" actId="1076"/>
          <ac:picMkLst>
            <pc:docMk/>
            <pc:sldMk cId="1790457729" sldId="386"/>
            <ac:picMk id="46" creationId="{59D5F77F-8520-A3F3-32C3-9A462CB8B229}"/>
          </ac:picMkLst>
        </pc:picChg>
        <pc:picChg chg="add mod">
          <ac:chgData name="Student - Soh Cher Chin Gabryel" userId="b8c5fa9c-28d6-45d0-8a82-deff9e8493cd" providerId="ADAL" clId="{52F4E680-0A56-48C5-960B-621EF717631A}" dt="2023-02-05T07:24:45.162" v="2503" actId="1076"/>
          <ac:picMkLst>
            <pc:docMk/>
            <pc:sldMk cId="1790457729" sldId="386"/>
            <ac:picMk id="47" creationId="{F309C32B-E321-BE2C-898A-681438753585}"/>
          </ac:picMkLst>
        </pc:picChg>
        <pc:picChg chg="add mod">
          <ac:chgData name="Student - Soh Cher Chin Gabryel" userId="b8c5fa9c-28d6-45d0-8a82-deff9e8493cd" providerId="ADAL" clId="{52F4E680-0A56-48C5-960B-621EF717631A}" dt="2023-02-05T07:24:39.752" v="2501" actId="1076"/>
          <ac:picMkLst>
            <pc:docMk/>
            <pc:sldMk cId="1790457729" sldId="386"/>
            <ac:picMk id="48" creationId="{2E2D8935-456A-32E1-A5C1-C83F5DE3B4F1}"/>
          </ac:picMkLst>
        </pc:picChg>
      </pc:sldChg>
      <pc:sldChg chg="addSp delSp modSp mod">
        <pc:chgData name="Student - Soh Cher Chin Gabryel" userId="b8c5fa9c-28d6-45d0-8a82-deff9e8493cd" providerId="ADAL" clId="{52F4E680-0A56-48C5-960B-621EF717631A}" dt="2023-02-06T14:23:55.579" v="4555" actId="1038"/>
        <pc:sldMkLst>
          <pc:docMk/>
          <pc:sldMk cId="4153827764" sldId="387"/>
        </pc:sldMkLst>
        <pc:spChg chg="add del mod">
          <ac:chgData name="Student - Soh Cher Chin Gabryel" userId="b8c5fa9c-28d6-45d0-8a82-deff9e8493cd" providerId="ADAL" clId="{52F4E680-0A56-48C5-960B-621EF717631A}" dt="2023-02-06T14:16:12.899" v="4372" actId="478"/>
          <ac:spMkLst>
            <pc:docMk/>
            <pc:sldMk cId="4153827764" sldId="387"/>
            <ac:spMk id="2" creationId="{F9C4D722-0DAE-A141-AA62-532B74111E19}"/>
          </ac:spMkLst>
        </pc:spChg>
        <pc:spChg chg="mod">
          <ac:chgData name="Student - Soh Cher Chin Gabryel" userId="b8c5fa9c-28d6-45d0-8a82-deff9e8493cd" providerId="ADAL" clId="{52F4E680-0A56-48C5-960B-621EF717631A}" dt="2023-02-06T14:23:43.920" v="4538" actId="1038"/>
          <ac:spMkLst>
            <pc:docMk/>
            <pc:sldMk cId="4153827764" sldId="387"/>
            <ac:spMk id="8" creationId="{9EB4E1C8-DC0C-6476-DD56-AB4796763915}"/>
          </ac:spMkLst>
        </pc:spChg>
        <pc:spChg chg="mod">
          <ac:chgData name="Student - Soh Cher Chin Gabryel" userId="b8c5fa9c-28d6-45d0-8a82-deff9e8493cd" providerId="ADAL" clId="{52F4E680-0A56-48C5-960B-621EF717631A}" dt="2023-02-06T14:23:43.920" v="4538" actId="1038"/>
          <ac:spMkLst>
            <pc:docMk/>
            <pc:sldMk cId="4153827764" sldId="387"/>
            <ac:spMk id="9" creationId="{AB524469-FA5A-3218-974A-E2ADA36B761B}"/>
          </ac:spMkLst>
        </pc:spChg>
        <pc:spChg chg="mod">
          <ac:chgData name="Student - Soh Cher Chin Gabryel" userId="b8c5fa9c-28d6-45d0-8a82-deff9e8493cd" providerId="ADAL" clId="{52F4E680-0A56-48C5-960B-621EF717631A}" dt="2023-02-06T14:23:43.920" v="4538" actId="1038"/>
          <ac:spMkLst>
            <pc:docMk/>
            <pc:sldMk cId="4153827764" sldId="387"/>
            <ac:spMk id="10" creationId="{D9AC8A67-CC9F-C0FC-D115-A13B57F29EDD}"/>
          </ac:spMkLst>
        </pc:spChg>
        <pc:spChg chg="mod">
          <ac:chgData name="Student - Soh Cher Chin Gabryel" userId="b8c5fa9c-28d6-45d0-8a82-deff9e8493cd" providerId="ADAL" clId="{52F4E680-0A56-48C5-960B-621EF717631A}" dt="2023-02-06T14:23:43.920" v="4538" actId="1038"/>
          <ac:spMkLst>
            <pc:docMk/>
            <pc:sldMk cId="4153827764" sldId="387"/>
            <ac:spMk id="11" creationId="{EADA3E89-EC11-E7F9-B632-167E97D72F44}"/>
          </ac:spMkLst>
        </pc:spChg>
        <pc:spChg chg="mod">
          <ac:chgData name="Student - Soh Cher Chin Gabryel" userId="b8c5fa9c-28d6-45d0-8a82-deff9e8493cd" providerId="ADAL" clId="{52F4E680-0A56-48C5-960B-621EF717631A}" dt="2023-02-06T14:23:43.920" v="4538" actId="1038"/>
          <ac:spMkLst>
            <pc:docMk/>
            <pc:sldMk cId="4153827764" sldId="387"/>
            <ac:spMk id="13" creationId="{9AD37630-00BB-6792-B5AF-096AC1EE1849}"/>
          </ac:spMkLst>
        </pc:spChg>
        <pc:spChg chg="mod">
          <ac:chgData name="Student - Soh Cher Chin Gabryel" userId="b8c5fa9c-28d6-45d0-8a82-deff9e8493cd" providerId="ADAL" clId="{52F4E680-0A56-48C5-960B-621EF717631A}" dt="2023-02-06T14:23:43.920" v="4538" actId="1038"/>
          <ac:spMkLst>
            <pc:docMk/>
            <pc:sldMk cId="4153827764" sldId="387"/>
            <ac:spMk id="15" creationId="{D9C3D762-C532-B8A7-96A8-16B72C8A7218}"/>
          </ac:spMkLst>
        </pc:spChg>
        <pc:spChg chg="mod">
          <ac:chgData name="Student - Soh Cher Chin Gabryel" userId="b8c5fa9c-28d6-45d0-8a82-deff9e8493cd" providerId="ADAL" clId="{52F4E680-0A56-48C5-960B-621EF717631A}" dt="2023-02-06T14:23:43.920" v="4538" actId="1038"/>
          <ac:spMkLst>
            <pc:docMk/>
            <pc:sldMk cId="4153827764" sldId="387"/>
            <ac:spMk id="16" creationId="{90FD4305-0018-AB02-19CA-DE589B3DBEDD}"/>
          </ac:spMkLst>
        </pc:spChg>
        <pc:spChg chg="mod">
          <ac:chgData name="Student - Soh Cher Chin Gabryel" userId="b8c5fa9c-28d6-45d0-8a82-deff9e8493cd" providerId="ADAL" clId="{52F4E680-0A56-48C5-960B-621EF717631A}" dt="2023-02-06T14:23:43.920" v="4538" actId="1038"/>
          <ac:spMkLst>
            <pc:docMk/>
            <pc:sldMk cId="4153827764" sldId="387"/>
            <ac:spMk id="17" creationId="{62728852-B33F-2290-FA4E-76A208BB4C11}"/>
          </ac:spMkLst>
        </pc:spChg>
        <pc:spChg chg="mod">
          <ac:chgData name="Student - Soh Cher Chin Gabryel" userId="b8c5fa9c-28d6-45d0-8a82-deff9e8493cd" providerId="ADAL" clId="{52F4E680-0A56-48C5-960B-621EF717631A}" dt="2023-02-06T14:23:43.920" v="4538" actId="1038"/>
          <ac:spMkLst>
            <pc:docMk/>
            <pc:sldMk cId="4153827764" sldId="387"/>
            <ac:spMk id="18" creationId="{02EFB922-3CC5-C9B2-5A03-12BDE0DD4C19}"/>
          </ac:spMkLst>
        </pc:spChg>
        <pc:spChg chg="mod">
          <ac:chgData name="Student - Soh Cher Chin Gabryel" userId="b8c5fa9c-28d6-45d0-8a82-deff9e8493cd" providerId="ADAL" clId="{52F4E680-0A56-48C5-960B-621EF717631A}" dt="2023-02-06T14:15:35.627" v="4361" actId="1076"/>
          <ac:spMkLst>
            <pc:docMk/>
            <pc:sldMk cId="4153827764" sldId="387"/>
            <ac:spMk id="20" creationId="{B681F8D1-4E51-80F8-9352-44438BD5DC57}"/>
          </ac:spMkLst>
        </pc:spChg>
        <pc:spChg chg="mod">
          <ac:chgData name="Student - Soh Cher Chin Gabryel" userId="b8c5fa9c-28d6-45d0-8a82-deff9e8493cd" providerId="ADAL" clId="{52F4E680-0A56-48C5-960B-621EF717631A}" dt="2023-02-06T14:15:39.575" v="4364" actId="1076"/>
          <ac:spMkLst>
            <pc:docMk/>
            <pc:sldMk cId="4153827764" sldId="387"/>
            <ac:spMk id="22" creationId="{97CF0FA3-A7D7-7790-68DD-E448874F6032}"/>
          </ac:spMkLst>
        </pc:spChg>
        <pc:spChg chg="mod">
          <ac:chgData name="Student - Soh Cher Chin Gabryel" userId="b8c5fa9c-28d6-45d0-8a82-deff9e8493cd" providerId="ADAL" clId="{52F4E680-0A56-48C5-960B-621EF717631A}" dt="2023-02-06T14:15:44.502" v="4366" actId="1076"/>
          <ac:spMkLst>
            <pc:docMk/>
            <pc:sldMk cId="4153827764" sldId="387"/>
            <ac:spMk id="24" creationId="{683083F2-F613-6388-2BEA-79281F032BCF}"/>
          </ac:spMkLst>
        </pc:spChg>
        <pc:spChg chg="add mod">
          <ac:chgData name="Student - Soh Cher Chin Gabryel" userId="b8c5fa9c-28d6-45d0-8a82-deff9e8493cd" providerId="ADAL" clId="{52F4E680-0A56-48C5-960B-621EF717631A}" dt="2023-02-06T14:23:26.771" v="4507"/>
          <ac:spMkLst>
            <pc:docMk/>
            <pc:sldMk cId="4153827764" sldId="387"/>
            <ac:spMk id="25" creationId="{700946F6-0665-0316-5C97-F87C3C9D9AE1}"/>
          </ac:spMkLst>
        </pc:spChg>
        <pc:grpChg chg="mod">
          <ac:chgData name="Student - Soh Cher Chin Gabryel" userId="b8c5fa9c-28d6-45d0-8a82-deff9e8493cd" providerId="ADAL" clId="{52F4E680-0A56-48C5-960B-621EF717631A}" dt="2023-02-06T14:23:55.579" v="4555" actId="1038"/>
          <ac:grpSpMkLst>
            <pc:docMk/>
            <pc:sldMk cId="4153827764" sldId="387"/>
            <ac:grpSpMk id="34" creationId="{A271EFEE-0F62-4098-A674-E21EA1A6562E}"/>
          </ac:grpSpMkLst>
        </pc:grpChg>
        <pc:grpChg chg="mod">
          <ac:chgData name="Student - Soh Cher Chin Gabryel" userId="b8c5fa9c-28d6-45d0-8a82-deff9e8493cd" providerId="ADAL" clId="{52F4E680-0A56-48C5-960B-621EF717631A}" dt="2023-02-06T14:23:55.579" v="4555" actId="1038"/>
          <ac:grpSpMkLst>
            <pc:docMk/>
            <pc:sldMk cId="4153827764" sldId="387"/>
            <ac:grpSpMk id="35" creationId="{DD461C2C-E09A-6898-69C1-02ED8A5AC85A}"/>
          </ac:grpSpMkLst>
        </pc:grpChg>
        <pc:grpChg chg="mod">
          <ac:chgData name="Student - Soh Cher Chin Gabryel" userId="b8c5fa9c-28d6-45d0-8a82-deff9e8493cd" providerId="ADAL" clId="{52F4E680-0A56-48C5-960B-621EF717631A}" dt="2023-02-06T14:23:55.579" v="4555" actId="1038"/>
          <ac:grpSpMkLst>
            <pc:docMk/>
            <pc:sldMk cId="4153827764" sldId="387"/>
            <ac:grpSpMk id="36" creationId="{264B737C-9276-7778-CE4A-1F3C08F2C8BD}"/>
          </ac:grpSpMkLst>
        </pc:grpChg>
        <pc:picChg chg="add mod">
          <ac:chgData name="Student - Soh Cher Chin Gabryel" userId="b8c5fa9c-28d6-45d0-8a82-deff9e8493cd" providerId="ADAL" clId="{52F4E680-0A56-48C5-960B-621EF717631A}" dt="2023-02-06T14:16:38.156" v="4378" actId="1076"/>
          <ac:picMkLst>
            <pc:docMk/>
            <pc:sldMk cId="4153827764" sldId="387"/>
            <ac:picMk id="3" creationId="{620B5E31-2C40-2C82-D2FD-54E8C621AE53}"/>
          </ac:picMkLst>
        </pc:picChg>
        <pc:picChg chg="mod">
          <ac:chgData name="Student - Soh Cher Chin Gabryel" userId="b8c5fa9c-28d6-45d0-8a82-deff9e8493cd" providerId="ADAL" clId="{52F4E680-0A56-48C5-960B-621EF717631A}" dt="2023-02-06T14:23:43.920" v="4538" actId="1038"/>
          <ac:picMkLst>
            <pc:docMk/>
            <pc:sldMk cId="4153827764" sldId="387"/>
            <ac:picMk id="12" creationId="{1DBD1AE1-3BDA-0266-1FBF-5378F43ABDD0}"/>
          </ac:picMkLst>
        </pc:picChg>
        <pc:picChg chg="mod">
          <ac:chgData name="Student - Soh Cher Chin Gabryel" userId="b8c5fa9c-28d6-45d0-8a82-deff9e8493cd" providerId="ADAL" clId="{52F4E680-0A56-48C5-960B-621EF717631A}" dt="2023-02-06T14:23:46.753" v="4539" actId="1076"/>
          <ac:picMkLst>
            <pc:docMk/>
            <pc:sldMk cId="4153827764" sldId="387"/>
            <ac:picMk id="28" creationId="{32FF5569-495F-45F8-A941-EF4F2D11A203}"/>
          </ac:picMkLst>
        </pc:picChg>
        <pc:picChg chg="del">
          <ac:chgData name="Student - Soh Cher Chin Gabryel" userId="b8c5fa9c-28d6-45d0-8a82-deff9e8493cd" providerId="ADAL" clId="{52F4E680-0A56-48C5-960B-621EF717631A}" dt="2023-02-06T14:12:53.961" v="4315" actId="478"/>
          <ac:picMkLst>
            <pc:docMk/>
            <pc:sldMk cId="4153827764" sldId="387"/>
            <ac:picMk id="30" creationId="{AE839EA3-E931-A794-A371-BEA35D3AE2FD}"/>
          </ac:picMkLst>
        </pc:picChg>
        <pc:picChg chg="del">
          <ac:chgData name="Student - Soh Cher Chin Gabryel" userId="b8c5fa9c-28d6-45d0-8a82-deff9e8493cd" providerId="ADAL" clId="{52F4E680-0A56-48C5-960B-621EF717631A}" dt="2023-02-06T14:13:22.724" v="4322" actId="478"/>
          <ac:picMkLst>
            <pc:docMk/>
            <pc:sldMk cId="4153827764" sldId="387"/>
            <ac:picMk id="31" creationId="{AB7584B0-C481-3314-0454-AF7276C8D9D3}"/>
          </ac:picMkLst>
        </pc:picChg>
        <pc:picChg chg="mod">
          <ac:chgData name="Student - Soh Cher Chin Gabryel" userId="b8c5fa9c-28d6-45d0-8a82-deff9e8493cd" providerId="ADAL" clId="{52F4E680-0A56-48C5-960B-621EF717631A}" dt="2023-02-06T14:16:28.550" v="4375" actId="14100"/>
          <ac:picMkLst>
            <pc:docMk/>
            <pc:sldMk cId="4153827764" sldId="387"/>
            <ac:picMk id="32" creationId="{E4D37151-9E33-53EB-B45A-0D057A3A7C03}"/>
          </ac:picMkLst>
        </pc:picChg>
      </pc:sldChg>
      <pc:sldChg chg="modSp mod">
        <pc:chgData name="Student - Soh Cher Chin Gabryel" userId="b8c5fa9c-28d6-45d0-8a82-deff9e8493cd" providerId="ADAL" clId="{52F4E680-0A56-48C5-960B-621EF717631A}" dt="2023-02-07T03:49:30.044" v="5235" actId="1076"/>
        <pc:sldMkLst>
          <pc:docMk/>
          <pc:sldMk cId="677272951" sldId="388"/>
        </pc:sldMkLst>
        <pc:spChg chg="mod">
          <ac:chgData name="Student - Soh Cher Chin Gabryel" userId="b8c5fa9c-28d6-45d0-8a82-deff9e8493cd" providerId="ADAL" clId="{52F4E680-0A56-48C5-960B-621EF717631A}" dt="2023-02-07T03:49:30.044" v="5235" actId="1076"/>
          <ac:spMkLst>
            <pc:docMk/>
            <pc:sldMk cId="677272951" sldId="388"/>
            <ac:spMk id="2" creationId="{33EF3FD5-D386-8625-1B65-42EE4191126F}"/>
          </ac:spMkLst>
        </pc:spChg>
      </pc:sldChg>
      <pc:sldChg chg="addSp new">
        <pc:chgData name="Student - Soh Cher Chin Gabryel" userId="b8c5fa9c-28d6-45d0-8a82-deff9e8493cd" providerId="ADAL" clId="{52F4E680-0A56-48C5-960B-621EF717631A}" dt="2023-02-07T13:59:24.521" v="6073"/>
        <pc:sldMkLst>
          <pc:docMk/>
          <pc:sldMk cId="1419999192" sldId="392"/>
        </pc:sldMkLst>
        <pc:picChg chg="add">
          <ac:chgData name="Student - Soh Cher Chin Gabryel" userId="b8c5fa9c-28d6-45d0-8a82-deff9e8493cd" providerId="ADAL" clId="{52F4E680-0A56-48C5-960B-621EF717631A}" dt="2023-02-07T13:59:24.521" v="6073"/>
          <ac:picMkLst>
            <pc:docMk/>
            <pc:sldMk cId="1419999192" sldId="392"/>
            <ac:picMk id="1026" creationId="{05E9A7D0-CB0A-F34B-98EF-059E1F552F3B}"/>
          </ac:picMkLst>
        </pc:picChg>
      </pc:sldChg>
      <pc:sldChg chg="new del">
        <pc:chgData name="Student - Soh Cher Chin Gabryel" userId="b8c5fa9c-28d6-45d0-8a82-deff9e8493cd" providerId="ADAL" clId="{52F4E680-0A56-48C5-960B-621EF717631A}" dt="2023-02-07T14:01:18.845" v="6075" actId="680"/>
        <pc:sldMkLst>
          <pc:docMk/>
          <pc:sldMk cId="3025624596" sldId="393"/>
        </pc:sldMkLst>
      </pc:sldChg>
      <pc:sldChg chg="add del">
        <pc:chgData name="Student - Soh Cher Chin Gabryel" userId="b8c5fa9c-28d6-45d0-8a82-deff9e8493cd" providerId="ADAL" clId="{52F4E680-0A56-48C5-960B-621EF717631A}" dt="2023-02-07T15:36:05.953" v="6079" actId="47"/>
        <pc:sldMkLst>
          <pc:docMk/>
          <pc:sldMk cId="3137470577" sldId="393"/>
        </pc:sldMkLst>
      </pc:sldChg>
      <pc:sldChg chg="modSp mod">
        <pc:chgData name="Student - Soh Cher Chin Gabryel" userId="b8c5fa9c-28d6-45d0-8a82-deff9e8493cd" providerId="ADAL" clId="{52F4E680-0A56-48C5-960B-621EF717631A}" dt="2023-02-07T16:41:34.250" v="6282" actId="20577"/>
        <pc:sldMkLst>
          <pc:docMk/>
          <pc:sldMk cId="4247341797" sldId="395"/>
        </pc:sldMkLst>
        <pc:graphicFrameChg chg="modGraphic">
          <ac:chgData name="Student - Soh Cher Chin Gabryel" userId="b8c5fa9c-28d6-45d0-8a82-deff9e8493cd" providerId="ADAL" clId="{52F4E680-0A56-48C5-960B-621EF717631A}" dt="2023-02-07T16:41:34.250" v="6282" actId="20577"/>
          <ac:graphicFrameMkLst>
            <pc:docMk/>
            <pc:sldMk cId="4247341797" sldId="395"/>
            <ac:graphicFrameMk id="8" creationId="{1A5097FA-C5D0-E69C-FBE9-3FFF0AFD078F}"/>
          </ac:graphicFrameMkLst>
        </pc:graphicFrameChg>
      </pc:sldChg>
      <pc:sldChg chg="modSp mod">
        <pc:chgData name="Student - Soh Cher Chin Gabryel" userId="b8c5fa9c-28d6-45d0-8a82-deff9e8493cd" providerId="ADAL" clId="{52F4E680-0A56-48C5-960B-621EF717631A}" dt="2023-02-07T15:51:33.164" v="6189" actId="1076"/>
        <pc:sldMkLst>
          <pc:docMk/>
          <pc:sldMk cId="297879482" sldId="396"/>
        </pc:sldMkLst>
        <pc:spChg chg="mod">
          <ac:chgData name="Student - Soh Cher Chin Gabryel" userId="b8c5fa9c-28d6-45d0-8a82-deff9e8493cd" providerId="ADAL" clId="{52F4E680-0A56-48C5-960B-621EF717631A}" dt="2023-02-07T15:51:27.616" v="6188" actId="2711"/>
          <ac:spMkLst>
            <pc:docMk/>
            <pc:sldMk cId="297879482" sldId="396"/>
            <ac:spMk id="15" creationId="{97B63C97-1968-C1F9-29CB-F67F8EA04A2E}"/>
          </ac:spMkLst>
        </pc:spChg>
        <pc:grpChg chg="mod">
          <ac:chgData name="Student - Soh Cher Chin Gabryel" userId="b8c5fa9c-28d6-45d0-8a82-deff9e8493cd" providerId="ADAL" clId="{52F4E680-0A56-48C5-960B-621EF717631A}" dt="2023-02-07T15:51:18.088" v="6184" actId="1076"/>
          <ac:grpSpMkLst>
            <pc:docMk/>
            <pc:sldMk cId="297879482" sldId="396"/>
            <ac:grpSpMk id="12" creationId="{37C9B029-F7A9-43B8-E261-E9DA949960D5}"/>
          </ac:grpSpMkLst>
        </pc:grpChg>
        <pc:picChg chg="mod">
          <ac:chgData name="Student - Soh Cher Chin Gabryel" userId="b8c5fa9c-28d6-45d0-8a82-deff9e8493cd" providerId="ADAL" clId="{52F4E680-0A56-48C5-960B-621EF717631A}" dt="2023-02-07T15:51:33.164" v="6189" actId="1076"/>
          <ac:picMkLst>
            <pc:docMk/>
            <pc:sldMk cId="297879482" sldId="396"/>
            <ac:picMk id="14" creationId="{32A395AF-59F9-BA85-089D-13E55774C3E8}"/>
          </ac:picMkLst>
        </pc:picChg>
      </pc:sldChg>
      <pc:sldChg chg="delSp modSp del mod">
        <pc:chgData name="Student - Soh Cher Chin Gabryel" userId="b8c5fa9c-28d6-45d0-8a82-deff9e8493cd" providerId="ADAL" clId="{52F4E680-0A56-48C5-960B-621EF717631A}" dt="2023-02-07T16:25:49.398" v="6194" actId="47"/>
        <pc:sldMkLst>
          <pc:docMk/>
          <pc:sldMk cId="2862707279" sldId="397"/>
        </pc:sldMkLst>
        <pc:grpChg chg="del">
          <ac:chgData name="Student - Soh Cher Chin Gabryel" userId="b8c5fa9c-28d6-45d0-8a82-deff9e8493cd" providerId="ADAL" clId="{52F4E680-0A56-48C5-960B-621EF717631A}" dt="2023-02-07T15:41:48.559" v="6158" actId="478"/>
          <ac:grpSpMkLst>
            <pc:docMk/>
            <pc:sldMk cId="2862707279" sldId="397"/>
            <ac:grpSpMk id="3" creationId="{FBD0AC33-4832-BCE4-840B-EC87E82583CF}"/>
          </ac:grpSpMkLst>
        </pc:grpChg>
        <pc:graphicFrameChg chg="mod">
          <ac:chgData name="Student - Soh Cher Chin Gabryel" userId="b8c5fa9c-28d6-45d0-8a82-deff9e8493cd" providerId="ADAL" clId="{52F4E680-0A56-48C5-960B-621EF717631A}" dt="2023-02-07T16:09:43.828" v="6191"/>
          <ac:graphicFrameMkLst>
            <pc:docMk/>
            <pc:sldMk cId="2862707279" sldId="397"/>
            <ac:graphicFrameMk id="2" creationId="{C3BEA5E7-9925-15D9-871F-966603FDA809}"/>
          </ac:graphicFrameMkLst>
        </pc:graphicFrameChg>
      </pc:sldChg>
      <pc:sldChg chg="modSp mod">
        <pc:chgData name="Student - Soh Cher Chin Gabryel" userId="b8c5fa9c-28d6-45d0-8a82-deff9e8493cd" providerId="ADAL" clId="{52F4E680-0A56-48C5-960B-621EF717631A}" dt="2023-02-07T16:29:37.843" v="6268" actId="20577"/>
        <pc:sldMkLst>
          <pc:docMk/>
          <pc:sldMk cId="3472502615" sldId="398"/>
        </pc:sldMkLst>
        <pc:spChg chg="mod">
          <ac:chgData name="Student - Soh Cher Chin Gabryel" userId="b8c5fa9c-28d6-45d0-8a82-deff9e8493cd" providerId="ADAL" clId="{52F4E680-0A56-48C5-960B-621EF717631A}" dt="2023-02-07T16:29:37.843" v="6268" actId="20577"/>
          <ac:spMkLst>
            <pc:docMk/>
            <pc:sldMk cId="3472502615" sldId="398"/>
            <ac:spMk id="7" creationId="{0DFC1224-3CAB-D95E-57D8-24EA160362D5}"/>
          </ac:spMkLst>
        </pc:spChg>
        <pc:grpChg chg="mod">
          <ac:chgData name="Student - Soh Cher Chin Gabryel" userId="b8c5fa9c-28d6-45d0-8a82-deff9e8493cd" providerId="ADAL" clId="{52F4E680-0A56-48C5-960B-621EF717631A}" dt="2023-02-07T16:28:59.950" v="6254" actId="14100"/>
          <ac:grpSpMkLst>
            <pc:docMk/>
            <pc:sldMk cId="3472502615" sldId="398"/>
            <ac:grpSpMk id="6" creationId="{9909EFC4-5EDB-2D31-D44F-B14F7256DCCD}"/>
          </ac:grpSpMkLst>
        </pc:grpChg>
        <pc:graphicFrameChg chg="mod">
          <ac:chgData name="Student - Soh Cher Chin Gabryel" userId="b8c5fa9c-28d6-45d0-8a82-deff9e8493cd" providerId="ADAL" clId="{52F4E680-0A56-48C5-960B-621EF717631A}" dt="2023-02-07T16:28:54.658" v="6253" actId="403"/>
          <ac:graphicFrameMkLst>
            <pc:docMk/>
            <pc:sldMk cId="3472502615" sldId="398"/>
            <ac:graphicFrameMk id="8" creationId="{F90B1409-A2B2-FCC9-2D15-325062CE9682}"/>
          </ac:graphicFrameMkLst>
        </pc:graphicFrameChg>
      </pc:sldChg>
      <pc:sldChg chg="del">
        <pc:chgData name="Student - Soh Cher Chin Gabryel" userId="b8c5fa9c-28d6-45d0-8a82-deff9e8493cd" providerId="ADAL" clId="{52F4E680-0A56-48C5-960B-621EF717631A}" dt="2023-02-07T16:29:46.606" v="6269" actId="47"/>
        <pc:sldMkLst>
          <pc:docMk/>
          <pc:sldMk cId="85044543" sldId="399"/>
        </pc:sldMkLst>
      </pc:sldChg>
      <pc:sldChg chg="delSp modSp add del mod">
        <pc:chgData name="Student - Soh Cher Chin Gabryel" userId="b8c5fa9c-28d6-45d0-8a82-deff9e8493cd" providerId="ADAL" clId="{52F4E680-0A56-48C5-960B-621EF717631A}" dt="2023-02-07T16:26:23.392" v="6195" actId="47"/>
        <pc:sldMkLst>
          <pc:docMk/>
          <pc:sldMk cId="3832794965" sldId="402"/>
        </pc:sldMkLst>
        <pc:spChg chg="mod">
          <ac:chgData name="Student - Soh Cher Chin Gabryel" userId="b8c5fa9c-28d6-45d0-8a82-deff9e8493cd" providerId="ADAL" clId="{52F4E680-0A56-48C5-960B-621EF717631A}" dt="2023-02-07T15:45:59.416" v="6179" actId="2711"/>
          <ac:spMkLst>
            <pc:docMk/>
            <pc:sldMk cId="3832794965" sldId="402"/>
            <ac:spMk id="6" creationId="{0D29EE13-05ED-A67B-3098-9A85C46D25A3}"/>
          </ac:spMkLst>
        </pc:spChg>
        <pc:spChg chg="mod">
          <ac:chgData name="Student - Soh Cher Chin Gabryel" userId="b8c5fa9c-28d6-45d0-8a82-deff9e8493cd" providerId="ADAL" clId="{52F4E680-0A56-48C5-960B-621EF717631A}" dt="2023-02-07T15:46:15.376" v="6181" actId="2711"/>
          <ac:spMkLst>
            <pc:docMk/>
            <pc:sldMk cId="3832794965" sldId="402"/>
            <ac:spMk id="10" creationId="{C942E28E-7995-50CA-DB61-13F3DE5152EB}"/>
          </ac:spMkLst>
        </pc:spChg>
        <pc:spChg chg="del">
          <ac:chgData name="Student - Soh Cher Chin Gabryel" userId="b8c5fa9c-28d6-45d0-8a82-deff9e8493cd" providerId="ADAL" clId="{52F4E680-0A56-48C5-960B-621EF717631A}" dt="2023-02-07T15:43:20.320" v="6169" actId="478"/>
          <ac:spMkLst>
            <pc:docMk/>
            <pc:sldMk cId="3832794965" sldId="402"/>
            <ac:spMk id="16" creationId="{6C69824C-5B75-4758-D3CF-E10316DAAA63}"/>
          </ac:spMkLst>
        </pc:spChg>
        <pc:grpChg chg="del">
          <ac:chgData name="Student - Soh Cher Chin Gabryel" userId="b8c5fa9c-28d6-45d0-8a82-deff9e8493cd" providerId="ADAL" clId="{52F4E680-0A56-48C5-960B-621EF717631A}" dt="2023-02-07T15:43:17.292" v="6168" actId="478"/>
          <ac:grpSpMkLst>
            <pc:docMk/>
            <pc:sldMk cId="3832794965" sldId="402"/>
            <ac:grpSpMk id="12" creationId="{37C9B029-F7A9-43B8-E261-E9DA949960D5}"/>
          </ac:grpSpMkLst>
        </pc:grpChg>
        <pc:graphicFrameChg chg="mod modGraphic">
          <ac:chgData name="Student - Soh Cher Chin Gabryel" userId="b8c5fa9c-28d6-45d0-8a82-deff9e8493cd" providerId="ADAL" clId="{52F4E680-0A56-48C5-960B-621EF717631A}" dt="2023-02-07T15:46:09.721" v="6180" actId="2711"/>
          <ac:graphicFrameMkLst>
            <pc:docMk/>
            <pc:sldMk cId="3832794965" sldId="402"/>
            <ac:graphicFrameMk id="8" creationId="{36EA6BBA-F74D-702A-C589-8D9BEDD1F167}"/>
          </ac:graphicFrameMkLst>
        </pc:graphicFrameChg>
      </pc:sldChg>
      <pc:sldChg chg="modSp mod">
        <pc:chgData name="Student - Soh Cher Chin Gabryel" userId="b8c5fa9c-28d6-45d0-8a82-deff9e8493cd" providerId="ADAL" clId="{52F4E680-0A56-48C5-960B-621EF717631A}" dt="2023-02-07T16:44:07.995" v="6285" actId="20577"/>
        <pc:sldMkLst>
          <pc:docMk/>
          <pc:sldMk cId="893419259" sldId="404"/>
        </pc:sldMkLst>
        <pc:spChg chg="mod">
          <ac:chgData name="Student - Soh Cher Chin Gabryel" userId="b8c5fa9c-28d6-45d0-8a82-deff9e8493cd" providerId="ADAL" clId="{52F4E680-0A56-48C5-960B-621EF717631A}" dt="2023-02-07T16:44:07.995" v="6285" actId="20577"/>
          <ac:spMkLst>
            <pc:docMk/>
            <pc:sldMk cId="893419259" sldId="404"/>
            <ac:spMk id="7" creationId="{CB0744C5-A667-871B-B96A-C0B0921091A7}"/>
          </ac:spMkLst>
        </pc:spChg>
        <pc:grpChg chg="mod">
          <ac:chgData name="Student - Soh Cher Chin Gabryel" userId="b8c5fa9c-28d6-45d0-8a82-deff9e8493cd" providerId="ADAL" clId="{52F4E680-0A56-48C5-960B-621EF717631A}" dt="2023-02-07T16:44:03.467" v="6284" actId="1076"/>
          <ac:grpSpMkLst>
            <pc:docMk/>
            <pc:sldMk cId="893419259" sldId="404"/>
            <ac:grpSpMk id="2" creationId="{A2C9B610-D265-C5F3-A0CF-9ADEF69ABB12}"/>
          </ac:grpSpMkLst>
        </pc:grpChg>
      </pc:sldChg>
      <pc:sldChg chg="modSp mod">
        <pc:chgData name="Student - Soh Cher Chin Gabryel" userId="b8c5fa9c-28d6-45d0-8a82-deff9e8493cd" providerId="ADAL" clId="{52F4E680-0A56-48C5-960B-621EF717631A}" dt="2023-02-07T16:44:21.682" v="6287" actId="1076"/>
        <pc:sldMkLst>
          <pc:docMk/>
          <pc:sldMk cId="106220381" sldId="405"/>
        </pc:sldMkLst>
        <pc:grpChg chg="mod">
          <ac:chgData name="Student - Soh Cher Chin Gabryel" userId="b8c5fa9c-28d6-45d0-8a82-deff9e8493cd" providerId="ADAL" clId="{52F4E680-0A56-48C5-960B-621EF717631A}" dt="2023-02-07T16:44:21.682" v="6287" actId="1076"/>
          <ac:grpSpMkLst>
            <pc:docMk/>
            <pc:sldMk cId="106220381" sldId="405"/>
            <ac:grpSpMk id="2" creationId="{174C25B0-0563-7C0C-15F0-779DE9BB69D3}"/>
          </ac:grpSpMkLst>
        </pc:grpChg>
        <pc:graphicFrameChg chg="mod">
          <ac:chgData name="Student - Soh Cher Chin Gabryel" userId="b8c5fa9c-28d6-45d0-8a82-deff9e8493cd" providerId="ADAL" clId="{52F4E680-0A56-48C5-960B-621EF717631A}" dt="2023-02-07T16:44:18.939" v="6286" actId="20577"/>
          <ac:graphicFrameMkLst>
            <pc:docMk/>
            <pc:sldMk cId="106220381" sldId="405"/>
            <ac:graphicFrameMk id="3" creationId="{F68AE762-0650-500C-A450-0D634D5452EB}"/>
          </ac:graphicFrameMkLst>
        </pc:graphicFrameChg>
      </pc:sldChg>
      <pc:sldChg chg="modSp mod">
        <pc:chgData name="Student - Soh Cher Chin Gabryel" userId="b8c5fa9c-28d6-45d0-8a82-deff9e8493cd" providerId="ADAL" clId="{52F4E680-0A56-48C5-960B-621EF717631A}" dt="2023-02-07T16:44:26.012" v="6288" actId="1076"/>
        <pc:sldMkLst>
          <pc:docMk/>
          <pc:sldMk cId="1043699569" sldId="406"/>
        </pc:sldMkLst>
        <pc:grpChg chg="mod">
          <ac:chgData name="Student - Soh Cher Chin Gabryel" userId="b8c5fa9c-28d6-45d0-8a82-deff9e8493cd" providerId="ADAL" clId="{52F4E680-0A56-48C5-960B-621EF717631A}" dt="2023-02-07T16:44:26.012" v="6288" actId="1076"/>
          <ac:grpSpMkLst>
            <pc:docMk/>
            <pc:sldMk cId="1043699569" sldId="406"/>
            <ac:grpSpMk id="2" creationId="{5131CB22-0B47-CB4C-BFD0-1F6432278A4F}"/>
          </ac:grpSpMkLst>
        </pc:grpChg>
      </pc:sldChg>
      <pc:sldChg chg="modSp mod">
        <pc:chgData name="Student - Soh Cher Chin Gabryel" userId="b8c5fa9c-28d6-45d0-8a82-deff9e8493cd" providerId="ADAL" clId="{52F4E680-0A56-48C5-960B-621EF717631A}" dt="2023-02-07T16:45:48.831" v="6291" actId="1076"/>
        <pc:sldMkLst>
          <pc:docMk/>
          <pc:sldMk cId="2794694526" sldId="408"/>
        </pc:sldMkLst>
        <pc:spChg chg="mod">
          <ac:chgData name="Student - Soh Cher Chin Gabryel" userId="b8c5fa9c-28d6-45d0-8a82-deff9e8493cd" providerId="ADAL" clId="{52F4E680-0A56-48C5-960B-621EF717631A}" dt="2023-02-07T16:45:48.831" v="6291" actId="1076"/>
          <ac:spMkLst>
            <pc:docMk/>
            <pc:sldMk cId="2794694526" sldId="408"/>
            <ac:spMk id="4" creationId="{DF76AB59-D986-8A34-2865-0392B67DC0F2}"/>
          </ac:spMkLst>
        </pc:spChg>
        <pc:grpChg chg="mod">
          <ac:chgData name="Student - Soh Cher Chin Gabryel" userId="b8c5fa9c-28d6-45d0-8a82-deff9e8493cd" providerId="ADAL" clId="{52F4E680-0A56-48C5-960B-621EF717631A}" dt="2023-02-07T16:45:44.328" v="6289" actId="14100"/>
          <ac:grpSpMkLst>
            <pc:docMk/>
            <pc:sldMk cId="2794694526" sldId="408"/>
            <ac:grpSpMk id="2" creationId="{940F9BB1-DE9B-009C-29FA-3C99D36115B0}"/>
          </ac:grpSpMkLst>
        </pc:grpChg>
        <pc:graphicFrameChg chg="mod">
          <ac:chgData name="Student - Soh Cher Chin Gabryel" userId="b8c5fa9c-28d6-45d0-8a82-deff9e8493cd" providerId="ADAL" clId="{52F4E680-0A56-48C5-960B-621EF717631A}" dt="2023-02-07T16:45:45.981" v="6290" actId="1076"/>
          <ac:graphicFrameMkLst>
            <pc:docMk/>
            <pc:sldMk cId="2794694526" sldId="408"/>
            <ac:graphicFrameMk id="3" creationId="{A0100BCC-2603-3C94-C392-C76E5B8F61AC}"/>
          </ac:graphicFrameMkLst>
        </pc:graphicFrameChg>
      </pc:sldChg>
      <pc:sldChg chg="modSp mod">
        <pc:chgData name="Student - Soh Cher Chin Gabryel" userId="b8c5fa9c-28d6-45d0-8a82-deff9e8493cd" providerId="ADAL" clId="{52F4E680-0A56-48C5-960B-621EF717631A}" dt="2023-02-07T16:46:16.245" v="6293" actId="14100"/>
        <pc:sldMkLst>
          <pc:docMk/>
          <pc:sldMk cId="1391297812" sldId="419"/>
        </pc:sldMkLst>
        <pc:graphicFrameChg chg="mod">
          <ac:chgData name="Student - Soh Cher Chin Gabryel" userId="b8c5fa9c-28d6-45d0-8a82-deff9e8493cd" providerId="ADAL" clId="{52F4E680-0A56-48C5-960B-621EF717631A}" dt="2023-02-07T16:46:16.245" v="6293" actId="14100"/>
          <ac:graphicFrameMkLst>
            <pc:docMk/>
            <pc:sldMk cId="1391297812" sldId="419"/>
            <ac:graphicFrameMk id="2" creationId="{E9144E41-F43A-A9F1-9774-3DD8ABA61298}"/>
          </ac:graphicFrameMkLst>
        </pc:graphicFrameChg>
      </pc:sldChg>
      <pc:sldChg chg="del">
        <pc:chgData name="Student - Soh Cher Chin Gabryel" userId="b8c5fa9c-28d6-45d0-8a82-deff9e8493cd" providerId="ADAL" clId="{52F4E680-0A56-48C5-960B-621EF717631A}" dt="2023-02-07T16:46:28.078" v="6294" actId="47"/>
        <pc:sldMkLst>
          <pc:docMk/>
          <pc:sldMk cId="975722642" sldId="420"/>
        </pc:sldMkLst>
      </pc:sldChg>
      <pc:sldChg chg="del">
        <pc:chgData name="Student - Soh Cher Chin Gabryel" userId="b8c5fa9c-28d6-45d0-8a82-deff9e8493cd" providerId="ADAL" clId="{52F4E680-0A56-48C5-960B-621EF717631A}" dt="2023-02-07T16:46:28.078" v="6294" actId="47"/>
        <pc:sldMkLst>
          <pc:docMk/>
          <pc:sldMk cId="981639123" sldId="421"/>
        </pc:sldMkLst>
      </pc:sldChg>
      <pc:sldChg chg="del">
        <pc:chgData name="Student - Soh Cher Chin Gabryel" userId="b8c5fa9c-28d6-45d0-8a82-deff9e8493cd" providerId="ADAL" clId="{52F4E680-0A56-48C5-960B-621EF717631A}" dt="2023-02-07T16:46:28.078" v="6294" actId="47"/>
        <pc:sldMkLst>
          <pc:docMk/>
          <pc:sldMk cId="3346156562" sldId="423"/>
        </pc:sldMkLst>
      </pc:sldChg>
      <pc:sldChg chg="del">
        <pc:chgData name="Student - Soh Cher Chin Gabryel" userId="b8c5fa9c-28d6-45d0-8a82-deff9e8493cd" providerId="ADAL" clId="{52F4E680-0A56-48C5-960B-621EF717631A}" dt="2023-02-07T16:46:44.255" v="6295" actId="47"/>
        <pc:sldMkLst>
          <pc:docMk/>
          <pc:sldMk cId="1496053141" sldId="424"/>
        </pc:sldMkLst>
      </pc:sldChg>
      <pc:sldChg chg="del">
        <pc:chgData name="Student - Soh Cher Chin Gabryel" userId="b8c5fa9c-28d6-45d0-8a82-deff9e8493cd" providerId="ADAL" clId="{52F4E680-0A56-48C5-960B-621EF717631A}" dt="2023-02-07T16:47:01.270" v="6296" actId="47"/>
        <pc:sldMkLst>
          <pc:docMk/>
          <pc:sldMk cId="3943170751" sldId="426"/>
        </pc:sldMkLst>
      </pc:sldChg>
      <pc:sldChg chg="del">
        <pc:chgData name="Student - Soh Cher Chin Gabryel" userId="b8c5fa9c-28d6-45d0-8a82-deff9e8493cd" providerId="ADAL" clId="{52F4E680-0A56-48C5-960B-621EF717631A}" dt="2023-02-07T16:48:52.820" v="6302" actId="47"/>
        <pc:sldMkLst>
          <pc:docMk/>
          <pc:sldMk cId="2673332207" sldId="427"/>
        </pc:sldMkLst>
      </pc:sldChg>
      <pc:sldChg chg="ord">
        <pc:chgData name="Student - Soh Cher Chin Gabryel" userId="b8c5fa9c-28d6-45d0-8a82-deff9e8493cd" providerId="ADAL" clId="{52F4E680-0A56-48C5-960B-621EF717631A}" dt="2023-02-07T16:47:36.601" v="6298"/>
        <pc:sldMkLst>
          <pc:docMk/>
          <pc:sldMk cId="232618514" sldId="428"/>
        </pc:sldMkLst>
      </pc:sldChg>
      <pc:sldChg chg="del ord">
        <pc:chgData name="Student - Soh Cher Chin Gabryel" userId="b8c5fa9c-28d6-45d0-8a82-deff9e8493cd" providerId="ADAL" clId="{52F4E680-0A56-48C5-960B-621EF717631A}" dt="2023-02-07T16:48:26.116" v="6301" actId="47"/>
        <pc:sldMkLst>
          <pc:docMk/>
          <pc:sldMk cId="3508897621" sldId="429"/>
        </pc:sldMkLst>
      </pc:sldChg>
      <pc:sldChg chg="add del">
        <pc:chgData name="Student - Soh Cher Chin Gabryel" userId="b8c5fa9c-28d6-45d0-8a82-deff9e8493cd" providerId="ADAL" clId="{52F4E680-0A56-48C5-960B-621EF717631A}" dt="2023-02-07T16:49:53.480" v="6305" actId="47"/>
        <pc:sldMkLst>
          <pc:docMk/>
          <pc:sldMk cId="1272410835" sldId="431"/>
        </pc:sldMkLst>
      </pc:sldChg>
      <pc:sldChg chg="del">
        <pc:chgData name="Student - Soh Cher Chin Gabryel" userId="b8c5fa9c-28d6-45d0-8a82-deff9e8493cd" providerId="ADAL" clId="{52F4E680-0A56-48C5-960B-621EF717631A}" dt="2023-02-07T16:51:11.761" v="6306" actId="47"/>
        <pc:sldMkLst>
          <pc:docMk/>
          <pc:sldMk cId="3252297055" sldId="433"/>
        </pc:sldMkLst>
      </pc:sldChg>
      <pc:sldChg chg="del">
        <pc:chgData name="Student - Soh Cher Chin Gabryel" userId="b8c5fa9c-28d6-45d0-8a82-deff9e8493cd" providerId="ADAL" clId="{52F4E680-0A56-48C5-960B-621EF717631A}" dt="2023-02-07T16:51:12.948" v="6307" actId="47"/>
        <pc:sldMkLst>
          <pc:docMk/>
          <pc:sldMk cId="645552722" sldId="434"/>
        </pc:sldMkLst>
      </pc:sldChg>
    </pc:docChg>
  </pc:docChgLst>
  <pc:docChgLst>
    <pc:chgData name="Student - Bryan Aurelius Tanaja" userId="S::bryan_tanaja@mymail.sutd.edu.sg::1d617726-b02e-4180-93ed-c7977a32ae1a" providerId="AD" clId="Web-{95570BF8-1D7E-4FEC-BAA2-25E67AE539C1}"/>
    <pc:docChg chg="modSld">
      <pc:chgData name="Student - Bryan Aurelius Tanaja" userId="S::bryan_tanaja@mymail.sutd.edu.sg::1d617726-b02e-4180-93ed-c7977a32ae1a" providerId="AD" clId="Web-{95570BF8-1D7E-4FEC-BAA2-25E67AE539C1}" dt="2023-01-13T03:08:19.641" v="199" actId="20577"/>
      <pc:docMkLst>
        <pc:docMk/>
      </pc:docMkLst>
      <pc:sldChg chg="addSp modSp mod modClrScheme chgLayout">
        <pc:chgData name="Student - Bryan Aurelius Tanaja" userId="S::bryan_tanaja@mymail.sutd.edu.sg::1d617726-b02e-4180-93ed-c7977a32ae1a" providerId="AD" clId="Web-{95570BF8-1D7E-4FEC-BAA2-25E67AE539C1}" dt="2023-01-13T03:07:22.139" v="146" actId="20577"/>
        <pc:sldMkLst>
          <pc:docMk/>
          <pc:sldMk cId="4280993272" sldId="264"/>
        </pc:sldMkLst>
        <pc:spChg chg="add mod ord">
          <ac:chgData name="Student - Bryan Aurelius Tanaja" userId="S::bryan_tanaja@mymail.sutd.edu.sg::1d617726-b02e-4180-93ed-c7977a32ae1a" providerId="AD" clId="Web-{95570BF8-1D7E-4FEC-BAA2-25E67AE539C1}" dt="2023-01-13T03:07:22.139" v="146" actId="20577"/>
          <ac:spMkLst>
            <pc:docMk/>
            <pc:sldMk cId="4280993272" sldId="264"/>
            <ac:spMk id="2" creationId="{E16392B1-206D-56C9-9ABE-922CACD92B86}"/>
          </ac:spMkLst>
        </pc:spChg>
        <pc:spChg chg="mod ord">
          <ac:chgData name="Student - Bryan Aurelius Tanaja" userId="S::bryan_tanaja@mymail.sutd.edu.sg::1d617726-b02e-4180-93ed-c7977a32ae1a" providerId="AD" clId="Web-{95570BF8-1D7E-4FEC-BAA2-25E67AE539C1}" dt="2023-01-13T02:27:30.425" v="40" actId="20577"/>
          <ac:spMkLst>
            <pc:docMk/>
            <pc:sldMk cId="4280993272" sldId="264"/>
            <ac:spMk id="3" creationId="{DF274664-CC85-97EA-5A9A-B667B7F6235C}"/>
          </ac:spMkLst>
        </pc:spChg>
        <pc:picChg chg="mod">
          <ac:chgData name="Student - Bryan Aurelius Tanaja" userId="S::bryan_tanaja@mymail.sutd.edu.sg::1d617726-b02e-4180-93ed-c7977a32ae1a" providerId="AD" clId="Web-{95570BF8-1D7E-4FEC-BAA2-25E67AE539C1}" dt="2023-01-13T02:27:33.769" v="41" actId="1076"/>
          <ac:picMkLst>
            <pc:docMk/>
            <pc:sldMk cId="4280993272" sldId="264"/>
            <ac:picMk id="5" creationId="{7A4AAEEC-A45A-690B-7A2F-5A394C8749E4}"/>
          </ac:picMkLst>
        </pc:picChg>
      </pc:sldChg>
      <pc:sldChg chg="addSp modSp mod modClrScheme chgLayout">
        <pc:chgData name="Student - Bryan Aurelius Tanaja" userId="S::bryan_tanaja@mymail.sutd.edu.sg::1d617726-b02e-4180-93ed-c7977a32ae1a" providerId="AD" clId="Web-{95570BF8-1D7E-4FEC-BAA2-25E67AE539C1}" dt="2023-01-13T03:07:41.280" v="161" actId="20577"/>
        <pc:sldMkLst>
          <pc:docMk/>
          <pc:sldMk cId="2275072310" sldId="265"/>
        </pc:sldMkLst>
        <pc:spChg chg="mod ord">
          <ac:chgData name="Student - Bryan Aurelius Tanaja" userId="S::bryan_tanaja@mymail.sutd.edu.sg::1d617726-b02e-4180-93ed-c7977a32ae1a" providerId="AD" clId="Web-{95570BF8-1D7E-4FEC-BAA2-25E67AE539C1}" dt="2023-01-13T02:39:25.400" v="134"/>
          <ac:spMkLst>
            <pc:docMk/>
            <pc:sldMk cId="2275072310" sldId="265"/>
            <ac:spMk id="3" creationId="{DF274664-CC85-97EA-5A9A-B667B7F6235C}"/>
          </ac:spMkLst>
        </pc:spChg>
        <pc:spChg chg="add mod ord">
          <ac:chgData name="Student - Bryan Aurelius Tanaja" userId="S::bryan_tanaja@mymail.sutd.edu.sg::1d617726-b02e-4180-93ed-c7977a32ae1a" providerId="AD" clId="Web-{95570BF8-1D7E-4FEC-BAA2-25E67AE539C1}" dt="2023-01-13T03:07:41.280" v="161" actId="20577"/>
          <ac:spMkLst>
            <pc:docMk/>
            <pc:sldMk cId="2275072310" sldId="265"/>
            <ac:spMk id="5" creationId="{8909BA7D-902E-865D-F3F5-62058AB23B90}"/>
          </ac:spMkLst>
        </pc:spChg>
        <pc:picChg chg="mod">
          <ac:chgData name="Student - Bryan Aurelius Tanaja" userId="S::bryan_tanaja@mymail.sutd.edu.sg::1d617726-b02e-4180-93ed-c7977a32ae1a" providerId="AD" clId="Web-{95570BF8-1D7E-4FEC-BAA2-25E67AE539C1}" dt="2023-01-13T02:29:04.709" v="56" actId="1076"/>
          <ac:picMkLst>
            <pc:docMk/>
            <pc:sldMk cId="2275072310" sldId="265"/>
            <ac:picMk id="2" creationId="{6A045E34-BBB5-42DB-BCED-407BF0EBB33E}"/>
          </ac:picMkLst>
        </pc:picChg>
      </pc:sldChg>
      <pc:sldChg chg="addSp modSp mod modClrScheme chgLayout">
        <pc:chgData name="Student - Bryan Aurelius Tanaja" userId="S::bryan_tanaja@mymail.sutd.edu.sg::1d617726-b02e-4180-93ed-c7977a32ae1a" providerId="AD" clId="Web-{95570BF8-1D7E-4FEC-BAA2-25E67AE539C1}" dt="2023-01-13T03:07:49.781" v="167" actId="20577"/>
        <pc:sldMkLst>
          <pc:docMk/>
          <pc:sldMk cId="356840566" sldId="266"/>
        </pc:sldMkLst>
        <pc:spChg chg="mod ord">
          <ac:chgData name="Student - Bryan Aurelius Tanaja" userId="S::bryan_tanaja@mymail.sutd.edu.sg::1d617726-b02e-4180-93ed-c7977a32ae1a" providerId="AD" clId="Web-{95570BF8-1D7E-4FEC-BAA2-25E67AE539C1}" dt="2023-01-13T02:29:43.601" v="67" actId="20577"/>
          <ac:spMkLst>
            <pc:docMk/>
            <pc:sldMk cId="356840566" sldId="266"/>
            <ac:spMk id="3" creationId="{DF274664-CC85-97EA-5A9A-B667B7F6235C}"/>
          </ac:spMkLst>
        </pc:spChg>
        <pc:spChg chg="add mod ord">
          <ac:chgData name="Student - Bryan Aurelius Tanaja" userId="S::bryan_tanaja@mymail.sutd.edu.sg::1d617726-b02e-4180-93ed-c7977a32ae1a" providerId="AD" clId="Web-{95570BF8-1D7E-4FEC-BAA2-25E67AE539C1}" dt="2023-01-13T03:07:49.781" v="167" actId="20577"/>
          <ac:spMkLst>
            <pc:docMk/>
            <pc:sldMk cId="356840566" sldId="266"/>
            <ac:spMk id="5" creationId="{74932425-F837-38D3-F478-8B67431A6166}"/>
          </ac:spMkLst>
        </pc:spChg>
        <pc:picChg chg="mod">
          <ac:chgData name="Student - Bryan Aurelius Tanaja" userId="S::bryan_tanaja@mymail.sutd.edu.sg::1d617726-b02e-4180-93ed-c7977a32ae1a" providerId="AD" clId="Web-{95570BF8-1D7E-4FEC-BAA2-25E67AE539C1}" dt="2023-01-13T02:30:00.555" v="70" actId="1076"/>
          <ac:picMkLst>
            <pc:docMk/>
            <pc:sldMk cId="356840566" sldId="266"/>
            <ac:picMk id="2" creationId="{9C5A353D-905B-61B1-1721-73263895CCAD}"/>
          </ac:picMkLst>
        </pc:picChg>
      </pc:sldChg>
      <pc:sldChg chg="addSp modSp mod modClrScheme chgLayout">
        <pc:chgData name="Student - Bryan Aurelius Tanaja" userId="S::bryan_tanaja@mymail.sutd.edu.sg::1d617726-b02e-4180-93ed-c7977a32ae1a" providerId="AD" clId="Web-{95570BF8-1D7E-4FEC-BAA2-25E67AE539C1}" dt="2023-01-13T03:07:56.421" v="173" actId="20577"/>
        <pc:sldMkLst>
          <pc:docMk/>
          <pc:sldMk cId="2321923638" sldId="267"/>
        </pc:sldMkLst>
        <pc:spChg chg="add mod ord">
          <ac:chgData name="Student - Bryan Aurelius Tanaja" userId="S::bryan_tanaja@mymail.sutd.edu.sg::1d617726-b02e-4180-93ed-c7977a32ae1a" providerId="AD" clId="Web-{95570BF8-1D7E-4FEC-BAA2-25E67AE539C1}" dt="2023-01-13T03:07:56.421" v="173" actId="20577"/>
          <ac:spMkLst>
            <pc:docMk/>
            <pc:sldMk cId="2321923638" sldId="267"/>
            <ac:spMk id="2" creationId="{AA90FBCD-6D50-D4DA-0A5B-74D73D72F60F}"/>
          </ac:spMkLst>
        </pc:spChg>
        <pc:spChg chg="mod ord">
          <ac:chgData name="Student - Bryan Aurelius Tanaja" userId="S::bryan_tanaja@mymail.sutd.edu.sg::1d617726-b02e-4180-93ed-c7977a32ae1a" providerId="AD" clId="Web-{95570BF8-1D7E-4FEC-BAA2-25E67AE539C1}" dt="2023-01-13T02:30:55.275" v="80" actId="20577"/>
          <ac:spMkLst>
            <pc:docMk/>
            <pc:sldMk cId="2321923638" sldId="267"/>
            <ac:spMk id="3" creationId="{DF274664-CC85-97EA-5A9A-B667B7F6235C}"/>
          </ac:spMkLst>
        </pc:spChg>
      </pc:sldChg>
      <pc:sldChg chg="addSp modSp mod modClrScheme chgLayout">
        <pc:chgData name="Student - Bryan Aurelius Tanaja" userId="S::bryan_tanaja@mymail.sutd.edu.sg::1d617726-b02e-4180-93ed-c7977a32ae1a" providerId="AD" clId="Web-{95570BF8-1D7E-4FEC-BAA2-25E67AE539C1}" dt="2023-01-13T03:08:09.891" v="189" actId="20577"/>
        <pc:sldMkLst>
          <pc:docMk/>
          <pc:sldMk cId="4218973726" sldId="268"/>
        </pc:sldMkLst>
        <pc:spChg chg="add mod ord">
          <ac:chgData name="Student - Bryan Aurelius Tanaja" userId="S::bryan_tanaja@mymail.sutd.edu.sg::1d617726-b02e-4180-93ed-c7977a32ae1a" providerId="AD" clId="Web-{95570BF8-1D7E-4FEC-BAA2-25E67AE539C1}" dt="2023-01-13T03:08:09.891" v="189" actId="20577"/>
          <ac:spMkLst>
            <pc:docMk/>
            <pc:sldMk cId="4218973726" sldId="268"/>
            <ac:spMk id="2" creationId="{CCE28833-072A-A1DC-8BCD-E6A93F25A9DD}"/>
          </ac:spMkLst>
        </pc:spChg>
        <pc:spChg chg="mod ord">
          <ac:chgData name="Student - Bryan Aurelius Tanaja" userId="S::bryan_tanaja@mymail.sutd.edu.sg::1d617726-b02e-4180-93ed-c7977a32ae1a" providerId="AD" clId="Web-{95570BF8-1D7E-4FEC-BAA2-25E67AE539C1}" dt="2023-01-13T02:31:34.573" v="107" actId="20577"/>
          <ac:spMkLst>
            <pc:docMk/>
            <pc:sldMk cId="4218973726" sldId="268"/>
            <ac:spMk id="3" creationId="{DF274664-CC85-97EA-5A9A-B667B7F6235C}"/>
          </ac:spMkLst>
        </pc:spChg>
      </pc:sldChg>
      <pc:sldChg chg="addSp modSp mod modClrScheme chgLayout">
        <pc:chgData name="Student - Bryan Aurelius Tanaja" userId="S::bryan_tanaja@mymail.sutd.edu.sg::1d617726-b02e-4180-93ed-c7977a32ae1a" providerId="AD" clId="Web-{95570BF8-1D7E-4FEC-BAA2-25E67AE539C1}" dt="2023-01-13T03:08:19.641" v="199" actId="20577"/>
        <pc:sldMkLst>
          <pc:docMk/>
          <pc:sldMk cId="537935387" sldId="269"/>
        </pc:sldMkLst>
        <pc:spChg chg="add mod ord">
          <ac:chgData name="Student - Bryan Aurelius Tanaja" userId="S::bryan_tanaja@mymail.sutd.edu.sg::1d617726-b02e-4180-93ed-c7977a32ae1a" providerId="AD" clId="Web-{95570BF8-1D7E-4FEC-BAA2-25E67AE539C1}" dt="2023-01-13T03:08:19.641" v="199" actId="20577"/>
          <ac:spMkLst>
            <pc:docMk/>
            <pc:sldMk cId="537935387" sldId="269"/>
            <ac:spMk id="2" creationId="{9B2F56C5-FA76-B1CB-42B7-E6DD1001732C}"/>
          </ac:spMkLst>
        </pc:spChg>
        <pc:spChg chg="mod ord">
          <ac:chgData name="Student - Bryan Aurelius Tanaja" userId="S::bryan_tanaja@mymail.sutd.edu.sg::1d617726-b02e-4180-93ed-c7977a32ae1a" providerId="AD" clId="Web-{95570BF8-1D7E-4FEC-BAA2-25E67AE539C1}" dt="2023-01-13T02:41:26.904" v="140" actId="20577"/>
          <ac:spMkLst>
            <pc:docMk/>
            <pc:sldMk cId="537935387" sldId="269"/>
            <ac:spMk id="3" creationId="{DF274664-CC85-97EA-5A9A-B667B7F6235C}"/>
          </ac:spMkLst>
        </pc:spChg>
      </pc:sldChg>
    </pc:docChg>
  </pc:docChgLst>
  <pc:docChgLst>
    <pc:chgData name="Student - Soh Cher Chin Gabryel" userId="b8c5fa9c-28d6-45d0-8a82-deff9e8493cd" providerId="ADAL" clId="{6EDFC2AC-9AB6-46C6-9FF3-CCE43EB48FB5}"/>
    <pc:docChg chg="undo custSel addSld delSld modSld">
      <pc:chgData name="Student - Soh Cher Chin Gabryel" userId="b8c5fa9c-28d6-45d0-8a82-deff9e8493cd" providerId="ADAL" clId="{6EDFC2AC-9AB6-46C6-9FF3-CCE43EB48FB5}" dt="2023-02-01T08:55:30.638" v="1773" actId="20577"/>
      <pc:docMkLst>
        <pc:docMk/>
      </pc:docMkLst>
      <pc:sldChg chg="modSp mod">
        <pc:chgData name="Student - Soh Cher Chin Gabryel" userId="b8c5fa9c-28d6-45d0-8a82-deff9e8493cd" providerId="ADAL" clId="{6EDFC2AC-9AB6-46C6-9FF3-CCE43EB48FB5}" dt="2023-02-01T08:12:11.183" v="1" actId="114"/>
        <pc:sldMkLst>
          <pc:docMk/>
          <pc:sldMk cId="613738316" sldId="256"/>
        </pc:sldMkLst>
        <pc:spChg chg="mod">
          <ac:chgData name="Student - Soh Cher Chin Gabryel" userId="b8c5fa9c-28d6-45d0-8a82-deff9e8493cd" providerId="ADAL" clId="{6EDFC2AC-9AB6-46C6-9FF3-CCE43EB48FB5}" dt="2023-02-01T08:12:11.183" v="1" actId="114"/>
          <ac:spMkLst>
            <pc:docMk/>
            <pc:sldMk cId="613738316" sldId="256"/>
            <ac:spMk id="5" creationId="{A92ED5B1-6752-2EA6-08B6-30F9B10D90F3}"/>
          </ac:spMkLst>
        </pc:spChg>
      </pc:sldChg>
      <pc:sldChg chg="addSp delSp modSp mod modNotesTx">
        <pc:chgData name="Student - Soh Cher Chin Gabryel" userId="b8c5fa9c-28d6-45d0-8a82-deff9e8493cd" providerId="ADAL" clId="{6EDFC2AC-9AB6-46C6-9FF3-CCE43EB48FB5}" dt="2023-02-01T08:19:49.171" v="105" actId="20577"/>
        <pc:sldMkLst>
          <pc:docMk/>
          <pc:sldMk cId="4081719484" sldId="321"/>
        </pc:sldMkLst>
        <pc:spChg chg="add mod">
          <ac:chgData name="Student - Soh Cher Chin Gabryel" userId="b8c5fa9c-28d6-45d0-8a82-deff9e8493cd" providerId="ADAL" clId="{6EDFC2AC-9AB6-46C6-9FF3-CCE43EB48FB5}" dt="2023-02-01T08:17:19.525" v="99" actId="1035"/>
          <ac:spMkLst>
            <pc:docMk/>
            <pc:sldMk cId="4081719484" sldId="321"/>
            <ac:spMk id="3" creationId="{9CD2C8B2-B115-B881-87F8-1C2D2F9D9682}"/>
          </ac:spMkLst>
        </pc:spChg>
        <pc:spChg chg="mod">
          <ac:chgData name="Student - Soh Cher Chin Gabryel" userId="b8c5fa9c-28d6-45d0-8a82-deff9e8493cd" providerId="ADAL" clId="{6EDFC2AC-9AB6-46C6-9FF3-CCE43EB48FB5}" dt="2023-02-01T08:17:19.525" v="99" actId="1035"/>
          <ac:spMkLst>
            <pc:docMk/>
            <pc:sldMk cId="4081719484" sldId="321"/>
            <ac:spMk id="7" creationId="{E71C8E0C-8E57-8565-A184-7A6DBE040F3D}"/>
          </ac:spMkLst>
        </pc:spChg>
        <pc:spChg chg="mod">
          <ac:chgData name="Student - Soh Cher Chin Gabryel" userId="b8c5fa9c-28d6-45d0-8a82-deff9e8493cd" providerId="ADAL" clId="{6EDFC2AC-9AB6-46C6-9FF3-CCE43EB48FB5}" dt="2023-02-01T08:17:19.525" v="99" actId="1035"/>
          <ac:spMkLst>
            <pc:docMk/>
            <pc:sldMk cId="4081719484" sldId="321"/>
            <ac:spMk id="10" creationId="{1A26ADEA-D908-CB25-2F2C-F23731C4805A}"/>
          </ac:spMkLst>
        </pc:spChg>
        <pc:spChg chg="mod">
          <ac:chgData name="Student - Soh Cher Chin Gabryel" userId="b8c5fa9c-28d6-45d0-8a82-deff9e8493cd" providerId="ADAL" clId="{6EDFC2AC-9AB6-46C6-9FF3-CCE43EB48FB5}" dt="2023-02-01T08:17:19.525" v="99" actId="1035"/>
          <ac:spMkLst>
            <pc:docMk/>
            <pc:sldMk cId="4081719484" sldId="321"/>
            <ac:spMk id="11" creationId="{F79B54CB-1796-E5E8-F288-CDF7C97AF7F2}"/>
          </ac:spMkLst>
        </pc:spChg>
        <pc:spChg chg="mod">
          <ac:chgData name="Student - Soh Cher Chin Gabryel" userId="b8c5fa9c-28d6-45d0-8a82-deff9e8493cd" providerId="ADAL" clId="{6EDFC2AC-9AB6-46C6-9FF3-CCE43EB48FB5}" dt="2023-02-01T08:17:30.387" v="102" actId="14100"/>
          <ac:spMkLst>
            <pc:docMk/>
            <pc:sldMk cId="4081719484" sldId="321"/>
            <ac:spMk id="12" creationId="{2D925E87-F1FF-6EA3-3E1E-6E2781E5F69B}"/>
          </ac:spMkLst>
        </pc:spChg>
        <pc:spChg chg="mod">
          <ac:chgData name="Student - Soh Cher Chin Gabryel" userId="b8c5fa9c-28d6-45d0-8a82-deff9e8493cd" providerId="ADAL" clId="{6EDFC2AC-9AB6-46C6-9FF3-CCE43EB48FB5}" dt="2023-02-01T08:17:44.018" v="104" actId="2711"/>
          <ac:spMkLst>
            <pc:docMk/>
            <pc:sldMk cId="4081719484" sldId="321"/>
            <ac:spMk id="13" creationId="{DA346316-5A4E-017A-9A5A-69672573ED3B}"/>
          </ac:spMkLst>
        </pc:spChg>
        <pc:spChg chg="mod">
          <ac:chgData name="Student - Soh Cher Chin Gabryel" userId="b8c5fa9c-28d6-45d0-8a82-deff9e8493cd" providerId="ADAL" clId="{6EDFC2AC-9AB6-46C6-9FF3-CCE43EB48FB5}" dt="2023-02-01T08:17:19.525" v="99" actId="1035"/>
          <ac:spMkLst>
            <pc:docMk/>
            <pc:sldMk cId="4081719484" sldId="321"/>
            <ac:spMk id="14" creationId="{D190707E-1E24-BE04-FE5C-114F030ED5E8}"/>
          </ac:spMkLst>
        </pc:spChg>
        <pc:spChg chg="del">
          <ac:chgData name="Student - Soh Cher Chin Gabryel" userId="b8c5fa9c-28d6-45d0-8a82-deff9e8493cd" providerId="ADAL" clId="{6EDFC2AC-9AB6-46C6-9FF3-CCE43EB48FB5}" dt="2023-02-01T08:15:52.614" v="20" actId="478"/>
          <ac:spMkLst>
            <pc:docMk/>
            <pc:sldMk cId="4081719484" sldId="321"/>
            <ac:spMk id="15" creationId="{8EBB5601-79EE-FB46-5AC6-EAAD09E761C1}"/>
          </ac:spMkLst>
        </pc:spChg>
        <pc:spChg chg="mod">
          <ac:chgData name="Student - Soh Cher Chin Gabryel" userId="b8c5fa9c-28d6-45d0-8a82-deff9e8493cd" providerId="ADAL" clId="{6EDFC2AC-9AB6-46C6-9FF3-CCE43EB48FB5}" dt="2023-02-01T08:17:19.525" v="99" actId="1035"/>
          <ac:spMkLst>
            <pc:docMk/>
            <pc:sldMk cId="4081719484" sldId="321"/>
            <ac:spMk id="16" creationId="{8929F09E-5BD8-2466-81FB-8BE41FE0EAC3}"/>
          </ac:spMkLst>
        </pc:spChg>
      </pc:sldChg>
      <pc:sldChg chg="modSp mod">
        <pc:chgData name="Student - Soh Cher Chin Gabryel" userId="b8c5fa9c-28d6-45d0-8a82-deff9e8493cd" providerId="ADAL" clId="{6EDFC2AC-9AB6-46C6-9FF3-CCE43EB48FB5}" dt="2023-02-01T08:41:18.004" v="457" actId="20577"/>
        <pc:sldMkLst>
          <pc:docMk/>
          <pc:sldMk cId="948250" sldId="326"/>
        </pc:sldMkLst>
        <pc:spChg chg="mod">
          <ac:chgData name="Student - Soh Cher Chin Gabryel" userId="b8c5fa9c-28d6-45d0-8a82-deff9e8493cd" providerId="ADAL" clId="{6EDFC2AC-9AB6-46C6-9FF3-CCE43EB48FB5}" dt="2023-02-01T08:41:18.004" v="457" actId="20577"/>
          <ac:spMkLst>
            <pc:docMk/>
            <pc:sldMk cId="948250" sldId="326"/>
            <ac:spMk id="7" creationId="{C5149C08-70EE-F532-5DCD-205A26B8F4ED}"/>
          </ac:spMkLst>
        </pc:spChg>
      </pc:sldChg>
      <pc:sldChg chg="modSp mod modNotesTx">
        <pc:chgData name="Student - Soh Cher Chin Gabryel" userId="b8c5fa9c-28d6-45d0-8a82-deff9e8493cd" providerId="ADAL" clId="{6EDFC2AC-9AB6-46C6-9FF3-CCE43EB48FB5}" dt="2023-02-01T08:55:30.638" v="1773" actId="20577"/>
        <pc:sldMkLst>
          <pc:docMk/>
          <pc:sldMk cId="3799117098" sldId="358"/>
        </pc:sldMkLst>
        <pc:spChg chg="mod">
          <ac:chgData name="Student - Soh Cher Chin Gabryel" userId="b8c5fa9c-28d6-45d0-8a82-deff9e8493cd" providerId="ADAL" clId="{6EDFC2AC-9AB6-46C6-9FF3-CCE43EB48FB5}" dt="2023-02-01T08:15:10.836" v="5" actId="1076"/>
          <ac:spMkLst>
            <pc:docMk/>
            <pc:sldMk cId="3799117098" sldId="358"/>
            <ac:spMk id="7" creationId="{50CC65E2-2864-24EE-258A-82E30CE30604}"/>
          </ac:spMkLst>
        </pc:spChg>
        <pc:spChg chg="mod">
          <ac:chgData name="Student - Soh Cher Chin Gabryel" userId="b8c5fa9c-28d6-45d0-8a82-deff9e8493cd" providerId="ADAL" clId="{6EDFC2AC-9AB6-46C6-9FF3-CCE43EB48FB5}" dt="2023-02-01T08:48:47.506" v="939" actId="20577"/>
          <ac:spMkLst>
            <pc:docMk/>
            <pc:sldMk cId="3799117098" sldId="358"/>
            <ac:spMk id="10" creationId="{1BE9AD18-0420-ED95-10A6-D5B4EED1B82F}"/>
          </ac:spMkLst>
        </pc:spChg>
        <pc:picChg chg="mod">
          <ac:chgData name="Student - Soh Cher Chin Gabryel" userId="b8c5fa9c-28d6-45d0-8a82-deff9e8493cd" providerId="ADAL" clId="{6EDFC2AC-9AB6-46C6-9FF3-CCE43EB48FB5}" dt="2023-02-01T08:15:12.966" v="6" actId="14100"/>
          <ac:picMkLst>
            <pc:docMk/>
            <pc:sldMk cId="3799117098" sldId="358"/>
            <ac:picMk id="17" creationId="{344FCB37-4952-BC00-0039-738E5A742851}"/>
          </ac:picMkLst>
        </pc:picChg>
      </pc:sldChg>
      <pc:sldChg chg="modSp mod modNotesTx">
        <pc:chgData name="Student - Soh Cher Chin Gabryel" userId="b8c5fa9c-28d6-45d0-8a82-deff9e8493cd" providerId="ADAL" clId="{6EDFC2AC-9AB6-46C6-9FF3-CCE43EB48FB5}" dt="2023-02-01T08:51:38.085" v="1320" actId="20577"/>
        <pc:sldMkLst>
          <pc:docMk/>
          <pc:sldMk cId="336467191" sldId="359"/>
        </pc:sldMkLst>
        <pc:spChg chg="mod">
          <ac:chgData name="Student - Soh Cher Chin Gabryel" userId="b8c5fa9c-28d6-45d0-8a82-deff9e8493cd" providerId="ADAL" clId="{6EDFC2AC-9AB6-46C6-9FF3-CCE43EB48FB5}" dt="2023-02-01T08:50:52.539" v="1284" actId="20577"/>
          <ac:spMkLst>
            <pc:docMk/>
            <pc:sldMk cId="336467191" sldId="359"/>
            <ac:spMk id="7" creationId="{C5149C08-70EE-F532-5DCD-205A26B8F4ED}"/>
          </ac:spMkLst>
        </pc:spChg>
        <pc:spChg chg="mod">
          <ac:chgData name="Student - Soh Cher Chin Gabryel" userId="b8c5fa9c-28d6-45d0-8a82-deff9e8493cd" providerId="ADAL" clId="{6EDFC2AC-9AB6-46C6-9FF3-CCE43EB48FB5}" dt="2023-02-01T08:51:38.085" v="1320" actId="20577"/>
          <ac:spMkLst>
            <pc:docMk/>
            <pc:sldMk cId="336467191" sldId="359"/>
            <ac:spMk id="8" creationId="{0215D7EE-8BCF-6066-DF1E-2B3A6FEF6F85}"/>
          </ac:spMkLst>
        </pc:spChg>
      </pc:sldChg>
      <pc:sldChg chg="modSp del mod">
        <pc:chgData name="Student - Soh Cher Chin Gabryel" userId="b8c5fa9c-28d6-45d0-8a82-deff9e8493cd" providerId="ADAL" clId="{6EDFC2AC-9AB6-46C6-9FF3-CCE43EB48FB5}" dt="2023-02-01T08:38:51.441" v="317" actId="47"/>
        <pc:sldMkLst>
          <pc:docMk/>
          <pc:sldMk cId="1193837639" sldId="360"/>
        </pc:sldMkLst>
        <pc:spChg chg="mod">
          <ac:chgData name="Student - Soh Cher Chin Gabryel" userId="b8c5fa9c-28d6-45d0-8a82-deff9e8493cd" providerId="ADAL" clId="{6EDFC2AC-9AB6-46C6-9FF3-CCE43EB48FB5}" dt="2023-02-01T08:36:48.044" v="201" actId="20577"/>
          <ac:spMkLst>
            <pc:docMk/>
            <pc:sldMk cId="1193837639" sldId="360"/>
            <ac:spMk id="3" creationId="{0D837E46-DF9D-FBB3-CF4B-22A392438C13}"/>
          </ac:spMkLst>
        </pc:spChg>
      </pc:sldChg>
      <pc:sldChg chg="mod modShow">
        <pc:chgData name="Student - Soh Cher Chin Gabryel" userId="b8c5fa9c-28d6-45d0-8a82-deff9e8493cd" providerId="ADAL" clId="{6EDFC2AC-9AB6-46C6-9FF3-CCE43EB48FB5}" dt="2023-02-01T08:27:38.141" v="147" actId="729"/>
        <pc:sldMkLst>
          <pc:docMk/>
          <pc:sldMk cId="3964819158" sldId="363"/>
        </pc:sldMkLst>
      </pc:sldChg>
      <pc:sldChg chg="modSp mod">
        <pc:chgData name="Student - Soh Cher Chin Gabryel" userId="b8c5fa9c-28d6-45d0-8a82-deff9e8493cd" providerId="ADAL" clId="{6EDFC2AC-9AB6-46C6-9FF3-CCE43EB48FB5}" dt="2023-02-01T08:28:08.974" v="155" actId="20577"/>
        <pc:sldMkLst>
          <pc:docMk/>
          <pc:sldMk cId="367025178" sldId="365"/>
        </pc:sldMkLst>
        <pc:graphicFrameChg chg="modGraphic">
          <ac:chgData name="Student - Soh Cher Chin Gabryel" userId="b8c5fa9c-28d6-45d0-8a82-deff9e8493cd" providerId="ADAL" clId="{6EDFC2AC-9AB6-46C6-9FF3-CCE43EB48FB5}" dt="2023-02-01T08:28:08.974" v="155" actId="20577"/>
          <ac:graphicFrameMkLst>
            <pc:docMk/>
            <pc:sldMk cId="367025178" sldId="365"/>
            <ac:graphicFrameMk id="5" creationId="{CC8BCE70-3B91-6FB2-3A59-9A156E6F61E8}"/>
          </ac:graphicFrameMkLst>
        </pc:graphicFrameChg>
      </pc:sldChg>
      <pc:sldChg chg="modSp new del mod">
        <pc:chgData name="Student - Soh Cher Chin Gabryel" userId="b8c5fa9c-28d6-45d0-8a82-deff9e8493cd" providerId="ADAL" clId="{6EDFC2AC-9AB6-46C6-9FF3-CCE43EB48FB5}" dt="2023-02-01T08:34:47.672" v="195" actId="47"/>
        <pc:sldMkLst>
          <pc:docMk/>
          <pc:sldMk cId="3516286979" sldId="370"/>
        </pc:sldMkLst>
        <pc:spChg chg="mod">
          <ac:chgData name="Student - Soh Cher Chin Gabryel" userId="b8c5fa9c-28d6-45d0-8a82-deff9e8493cd" providerId="ADAL" clId="{6EDFC2AC-9AB6-46C6-9FF3-CCE43EB48FB5}" dt="2023-02-01T08:25:50.743" v="146" actId="20577"/>
          <ac:spMkLst>
            <pc:docMk/>
            <pc:sldMk cId="3516286979" sldId="370"/>
            <ac:spMk id="2" creationId="{2379E7B4-6903-A2A0-2523-684D56315EDE}"/>
          </ac:spMkLst>
        </pc:spChg>
        <pc:spChg chg="mod">
          <ac:chgData name="Student - Soh Cher Chin Gabryel" userId="b8c5fa9c-28d6-45d0-8a82-deff9e8493cd" providerId="ADAL" clId="{6EDFC2AC-9AB6-46C6-9FF3-CCE43EB48FB5}" dt="2023-02-01T08:34:43.641" v="194" actId="20577"/>
          <ac:spMkLst>
            <pc:docMk/>
            <pc:sldMk cId="3516286979" sldId="370"/>
            <ac:spMk id="3" creationId="{166B50A9-AADD-9A93-C1D2-944AC4DDCB3D}"/>
          </ac:spMkLst>
        </pc:spChg>
      </pc:sldChg>
    </pc:docChg>
  </pc:docChgLst>
  <pc:docChgLst>
    <pc:chgData name="Student - Bryan Aurelius Tanaja" userId="1d617726-b02e-4180-93ed-c7977a32ae1a" providerId="ADAL" clId="{83EB3F73-416A-4AC9-9EFA-989D6D15CF51}"/>
    <pc:docChg chg="undo redo custSel addSld delSld modSld">
      <pc:chgData name="Student - Bryan Aurelius Tanaja" userId="1d617726-b02e-4180-93ed-c7977a32ae1a" providerId="ADAL" clId="{83EB3F73-416A-4AC9-9EFA-989D6D15CF51}" dt="2023-02-02T01:13:03.001" v="4202" actId="20577"/>
      <pc:docMkLst>
        <pc:docMk/>
      </pc:docMkLst>
      <pc:sldChg chg="addSp delSp modSp mod setClrOvrMap">
        <pc:chgData name="Student - Bryan Aurelius Tanaja" userId="1d617726-b02e-4180-93ed-c7977a32ae1a" providerId="ADAL" clId="{83EB3F73-416A-4AC9-9EFA-989D6D15CF51}" dt="2023-01-31T11:38:16.681" v="4046" actId="207"/>
        <pc:sldMkLst>
          <pc:docMk/>
          <pc:sldMk cId="613738316" sldId="256"/>
        </pc:sldMkLst>
        <pc:spChg chg="mod">
          <ac:chgData name="Student - Bryan Aurelius Tanaja" userId="1d617726-b02e-4180-93ed-c7977a32ae1a" providerId="ADAL" clId="{83EB3F73-416A-4AC9-9EFA-989D6D15CF51}" dt="2023-01-31T11:35:49.112" v="4032" actId="207"/>
          <ac:spMkLst>
            <pc:docMk/>
            <pc:sldMk cId="613738316" sldId="256"/>
            <ac:spMk id="2" creationId="{BE8DD6DB-FBF0-5507-601F-E53B03717A00}"/>
          </ac:spMkLst>
        </pc:spChg>
        <pc:spChg chg="mod">
          <ac:chgData name="Student - Bryan Aurelius Tanaja" userId="1d617726-b02e-4180-93ed-c7977a32ae1a" providerId="ADAL" clId="{83EB3F73-416A-4AC9-9EFA-989D6D15CF51}" dt="2023-01-31T11:33:29.333" v="3998" actId="20577"/>
          <ac:spMkLst>
            <pc:docMk/>
            <pc:sldMk cId="613738316" sldId="256"/>
            <ac:spMk id="3" creationId="{2B6A1C59-2538-CC64-EF73-37AAC77A50B8}"/>
          </ac:spMkLst>
        </pc:spChg>
        <pc:spChg chg="mod">
          <ac:chgData name="Student - Bryan Aurelius Tanaja" userId="1d617726-b02e-4180-93ed-c7977a32ae1a" providerId="ADAL" clId="{83EB3F73-416A-4AC9-9EFA-989D6D15CF51}" dt="2023-01-31T11:32:52.945" v="3977" actId="26606"/>
          <ac:spMkLst>
            <pc:docMk/>
            <pc:sldMk cId="613738316" sldId="256"/>
            <ac:spMk id="4" creationId="{E53DD34A-DB5B-B90F-6355-6BCE54F2ECFA}"/>
          </ac:spMkLst>
        </pc:spChg>
        <pc:spChg chg="mod">
          <ac:chgData name="Student - Bryan Aurelius Tanaja" userId="1d617726-b02e-4180-93ed-c7977a32ae1a" providerId="ADAL" clId="{83EB3F73-416A-4AC9-9EFA-989D6D15CF51}" dt="2023-01-31T11:32:52.961" v="3978" actId="27636"/>
          <ac:spMkLst>
            <pc:docMk/>
            <pc:sldMk cId="613738316" sldId="256"/>
            <ac:spMk id="5" creationId="{A92ED5B1-6752-2EA6-08B6-30F9B10D90F3}"/>
          </ac:spMkLst>
        </pc:spChg>
        <pc:spChg chg="add mod">
          <ac:chgData name="Student - Bryan Aurelius Tanaja" userId="1d617726-b02e-4180-93ed-c7977a32ae1a" providerId="ADAL" clId="{83EB3F73-416A-4AC9-9EFA-989D6D15CF51}" dt="2023-01-31T11:38:16.681" v="4046" actId="207"/>
          <ac:spMkLst>
            <pc:docMk/>
            <pc:sldMk cId="613738316" sldId="256"/>
            <ac:spMk id="9" creationId="{F8C22F57-7400-877D-FE01-139A15DDC07E}"/>
          </ac:spMkLst>
        </pc:spChg>
        <pc:spChg chg="add">
          <ac:chgData name="Student - Bryan Aurelius Tanaja" userId="1d617726-b02e-4180-93ed-c7977a32ae1a" providerId="ADAL" clId="{83EB3F73-416A-4AC9-9EFA-989D6D15CF51}" dt="2023-01-31T11:32:52.945" v="3977" actId="26606"/>
          <ac:spMkLst>
            <pc:docMk/>
            <pc:sldMk cId="613738316" sldId="256"/>
            <ac:spMk id="1031" creationId="{D3B67387-E1AF-4422-A3BE-470F36AAD919}"/>
          </ac:spMkLst>
        </pc:spChg>
        <pc:spChg chg="add">
          <ac:chgData name="Student - Bryan Aurelius Tanaja" userId="1d617726-b02e-4180-93ed-c7977a32ae1a" providerId="ADAL" clId="{83EB3F73-416A-4AC9-9EFA-989D6D15CF51}" dt="2023-01-31T11:32:52.945" v="3977" actId="26606"/>
          <ac:spMkLst>
            <pc:docMk/>
            <pc:sldMk cId="613738316" sldId="256"/>
            <ac:spMk id="1033" creationId="{BFDB170C-F1C9-479A-B799-7374CFFFF7E1}"/>
          </ac:spMkLst>
        </pc:spChg>
        <pc:picChg chg="mod ord">
          <ac:chgData name="Student - Bryan Aurelius Tanaja" userId="1d617726-b02e-4180-93ed-c7977a32ae1a" providerId="ADAL" clId="{83EB3F73-416A-4AC9-9EFA-989D6D15CF51}" dt="2023-01-31T11:33:13.474" v="3983" actId="1076"/>
          <ac:picMkLst>
            <pc:docMk/>
            <pc:sldMk cId="613738316" sldId="256"/>
            <ac:picMk id="7" creationId="{EC62F7B1-18D7-DC81-EC8F-9DF62727364A}"/>
          </ac:picMkLst>
        </pc:picChg>
        <pc:picChg chg="add del mod">
          <ac:chgData name="Student - Bryan Aurelius Tanaja" userId="1d617726-b02e-4180-93ed-c7977a32ae1a" providerId="ADAL" clId="{83EB3F73-416A-4AC9-9EFA-989D6D15CF51}" dt="2023-01-31T11:32:39.393" v="3976" actId="478"/>
          <ac:picMkLst>
            <pc:docMk/>
            <pc:sldMk cId="613738316" sldId="256"/>
            <ac:picMk id="8" creationId="{DF38A72F-6575-BCCC-4B47-86EF1AE1754D}"/>
          </ac:picMkLst>
        </pc:picChg>
        <pc:picChg chg="mod">
          <ac:chgData name="Student - Bryan Aurelius Tanaja" userId="1d617726-b02e-4180-93ed-c7977a32ae1a" providerId="ADAL" clId="{83EB3F73-416A-4AC9-9EFA-989D6D15CF51}" dt="2023-01-31T11:32:52.945" v="3977" actId="26606"/>
          <ac:picMkLst>
            <pc:docMk/>
            <pc:sldMk cId="613738316" sldId="256"/>
            <ac:picMk id="1026" creationId="{AC3CD7FE-0467-71DF-5215-A587F73ED480}"/>
          </ac:picMkLst>
        </pc:picChg>
        <pc:picChg chg="add">
          <ac:chgData name="Student - Bryan Aurelius Tanaja" userId="1d617726-b02e-4180-93ed-c7977a32ae1a" providerId="ADAL" clId="{83EB3F73-416A-4AC9-9EFA-989D6D15CF51}" dt="2023-01-31T11:32:52.945" v="3977" actId="26606"/>
          <ac:picMkLst>
            <pc:docMk/>
            <pc:sldMk cId="613738316" sldId="256"/>
            <ac:picMk id="1028" creationId="{DF38A72F-6575-BCCC-4B47-86EF1AE1754D}"/>
          </ac:picMkLst>
        </pc:picChg>
      </pc:sldChg>
      <pc:sldChg chg="mod modShow">
        <pc:chgData name="Student - Bryan Aurelius Tanaja" userId="1d617726-b02e-4180-93ed-c7977a32ae1a" providerId="ADAL" clId="{83EB3F73-416A-4AC9-9EFA-989D6D15CF51}" dt="2023-01-19T12:02:32.905" v="0" actId="729"/>
        <pc:sldMkLst>
          <pc:docMk/>
          <pc:sldMk cId="1507435326" sldId="280"/>
        </pc:sldMkLst>
      </pc:sldChg>
      <pc:sldChg chg="new del">
        <pc:chgData name="Student - Bryan Aurelius Tanaja" userId="1d617726-b02e-4180-93ed-c7977a32ae1a" providerId="ADAL" clId="{83EB3F73-416A-4AC9-9EFA-989D6D15CF51}" dt="2023-01-19T12:15:40.904" v="6" actId="47"/>
        <pc:sldMkLst>
          <pc:docMk/>
          <pc:sldMk cId="2697471686" sldId="317"/>
        </pc:sldMkLst>
      </pc:sldChg>
      <pc:sldChg chg="addSp delSp modSp new mod chgLayout">
        <pc:chgData name="Student - Bryan Aurelius Tanaja" userId="1d617726-b02e-4180-93ed-c7977a32ae1a" providerId="ADAL" clId="{83EB3F73-416A-4AC9-9EFA-989D6D15CF51}" dt="2023-01-31T11:38:05.518" v="4043"/>
        <pc:sldMkLst>
          <pc:docMk/>
          <pc:sldMk cId="2783133386" sldId="318"/>
        </pc:sldMkLst>
        <pc:spChg chg="del">
          <ac:chgData name="Student - Bryan Aurelius Tanaja" userId="1d617726-b02e-4180-93ed-c7977a32ae1a" providerId="ADAL" clId="{83EB3F73-416A-4AC9-9EFA-989D6D15CF51}" dt="2023-01-19T12:15:26.083" v="3" actId="700"/>
          <ac:spMkLst>
            <pc:docMk/>
            <pc:sldMk cId="2783133386" sldId="318"/>
            <ac:spMk id="2" creationId="{553B09D8-C1DC-B934-037E-CF7E1B345880}"/>
          </ac:spMkLst>
        </pc:spChg>
        <pc:spChg chg="add del mod">
          <ac:chgData name="Student - Bryan Aurelius Tanaja" userId="1d617726-b02e-4180-93ed-c7977a32ae1a" providerId="ADAL" clId="{83EB3F73-416A-4AC9-9EFA-989D6D15CF51}" dt="2023-01-31T11:38:05.518" v="4043"/>
          <ac:spMkLst>
            <pc:docMk/>
            <pc:sldMk cId="2783133386" sldId="318"/>
            <ac:spMk id="2" creationId="{A66D08F7-B246-378C-FBF8-F66AF8B5297A}"/>
          </ac:spMkLst>
        </pc:spChg>
        <pc:spChg chg="del">
          <ac:chgData name="Student - Bryan Aurelius Tanaja" userId="1d617726-b02e-4180-93ed-c7977a32ae1a" providerId="ADAL" clId="{83EB3F73-416A-4AC9-9EFA-989D6D15CF51}" dt="2023-01-19T12:15:26.083" v="3" actId="700"/>
          <ac:spMkLst>
            <pc:docMk/>
            <pc:sldMk cId="2783133386" sldId="318"/>
            <ac:spMk id="3" creationId="{3A683F51-933F-274E-C789-7E89132B886A}"/>
          </ac:spMkLst>
        </pc:spChg>
        <pc:spChg chg="mod ord">
          <ac:chgData name="Student - Bryan Aurelius Tanaja" userId="1d617726-b02e-4180-93ed-c7977a32ae1a" providerId="ADAL" clId="{83EB3F73-416A-4AC9-9EFA-989D6D15CF51}" dt="2023-01-19T12:15:26.083" v="3" actId="700"/>
          <ac:spMkLst>
            <pc:docMk/>
            <pc:sldMk cId="2783133386" sldId="318"/>
            <ac:spMk id="4" creationId="{5C88DA6F-3452-90A4-F5C7-BB18DE8EC4C7}"/>
          </ac:spMkLst>
        </pc:spChg>
        <pc:spChg chg="add del mod ord">
          <ac:chgData name="Student - Bryan Aurelius Tanaja" userId="1d617726-b02e-4180-93ed-c7977a32ae1a" providerId="ADAL" clId="{83EB3F73-416A-4AC9-9EFA-989D6D15CF51}" dt="2023-01-19T12:15:33.452" v="4" actId="478"/>
          <ac:spMkLst>
            <pc:docMk/>
            <pc:sldMk cId="2783133386" sldId="318"/>
            <ac:spMk id="5" creationId="{2D44CE26-EA03-EA13-4338-A4837213E6CD}"/>
          </ac:spMkLst>
        </pc:spChg>
        <pc:spChg chg="add del mod ord">
          <ac:chgData name="Student - Bryan Aurelius Tanaja" userId="1d617726-b02e-4180-93ed-c7977a32ae1a" providerId="ADAL" clId="{83EB3F73-416A-4AC9-9EFA-989D6D15CF51}" dt="2023-01-19T12:15:36.019" v="5" actId="478"/>
          <ac:spMkLst>
            <pc:docMk/>
            <pc:sldMk cId="2783133386" sldId="318"/>
            <ac:spMk id="6" creationId="{B9E24F22-816E-7CCA-7B40-02CF4E8EEA82}"/>
          </ac:spMkLst>
        </pc:spChg>
        <pc:spChg chg="add del mod">
          <ac:chgData name="Student - Bryan Aurelius Tanaja" userId="1d617726-b02e-4180-93ed-c7977a32ae1a" providerId="ADAL" clId="{83EB3F73-416A-4AC9-9EFA-989D6D15CF51}" dt="2023-01-19T12:15:58.307" v="8"/>
          <ac:spMkLst>
            <pc:docMk/>
            <pc:sldMk cId="2783133386" sldId="318"/>
            <ac:spMk id="7" creationId="{BC09B10A-6164-6A13-FDFB-F013D1DBA81F}"/>
          </ac:spMkLst>
        </pc:spChg>
        <pc:spChg chg="add del mod">
          <ac:chgData name="Student - Bryan Aurelius Tanaja" userId="1d617726-b02e-4180-93ed-c7977a32ae1a" providerId="ADAL" clId="{83EB3F73-416A-4AC9-9EFA-989D6D15CF51}" dt="2023-01-19T12:15:58.307" v="8"/>
          <ac:spMkLst>
            <pc:docMk/>
            <pc:sldMk cId="2783133386" sldId="318"/>
            <ac:spMk id="8" creationId="{8F72659E-48D0-2DD0-E9BE-0F10CACEDEFA}"/>
          </ac:spMkLst>
        </pc:spChg>
        <pc:spChg chg="add del mod">
          <ac:chgData name="Student - Bryan Aurelius Tanaja" userId="1d617726-b02e-4180-93ed-c7977a32ae1a" providerId="ADAL" clId="{83EB3F73-416A-4AC9-9EFA-989D6D15CF51}" dt="2023-01-19T12:15:58.307" v="8"/>
          <ac:spMkLst>
            <pc:docMk/>
            <pc:sldMk cId="2783133386" sldId="318"/>
            <ac:spMk id="9" creationId="{124A540A-D5FF-A014-3B12-A4D0C6D09465}"/>
          </ac:spMkLst>
        </pc:spChg>
        <pc:spChg chg="add del mod">
          <ac:chgData name="Student - Bryan Aurelius Tanaja" userId="1d617726-b02e-4180-93ed-c7977a32ae1a" providerId="ADAL" clId="{83EB3F73-416A-4AC9-9EFA-989D6D15CF51}" dt="2023-01-19T12:15:58.307" v="8"/>
          <ac:spMkLst>
            <pc:docMk/>
            <pc:sldMk cId="2783133386" sldId="318"/>
            <ac:spMk id="10" creationId="{F36F65C7-D789-164E-849C-4F15781CCC58}"/>
          </ac:spMkLst>
        </pc:spChg>
        <pc:spChg chg="add del mod">
          <ac:chgData name="Student - Bryan Aurelius Tanaja" userId="1d617726-b02e-4180-93ed-c7977a32ae1a" providerId="ADAL" clId="{83EB3F73-416A-4AC9-9EFA-989D6D15CF51}" dt="2023-01-19T12:15:58.307" v="8"/>
          <ac:spMkLst>
            <pc:docMk/>
            <pc:sldMk cId="2783133386" sldId="318"/>
            <ac:spMk id="11" creationId="{58668094-1404-9551-53E0-F54548EBCCDD}"/>
          </ac:spMkLst>
        </pc:spChg>
        <pc:spChg chg="add del mod">
          <ac:chgData name="Student - Bryan Aurelius Tanaja" userId="1d617726-b02e-4180-93ed-c7977a32ae1a" providerId="ADAL" clId="{83EB3F73-416A-4AC9-9EFA-989D6D15CF51}" dt="2023-01-19T12:15:58.307" v="8"/>
          <ac:spMkLst>
            <pc:docMk/>
            <pc:sldMk cId="2783133386" sldId="318"/>
            <ac:spMk id="12" creationId="{AA3A30B5-8C43-4D70-C12D-278189DF9AE7}"/>
          </ac:spMkLst>
        </pc:spChg>
        <pc:spChg chg="add mod">
          <ac:chgData name="Student - Bryan Aurelius Tanaja" userId="1d617726-b02e-4180-93ed-c7977a32ae1a" providerId="ADAL" clId="{83EB3F73-416A-4AC9-9EFA-989D6D15CF51}" dt="2023-01-19T12:17:16.441" v="17" actId="1076"/>
          <ac:spMkLst>
            <pc:docMk/>
            <pc:sldMk cId="2783133386" sldId="318"/>
            <ac:spMk id="13" creationId="{1DBFD40D-9340-21E9-1CB0-E83B2B28476B}"/>
          </ac:spMkLst>
        </pc:spChg>
        <pc:spChg chg="add mod">
          <ac:chgData name="Student - Bryan Aurelius Tanaja" userId="1d617726-b02e-4180-93ed-c7977a32ae1a" providerId="ADAL" clId="{83EB3F73-416A-4AC9-9EFA-989D6D15CF51}" dt="2023-01-19T12:58:27.472" v="209" actId="1076"/>
          <ac:spMkLst>
            <pc:docMk/>
            <pc:sldMk cId="2783133386" sldId="318"/>
            <ac:spMk id="18" creationId="{3FF32C74-DFB2-BF35-1EA6-F0B71959D652}"/>
          </ac:spMkLst>
        </pc:spChg>
        <pc:spChg chg="add mod">
          <ac:chgData name="Student - Bryan Aurelius Tanaja" userId="1d617726-b02e-4180-93ed-c7977a32ae1a" providerId="ADAL" clId="{83EB3F73-416A-4AC9-9EFA-989D6D15CF51}" dt="2023-01-19T12:58:38.707" v="212" actId="1076"/>
          <ac:spMkLst>
            <pc:docMk/>
            <pc:sldMk cId="2783133386" sldId="318"/>
            <ac:spMk id="19" creationId="{FDB43895-7723-60D0-BFE5-5F26A39B045D}"/>
          </ac:spMkLst>
        </pc:spChg>
        <pc:spChg chg="add del">
          <ac:chgData name="Student - Bryan Aurelius Tanaja" userId="1d617726-b02e-4180-93ed-c7977a32ae1a" providerId="ADAL" clId="{83EB3F73-416A-4AC9-9EFA-989D6D15CF51}" dt="2023-01-19T12:51:00.283" v="105" actId="478"/>
          <ac:spMkLst>
            <pc:docMk/>
            <pc:sldMk cId="2783133386" sldId="318"/>
            <ac:spMk id="22" creationId="{47D276D0-4550-C6A2-5795-E3D679DC11A6}"/>
          </ac:spMkLst>
        </pc:spChg>
        <pc:spChg chg="add mod">
          <ac:chgData name="Student - Bryan Aurelius Tanaja" userId="1d617726-b02e-4180-93ed-c7977a32ae1a" providerId="ADAL" clId="{83EB3F73-416A-4AC9-9EFA-989D6D15CF51}" dt="2023-01-19T12:58:50.173" v="215" actId="1076"/>
          <ac:spMkLst>
            <pc:docMk/>
            <pc:sldMk cId="2783133386" sldId="318"/>
            <ac:spMk id="28" creationId="{76DB2EED-A356-4BB5-46AD-E561C6A647B4}"/>
          </ac:spMkLst>
        </pc:spChg>
        <pc:spChg chg="add mod">
          <ac:chgData name="Student - Bryan Aurelius Tanaja" userId="1d617726-b02e-4180-93ed-c7977a32ae1a" providerId="ADAL" clId="{83EB3F73-416A-4AC9-9EFA-989D6D15CF51}" dt="2023-01-19T12:58:41.266" v="213" actId="1076"/>
          <ac:spMkLst>
            <pc:docMk/>
            <pc:sldMk cId="2783133386" sldId="318"/>
            <ac:spMk id="29" creationId="{5122D2E6-9447-DA6E-1F85-2618458BB856}"/>
          </ac:spMkLst>
        </pc:spChg>
        <pc:spChg chg="add mod">
          <ac:chgData name="Student - Bryan Aurelius Tanaja" userId="1d617726-b02e-4180-93ed-c7977a32ae1a" providerId="ADAL" clId="{83EB3F73-416A-4AC9-9EFA-989D6D15CF51}" dt="2023-01-19T12:58:46.960" v="214" actId="1076"/>
          <ac:spMkLst>
            <pc:docMk/>
            <pc:sldMk cId="2783133386" sldId="318"/>
            <ac:spMk id="31" creationId="{EA98C8EC-1A8C-CD7B-F3AE-353F0E6EB4A2}"/>
          </ac:spMkLst>
        </pc:spChg>
        <pc:spChg chg="add mod">
          <ac:chgData name="Student - Bryan Aurelius Tanaja" userId="1d617726-b02e-4180-93ed-c7977a32ae1a" providerId="ADAL" clId="{83EB3F73-416A-4AC9-9EFA-989D6D15CF51}" dt="2023-01-19T12:58:46.960" v="214" actId="1076"/>
          <ac:spMkLst>
            <pc:docMk/>
            <pc:sldMk cId="2783133386" sldId="318"/>
            <ac:spMk id="33" creationId="{E13DDDCE-443F-4564-E8E9-D410833BEC18}"/>
          </ac:spMkLst>
        </pc:spChg>
        <pc:spChg chg="add mod">
          <ac:chgData name="Student - Bryan Aurelius Tanaja" userId="1d617726-b02e-4180-93ed-c7977a32ae1a" providerId="ADAL" clId="{83EB3F73-416A-4AC9-9EFA-989D6D15CF51}" dt="2023-01-19T13:04:56.439" v="285" actId="1076"/>
          <ac:spMkLst>
            <pc:docMk/>
            <pc:sldMk cId="2783133386" sldId="318"/>
            <ac:spMk id="35" creationId="{DBF55910-D997-4DDA-FAFB-A37CF10AD483}"/>
          </ac:spMkLst>
        </pc:spChg>
        <pc:picChg chg="add mod">
          <ac:chgData name="Student - Bryan Aurelius Tanaja" userId="1d617726-b02e-4180-93ed-c7977a32ae1a" providerId="ADAL" clId="{83EB3F73-416A-4AC9-9EFA-989D6D15CF51}" dt="2023-01-19T12:17:22.425" v="18" actId="1076"/>
          <ac:picMkLst>
            <pc:docMk/>
            <pc:sldMk cId="2783133386" sldId="318"/>
            <ac:picMk id="15" creationId="{6676CFC1-91EE-2A44-C829-22758FDA5215}"/>
          </ac:picMkLst>
        </pc:picChg>
        <pc:picChg chg="add mod">
          <ac:chgData name="Student - Bryan Aurelius Tanaja" userId="1d617726-b02e-4180-93ed-c7977a32ae1a" providerId="ADAL" clId="{83EB3F73-416A-4AC9-9EFA-989D6D15CF51}" dt="2023-01-19T12:58:21.314" v="208" actId="1076"/>
          <ac:picMkLst>
            <pc:docMk/>
            <pc:sldMk cId="2783133386" sldId="318"/>
            <ac:picMk id="17" creationId="{63380AF7-8DC3-DB3E-9F72-0F9096D627E7}"/>
          </ac:picMkLst>
        </pc:picChg>
        <pc:cxnChg chg="add del mod">
          <ac:chgData name="Student - Bryan Aurelius Tanaja" userId="1d617726-b02e-4180-93ed-c7977a32ae1a" providerId="ADAL" clId="{83EB3F73-416A-4AC9-9EFA-989D6D15CF51}" dt="2023-01-19T12:49:47.350" v="103" actId="478"/>
          <ac:cxnSpMkLst>
            <pc:docMk/>
            <pc:sldMk cId="2783133386" sldId="318"/>
            <ac:cxnSpMk id="21" creationId="{3B6406B1-742F-619D-26BE-215E468DAE98}"/>
          </ac:cxnSpMkLst>
        </pc:cxnChg>
        <pc:cxnChg chg="add mod">
          <ac:chgData name="Student - Bryan Aurelius Tanaja" userId="1d617726-b02e-4180-93ed-c7977a32ae1a" providerId="ADAL" clId="{83EB3F73-416A-4AC9-9EFA-989D6D15CF51}" dt="2023-01-19T12:58:32.785" v="210" actId="14100"/>
          <ac:cxnSpMkLst>
            <pc:docMk/>
            <pc:sldMk cId="2783133386" sldId="318"/>
            <ac:cxnSpMk id="24" creationId="{D319D9CC-9073-6252-0935-A06E3D98EE5E}"/>
          </ac:cxnSpMkLst>
        </pc:cxnChg>
      </pc:sldChg>
      <pc:sldChg chg="addSp delSp modSp new mod">
        <pc:chgData name="Student - Bryan Aurelius Tanaja" userId="1d617726-b02e-4180-93ed-c7977a32ae1a" providerId="ADAL" clId="{83EB3F73-416A-4AC9-9EFA-989D6D15CF51}" dt="2023-01-31T11:37:25.530" v="4041" actId="1036"/>
        <pc:sldMkLst>
          <pc:docMk/>
          <pc:sldMk cId="1433367268" sldId="319"/>
        </pc:sldMkLst>
        <pc:spChg chg="del">
          <ac:chgData name="Student - Bryan Aurelius Tanaja" userId="1d617726-b02e-4180-93ed-c7977a32ae1a" providerId="ADAL" clId="{83EB3F73-416A-4AC9-9EFA-989D6D15CF51}" dt="2023-01-19T12:33:05.461" v="38" actId="478"/>
          <ac:spMkLst>
            <pc:docMk/>
            <pc:sldMk cId="1433367268" sldId="319"/>
            <ac:spMk id="2" creationId="{3C37B355-BEA3-4EAB-8DD1-D63DB82954F3}"/>
          </ac:spMkLst>
        </pc:spChg>
        <pc:spChg chg="del">
          <ac:chgData name="Student - Bryan Aurelius Tanaja" userId="1d617726-b02e-4180-93ed-c7977a32ae1a" providerId="ADAL" clId="{83EB3F73-416A-4AC9-9EFA-989D6D15CF51}" dt="2023-01-19T12:33:46.080" v="43" actId="478"/>
          <ac:spMkLst>
            <pc:docMk/>
            <pc:sldMk cId="1433367268" sldId="319"/>
            <ac:spMk id="3" creationId="{30BE596F-994C-F5A7-3850-111C12D592E5}"/>
          </ac:spMkLst>
        </pc:spChg>
        <pc:spChg chg="add mod">
          <ac:chgData name="Student - Bryan Aurelius Tanaja" userId="1d617726-b02e-4180-93ed-c7977a32ae1a" providerId="ADAL" clId="{83EB3F73-416A-4AC9-9EFA-989D6D15CF51}" dt="2023-01-31T11:26:55.666" v="3805" actId="1076"/>
          <ac:spMkLst>
            <pc:docMk/>
            <pc:sldMk cId="1433367268" sldId="319"/>
            <ac:spMk id="5" creationId="{829A5F84-209C-2D0D-4EA5-F6804C4C8A5D}"/>
          </ac:spMkLst>
        </pc:spChg>
        <pc:spChg chg="add mod">
          <ac:chgData name="Student - Bryan Aurelius Tanaja" userId="1d617726-b02e-4180-93ed-c7977a32ae1a" providerId="ADAL" clId="{83EB3F73-416A-4AC9-9EFA-989D6D15CF51}" dt="2023-01-31T11:26:50.381" v="3804" actId="1035"/>
          <ac:spMkLst>
            <pc:docMk/>
            <pc:sldMk cId="1433367268" sldId="319"/>
            <ac:spMk id="6" creationId="{A8522ECE-A6BC-1665-BA5C-F50A9CCFAB65}"/>
          </ac:spMkLst>
        </pc:spChg>
        <pc:spChg chg="add mod">
          <ac:chgData name="Student - Bryan Aurelius Tanaja" userId="1d617726-b02e-4180-93ed-c7977a32ae1a" providerId="ADAL" clId="{83EB3F73-416A-4AC9-9EFA-989D6D15CF51}" dt="2023-01-19T12:35:34.354" v="64" actId="20577"/>
          <ac:spMkLst>
            <pc:docMk/>
            <pc:sldMk cId="1433367268" sldId="319"/>
            <ac:spMk id="7" creationId="{50CC65E2-2864-24EE-258A-82E30CE30604}"/>
          </ac:spMkLst>
        </pc:spChg>
        <pc:spChg chg="add mod">
          <ac:chgData name="Student - Bryan Aurelius Tanaja" userId="1d617726-b02e-4180-93ed-c7977a32ae1a" providerId="ADAL" clId="{83EB3F73-416A-4AC9-9EFA-989D6D15CF51}" dt="2023-01-19T12:35:13.365" v="59" actId="1076"/>
          <ac:spMkLst>
            <pc:docMk/>
            <pc:sldMk cId="1433367268" sldId="319"/>
            <ac:spMk id="8" creationId="{3BF0DC3C-D4FA-AFB0-FE75-F243EB9BEBDF}"/>
          </ac:spMkLst>
        </pc:spChg>
        <pc:spChg chg="add mod">
          <ac:chgData name="Student - Bryan Aurelius Tanaja" userId="1d617726-b02e-4180-93ed-c7977a32ae1a" providerId="ADAL" clId="{83EB3F73-416A-4AC9-9EFA-989D6D15CF51}" dt="2023-01-19T12:35:04.126" v="57" actId="1076"/>
          <ac:spMkLst>
            <pc:docMk/>
            <pc:sldMk cId="1433367268" sldId="319"/>
            <ac:spMk id="9" creationId="{9D910925-407B-0E43-065A-94D05994C4AE}"/>
          </ac:spMkLst>
        </pc:spChg>
        <pc:spChg chg="add mod">
          <ac:chgData name="Student - Bryan Aurelius Tanaja" userId="1d617726-b02e-4180-93ed-c7977a32ae1a" providerId="ADAL" clId="{83EB3F73-416A-4AC9-9EFA-989D6D15CF51}" dt="2023-01-19T12:47:13.035" v="99" actId="113"/>
          <ac:spMkLst>
            <pc:docMk/>
            <pc:sldMk cId="1433367268" sldId="319"/>
            <ac:spMk id="10" creationId="{1BE9AD18-0420-ED95-10A6-D5B4EED1B82F}"/>
          </ac:spMkLst>
        </pc:spChg>
        <pc:spChg chg="add mod">
          <ac:chgData name="Student - Bryan Aurelius Tanaja" userId="1d617726-b02e-4180-93ed-c7977a32ae1a" providerId="ADAL" clId="{83EB3F73-416A-4AC9-9EFA-989D6D15CF51}" dt="2023-01-19T12:47:16.388" v="100" actId="113"/>
          <ac:spMkLst>
            <pc:docMk/>
            <pc:sldMk cId="1433367268" sldId="319"/>
            <ac:spMk id="11" creationId="{825E5197-47BB-1C8C-7313-F5D4FCC6DAFE}"/>
          </ac:spMkLst>
        </pc:spChg>
        <pc:spChg chg="add mod">
          <ac:chgData name="Student - Bryan Aurelius Tanaja" userId="1d617726-b02e-4180-93ed-c7977a32ae1a" providerId="ADAL" clId="{83EB3F73-416A-4AC9-9EFA-989D6D15CF51}" dt="2023-01-19T12:47:19.202" v="101" actId="113"/>
          <ac:spMkLst>
            <pc:docMk/>
            <pc:sldMk cId="1433367268" sldId="319"/>
            <ac:spMk id="12" creationId="{95BBD290-1865-0CCE-367F-9B3371E15ACD}"/>
          </ac:spMkLst>
        </pc:spChg>
        <pc:spChg chg="mod">
          <ac:chgData name="Student - Bryan Aurelius Tanaja" userId="1d617726-b02e-4180-93ed-c7977a32ae1a" providerId="ADAL" clId="{83EB3F73-416A-4AC9-9EFA-989D6D15CF51}" dt="2023-01-19T13:05:12.439" v="286"/>
          <ac:spMkLst>
            <pc:docMk/>
            <pc:sldMk cId="1433367268" sldId="319"/>
            <ac:spMk id="14" creationId="{521111BA-03AA-7B64-0BF2-D6E39E4F93CC}"/>
          </ac:spMkLst>
        </pc:spChg>
        <pc:spChg chg="mod">
          <ac:chgData name="Student - Bryan Aurelius Tanaja" userId="1d617726-b02e-4180-93ed-c7977a32ae1a" providerId="ADAL" clId="{83EB3F73-416A-4AC9-9EFA-989D6D15CF51}" dt="2023-01-19T13:05:12.439" v="286"/>
          <ac:spMkLst>
            <pc:docMk/>
            <pc:sldMk cId="1433367268" sldId="319"/>
            <ac:spMk id="15" creationId="{617051FC-6221-EA51-2F10-800F005DA44A}"/>
          </ac:spMkLst>
        </pc:spChg>
        <pc:grpChg chg="add mod">
          <ac:chgData name="Student - Bryan Aurelius Tanaja" userId="1d617726-b02e-4180-93ed-c7977a32ae1a" providerId="ADAL" clId="{83EB3F73-416A-4AC9-9EFA-989D6D15CF51}" dt="2023-01-19T13:05:20.229" v="289" actId="1076"/>
          <ac:grpSpMkLst>
            <pc:docMk/>
            <pc:sldMk cId="1433367268" sldId="319"/>
            <ac:grpSpMk id="13" creationId="{D352A297-E342-24A6-A372-6F871921A075}"/>
          </ac:grpSpMkLst>
        </pc:grpChg>
        <pc:grpChg chg="mod">
          <ac:chgData name="Student - Bryan Aurelius Tanaja" userId="1d617726-b02e-4180-93ed-c7977a32ae1a" providerId="ADAL" clId="{83EB3F73-416A-4AC9-9EFA-989D6D15CF51}" dt="2023-01-31T11:37:25.530" v="4041" actId="1036"/>
          <ac:grpSpMkLst>
            <pc:docMk/>
            <pc:sldMk cId="1433367268" sldId="319"/>
            <ac:grpSpMk id="24" creationId="{F93B7280-8282-2F5B-8013-DDA43A1209AD}"/>
          </ac:grpSpMkLst>
        </pc:grpChg>
        <pc:grpChg chg="mod">
          <ac:chgData name="Student - Bryan Aurelius Tanaja" userId="1d617726-b02e-4180-93ed-c7977a32ae1a" providerId="ADAL" clId="{83EB3F73-416A-4AC9-9EFA-989D6D15CF51}" dt="2023-01-31T11:37:25.530" v="4041" actId="1036"/>
          <ac:grpSpMkLst>
            <pc:docMk/>
            <pc:sldMk cId="1433367268" sldId="319"/>
            <ac:grpSpMk id="25" creationId="{A344DDE5-E13D-8DBA-86DB-34FA8CCB6FC1}"/>
          </ac:grpSpMkLst>
        </pc:grpChg>
        <pc:grpChg chg="mod">
          <ac:chgData name="Student - Bryan Aurelius Tanaja" userId="1d617726-b02e-4180-93ed-c7977a32ae1a" providerId="ADAL" clId="{83EB3F73-416A-4AC9-9EFA-989D6D15CF51}" dt="2023-01-31T11:37:25.530" v="4041" actId="1036"/>
          <ac:grpSpMkLst>
            <pc:docMk/>
            <pc:sldMk cId="1433367268" sldId="319"/>
            <ac:grpSpMk id="26" creationId="{EC84596B-8D39-52DC-482B-A1A432EB45D1}"/>
          </ac:grpSpMkLst>
        </pc:grpChg>
      </pc:sldChg>
      <pc:sldChg chg="addSp delSp modSp new mod">
        <pc:chgData name="Student - Bryan Aurelius Tanaja" userId="1d617726-b02e-4180-93ed-c7977a32ae1a" providerId="ADAL" clId="{83EB3F73-416A-4AC9-9EFA-989D6D15CF51}" dt="2023-01-31T11:27:14.204" v="3810" actId="1076"/>
        <pc:sldMkLst>
          <pc:docMk/>
          <pc:sldMk cId="1033077610" sldId="320"/>
        </pc:sldMkLst>
        <pc:spChg chg="del">
          <ac:chgData name="Student - Bryan Aurelius Tanaja" userId="1d617726-b02e-4180-93ed-c7977a32ae1a" providerId="ADAL" clId="{83EB3F73-416A-4AC9-9EFA-989D6D15CF51}" dt="2023-01-19T13:20:27.186" v="291" actId="478"/>
          <ac:spMkLst>
            <pc:docMk/>
            <pc:sldMk cId="1033077610" sldId="320"/>
            <ac:spMk id="2" creationId="{E69F8D2C-E133-2925-131B-8B65A45D6927}"/>
          </ac:spMkLst>
        </pc:spChg>
        <pc:spChg chg="add del mod">
          <ac:chgData name="Student - Bryan Aurelius Tanaja" userId="1d617726-b02e-4180-93ed-c7977a32ae1a" providerId="ADAL" clId="{83EB3F73-416A-4AC9-9EFA-989D6D15CF51}" dt="2023-01-31T11:27:06.940" v="3807" actId="478"/>
          <ac:spMkLst>
            <pc:docMk/>
            <pc:sldMk cId="1033077610" sldId="320"/>
            <ac:spMk id="2" creationId="{F11D0211-2FB1-0584-D178-378B032330B2}"/>
          </ac:spMkLst>
        </pc:spChg>
        <pc:spChg chg="add mod">
          <ac:chgData name="Student - Bryan Aurelius Tanaja" userId="1d617726-b02e-4180-93ed-c7977a32ae1a" providerId="ADAL" clId="{83EB3F73-416A-4AC9-9EFA-989D6D15CF51}" dt="2023-01-31T11:27:09.047" v="3809"/>
          <ac:spMkLst>
            <pc:docMk/>
            <pc:sldMk cId="1033077610" sldId="320"/>
            <ac:spMk id="3" creationId="{4A336A2B-E28E-9828-2A89-90AA24478C20}"/>
          </ac:spMkLst>
        </pc:spChg>
        <pc:spChg chg="del">
          <ac:chgData name="Student - Bryan Aurelius Tanaja" userId="1d617726-b02e-4180-93ed-c7977a32ae1a" providerId="ADAL" clId="{83EB3F73-416A-4AC9-9EFA-989D6D15CF51}" dt="2023-01-19T13:20:29.910" v="292" actId="478"/>
          <ac:spMkLst>
            <pc:docMk/>
            <pc:sldMk cId="1033077610" sldId="320"/>
            <ac:spMk id="3" creationId="{FB9D2C66-8AD4-1486-60B6-D363AD050CBC}"/>
          </ac:spMkLst>
        </pc:spChg>
        <pc:spChg chg="add mod">
          <ac:chgData name="Student - Bryan Aurelius Tanaja" userId="1d617726-b02e-4180-93ed-c7977a32ae1a" providerId="ADAL" clId="{83EB3F73-416A-4AC9-9EFA-989D6D15CF51}" dt="2023-01-31T11:27:14.204" v="3810" actId="1076"/>
          <ac:spMkLst>
            <pc:docMk/>
            <pc:sldMk cId="1033077610" sldId="320"/>
            <ac:spMk id="5" creationId="{D907A3C8-7A31-D7E7-D94B-F9713B241CEE}"/>
          </ac:spMkLst>
        </pc:spChg>
        <pc:spChg chg="add del mod">
          <ac:chgData name="Student - Bryan Aurelius Tanaja" userId="1d617726-b02e-4180-93ed-c7977a32ae1a" providerId="ADAL" clId="{83EB3F73-416A-4AC9-9EFA-989D6D15CF51}" dt="2023-01-31T11:27:08.239" v="3808" actId="478"/>
          <ac:spMkLst>
            <pc:docMk/>
            <pc:sldMk cId="1033077610" sldId="320"/>
            <ac:spMk id="6" creationId="{6B7FF7F4-ECC4-9556-6555-4E6C4BC44FD9}"/>
          </ac:spMkLst>
        </pc:spChg>
        <pc:graphicFrameChg chg="add mod">
          <ac:chgData name="Student - Bryan Aurelius Tanaja" userId="1d617726-b02e-4180-93ed-c7977a32ae1a" providerId="ADAL" clId="{83EB3F73-416A-4AC9-9EFA-989D6D15CF51}" dt="2023-01-19T18:46:08.586" v="3303"/>
          <ac:graphicFrameMkLst>
            <pc:docMk/>
            <pc:sldMk cId="1033077610" sldId="320"/>
            <ac:graphicFrameMk id="7" creationId="{6D4BAB2D-5A39-318C-8C12-06324CDFDAA6}"/>
          </ac:graphicFrameMkLst>
        </pc:graphicFrameChg>
        <pc:cxnChg chg="add del">
          <ac:chgData name="Student - Bryan Aurelius Tanaja" userId="1d617726-b02e-4180-93ed-c7977a32ae1a" providerId="ADAL" clId="{83EB3F73-416A-4AC9-9EFA-989D6D15CF51}" dt="2023-01-19T13:22:51.746" v="340" actId="478"/>
          <ac:cxnSpMkLst>
            <pc:docMk/>
            <pc:sldMk cId="1033077610" sldId="320"/>
            <ac:cxnSpMk id="9" creationId="{977F3092-5C79-2041-4EB9-4C2FABD9F4F4}"/>
          </ac:cxnSpMkLst>
        </pc:cxnChg>
        <pc:cxnChg chg="add del mod">
          <ac:chgData name="Student - Bryan Aurelius Tanaja" userId="1d617726-b02e-4180-93ed-c7977a32ae1a" providerId="ADAL" clId="{83EB3F73-416A-4AC9-9EFA-989D6D15CF51}" dt="2023-01-19T18:43:21.943" v="3295" actId="478"/>
          <ac:cxnSpMkLst>
            <pc:docMk/>
            <pc:sldMk cId="1033077610" sldId="320"/>
            <ac:cxnSpMk id="11" creationId="{0106FE71-90F0-E2AF-E6D3-9358B68D1EB4}"/>
          </ac:cxnSpMkLst>
        </pc:cxnChg>
      </pc:sldChg>
      <pc:sldChg chg="addSp delSp modSp new mod">
        <pc:chgData name="Student - Bryan Aurelius Tanaja" userId="1d617726-b02e-4180-93ed-c7977a32ae1a" providerId="ADAL" clId="{83EB3F73-416A-4AC9-9EFA-989D6D15CF51}" dt="2023-01-31T11:27:27.076" v="3813" actId="1076"/>
        <pc:sldMkLst>
          <pc:docMk/>
          <pc:sldMk cId="4081719484" sldId="321"/>
        </pc:sldMkLst>
        <pc:spChg chg="add mod">
          <ac:chgData name="Student - Bryan Aurelius Tanaja" userId="1d617726-b02e-4180-93ed-c7977a32ae1a" providerId="ADAL" clId="{83EB3F73-416A-4AC9-9EFA-989D6D15CF51}" dt="2023-01-31T11:27:23.027" v="3812"/>
          <ac:spMkLst>
            <pc:docMk/>
            <pc:sldMk cId="4081719484" sldId="321"/>
            <ac:spMk id="2" creationId="{25DF833F-BE3B-E4C4-0319-6CCB2915B5F9}"/>
          </ac:spMkLst>
        </pc:spChg>
        <pc:spChg chg="del">
          <ac:chgData name="Student - Bryan Aurelius Tanaja" userId="1d617726-b02e-4180-93ed-c7977a32ae1a" providerId="ADAL" clId="{83EB3F73-416A-4AC9-9EFA-989D6D15CF51}" dt="2023-01-19T13:32:14.613" v="357" actId="478"/>
          <ac:spMkLst>
            <pc:docMk/>
            <pc:sldMk cId="4081719484" sldId="321"/>
            <ac:spMk id="2" creationId="{5B3761D8-5875-93CC-B491-F3C97888BFE6}"/>
          </ac:spMkLst>
        </pc:spChg>
        <pc:spChg chg="del">
          <ac:chgData name="Student - Bryan Aurelius Tanaja" userId="1d617726-b02e-4180-93ed-c7977a32ae1a" providerId="ADAL" clId="{83EB3F73-416A-4AC9-9EFA-989D6D15CF51}" dt="2023-01-19T13:32:16.999" v="358" actId="478"/>
          <ac:spMkLst>
            <pc:docMk/>
            <pc:sldMk cId="4081719484" sldId="321"/>
            <ac:spMk id="3" creationId="{DB8FCC35-B617-E8D3-C81D-BFAE5B633691}"/>
          </ac:spMkLst>
        </pc:spChg>
        <pc:spChg chg="add mod">
          <ac:chgData name="Student - Bryan Aurelius Tanaja" userId="1d617726-b02e-4180-93ed-c7977a32ae1a" providerId="ADAL" clId="{83EB3F73-416A-4AC9-9EFA-989D6D15CF51}" dt="2023-01-31T11:27:27.076" v="3813" actId="1076"/>
          <ac:spMkLst>
            <pc:docMk/>
            <pc:sldMk cId="4081719484" sldId="321"/>
            <ac:spMk id="5" creationId="{6D07702C-6A6E-50C7-D27E-DECC69998CC2}"/>
          </ac:spMkLst>
        </pc:spChg>
        <pc:spChg chg="add del mod">
          <ac:chgData name="Student - Bryan Aurelius Tanaja" userId="1d617726-b02e-4180-93ed-c7977a32ae1a" providerId="ADAL" clId="{83EB3F73-416A-4AC9-9EFA-989D6D15CF51}" dt="2023-01-31T11:27:22.727" v="3811" actId="478"/>
          <ac:spMkLst>
            <pc:docMk/>
            <pc:sldMk cId="4081719484" sldId="321"/>
            <ac:spMk id="6" creationId="{DCD9CA02-CF57-7202-2EC1-EF809A0C3706}"/>
          </ac:spMkLst>
        </pc:spChg>
        <pc:spChg chg="add mod">
          <ac:chgData name="Student - Bryan Aurelius Tanaja" userId="1d617726-b02e-4180-93ed-c7977a32ae1a" providerId="ADAL" clId="{83EB3F73-416A-4AC9-9EFA-989D6D15CF51}" dt="2023-01-19T13:35:28.815" v="394" actId="207"/>
          <ac:spMkLst>
            <pc:docMk/>
            <pc:sldMk cId="4081719484" sldId="321"/>
            <ac:spMk id="7" creationId="{E71C8E0C-8E57-8565-A184-7A6DBE040F3D}"/>
          </ac:spMkLst>
        </pc:spChg>
        <pc:spChg chg="add del mod">
          <ac:chgData name="Student - Bryan Aurelius Tanaja" userId="1d617726-b02e-4180-93ed-c7977a32ae1a" providerId="ADAL" clId="{83EB3F73-416A-4AC9-9EFA-989D6D15CF51}" dt="2023-01-19T13:33:01.939" v="367" actId="478"/>
          <ac:spMkLst>
            <pc:docMk/>
            <pc:sldMk cId="4081719484" sldId="321"/>
            <ac:spMk id="8" creationId="{09A817BF-143A-519F-B9C0-FEE0A42298BC}"/>
          </ac:spMkLst>
        </pc:spChg>
        <pc:spChg chg="add del mod">
          <ac:chgData name="Student - Bryan Aurelius Tanaja" userId="1d617726-b02e-4180-93ed-c7977a32ae1a" providerId="ADAL" clId="{83EB3F73-416A-4AC9-9EFA-989D6D15CF51}" dt="2023-01-19T13:33:03.257" v="368" actId="478"/>
          <ac:spMkLst>
            <pc:docMk/>
            <pc:sldMk cId="4081719484" sldId="321"/>
            <ac:spMk id="9" creationId="{E6DFE6B1-EE5C-9B70-5185-2160DFD91BFB}"/>
          </ac:spMkLst>
        </pc:spChg>
        <pc:spChg chg="add mod">
          <ac:chgData name="Student - Bryan Aurelius Tanaja" userId="1d617726-b02e-4180-93ed-c7977a32ae1a" providerId="ADAL" clId="{83EB3F73-416A-4AC9-9EFA-989D6D15CF51}" dt="2023-01-19T13:35:34.740" v="395" actId="207"/>
          <ac:spMkLst>
            <pc:docMk/>
            <pc:sldMk cId="4081719484" sldId="321"/>
            <ac:spMk id="10" creationId="{1A26ADEA-D908-CB25-2F2C-F23731C4805A}"/>
          </ac:spMkLst>
        </pc:spChg>
        <pc:spChg chg="add mod">
          <ac:chgData name="Student - Bryan Aurelius Tanaja" userId="1d617726-b02e-4180-93ed-c7977a32ae1a" providerId="ADAL" clId="{83EB3F73-416A-4AC9-9EFA-989D6D15CF51}" dt="2023-01-19T13:35:41.095" v="396" actId="207"/>
          <ac:spMkLst>
            <pc:docMk/>
            <pc:sldMk cId="4081719484" sldId="321"/>
            <ac:spMk id="11" creationId="{F79B54CB-1796-E5E8-F288-CDF7C97AF7F2}"/>
          </ac:spMkLst>
        </pc:spChg>
        <pc:spChg chg="add mod">
          <ac:chgData name="Student - Bryan Aurelius Tanaja" userId="1d617726-b02e-4180-93ed-c7977a32ae1a" providerId="ADAL" clId="{83EB3F73-416A-4AC9-9EFA-989D6D15CF51}" dt="2023-01-19T13:36:08.767" v="397" actId="207"/>
          <ac:spMkLst>
            <pc:docMk/>
            <pc:sldMk cId="4081719484" sldId="321"/>
            <ac:spMk id="12" creationId="{2D925E87-F1FF-6EA3-3E1E-6E2781E5F69B}"/>
          </ac:spMkLst>
        </pc:spChg>
        <pc:spChg chg="add mod">
          <ac:chgData name="Student - Bryan Aurelius Tanaja" userId="1d617726-b02e-4180-93ed-c7977a32ae1a" providerId="ADAL" clId="{83EB3F73-416A-4AC9-9EFA-989D6D15CF51}" dt="2023-01-19T13:36:24.765" v="398" actId="207"/>
          <ac:spMkLst>
            <pc:docMk/>
            <pc:sldMk cId="4081719484" sldId="321"/>
            <ac:spMk id="13" creationId="{DA346316-5A4E-017A-9A5A-69672573ED3B}"/>
          </ac:spMkLst>
        </pc:spChg>
        <pc:spChg chg="add mod">
          <ac:chgData name="Student - Bryan Aurelius Tanaja" userId="1d617726-b02e-4180-93ed-c7977a32ae1a" providerId="ADAL" clId="{83EB3F73-416A-4AC9-9EFA-989D6D15CF51}" dt="2023-01-19T14:27:23.405" v="1135" actId="20577"/>
          <ac:spMkLst>
            <pc:docMk/>
            <pc:sldMk cId="4081719484" sldId="321"/>
            <ac:spMk id="14" creationId="{D190707E-1E24-BE04-FE5C-114F030ED5E8}"/>
          </ac:spMkLst>
        </pc:spChg>
        <pc:spChg chg="add mod">
          <ac:chgData name="Student - Bryan Aurelius Tanaja" userId="1d617726-b02e-4180-93ed-c7977a32ae1a" providerId="ADAL" clId="{83EB3F73-416A-4AC9-9EFA-989D6D15CF51}" dt="2023-01-19T18:54:48.194" v="3484" actId="1076"/>
          <ac:spMkLst>
            <pc:docMk/>
            <pc:sldMk cId="4081719484" sldId="321"/>
            <ac:spMk id="15" creationId="{8EBB5601-79EE-FB46-5AC6-EAAD09E761C1}"/>
          </ac:spMkLst>
        </pc:spChg>
        <pc:spChg chg="add mod">
          <ac:chgData name="Student - Bryan Aurelius Tanaja" userId="1d617726-b02e-4180-93ed-c7977a32ae1a" providerId="ADAL" clId="{83EB3F73-416A-4AC9-9EFA-989D6D15CF51}" dt="2023-01-19T18:57:43.556" v="3572" actId="20577"/>
          <ac:spMkLst>
            <pc:docMk/>
            <pc:sldMk cId="4081719484" sldId="321"/>
            <ac:spMk id="16" creationId="{8929F09E-5BD8-2466-81FB-8BE41FE0EAC3}"/>
          </ac:spMkLst>
        </pc:spChg>
      </pc:sldChg>
      <pc:sldChg chg="addSp delSp modSp new mod">
        <pc:chgData name="Student - Bryan Aurelius Tanaja" userId="1d617726-b02e-4180-93ed-c7977a32ae1a" providerId="ADAL" clId="{83EB3F73-416A-4AC9-9EFA-989D6D15CF51}" dt="2023-01-31T11:27:45.941" v="3820" actId="1076"/>
        <pc:sldMkLst>
          <pc:docMk/>
          <pc:sldMk cId="3522944052" sldId="322"/>
        </pc:sldMkLst>
        <pc:spChg chg="del">
          <ac:chgData name="Student - Bryan Aurelius Tanaja" userId="1d617726-b02e-4180-93ed-c7977a32ae1a" providerId="ADAL" clId="{83EB3F73-416A-4AC9-9EFA-989D6D15CF51}" dt="2023-01-19T13:57:41.034" v="457" actId="478"/>
          <ac:spMkLst>
            <pc:docMk/>
            <pc:sldMk cId="3522944052" sldId="322"/>
            <ac:spMk id="2" creationId="{1C528498-507E-A645-E19F-78070C190D67}"/>
          </ac:spMkLst>
        </pc:spChg>
        <pc:spChg chg="mod">
          <ac:chgData name="Student - Bryan Aurelius Tanaja" userId="1d617726-b02e-4180-93ed-c7977a32ae1a" providerId="ADAL" clId="{83EB3F73-416A-4AC9-9EFA-989D6D15CF51}" dt="2023-01-19T18:49:06.803" v="3368" actId="207"/>
          <ac:spMkLst>
            <pc:docMk/>
            <pc:sldMk cId="3522944052" sldId="322"/>
            <ac:spMk id="2" creationId="{6FC9C2BC-A5A5-BB4D-5A38-4A464E703C0F}"/>
          </ac:spMkLst>
        </pc:spChg>
        <pc:spChg chg="del">
          <ac:chgData name="Student - Bryan Aurelius Tanaja" userId="1d617726-b02e-4180-93ed-c7977a32ae1a" providerId="ADAL" clId="{83EB3F73-416A-4AC9-9EFA-989D6D15CF51}" dt="2023-01-19T13:57:43.003" v="458" actId="478"/>
          <ac:spMkLst>
            <pc:docMk/>
            <pc:sldMk cId="3522944052" sldId="322"/>
            <ac:spMk id="3" creationId="{4E63770F-6DC4-57F7-66B4-66464BD94EF8}"/>
          </ac:spMkLst>
        </pc:spChg>
        <pc:spChg chg="add mod">
          <ac:chgData name="Student - Bryan Aurelius Tanaja" userId="1d617726-b02e-4180-93ed-c7977a32ae1a" providerId="ADAL" clId="{83EB3F73-416A-4AC9-9EFA-989D6D15CF51}" dt="2023-01-31T11:27:40.524" v="3819"/>
          <ac:spMkLst>
            <pc:docMk/>
            <pc:sldMk cId="3522944052" sldId="322"/>
            <ac:spMk id="3" creationId="{FC33E511-57D7-50AA-3198-3F387BA0F1AB}"/>
          </ac:spMkLst>
        </pc:spChg>
        <pc:spChg chg="add mod">
          <ac:chgData name="Student - Bryan Aurelius Tanaja" userId="1d617726-b02e-4180-93ed-c7977a32ae1a" providerId="ADAL" clId="{83EB3F73-416A-4AC9-9EFA-989D6D15CF51}" dt="2023-01-31T11:27:45.941" v="3820" actId="1076"/>
          <ac:spMkLst>
            <pc:docMk/>
            <pc:sldMk cId="3522944052" sldId="322"/>
            <ac:spMk id="5" creationId="{3E2BAD13-AF7D-A225-4C6D-B441E10FD53F}"/>
          </ac:spMkLst>
        </pc:spChg>
        <pc:spChg chg="add del mod">
          <ac:chgData name="Student - Bryan Aurelius Tanaja" userId="1d617726-b02e-4180-93ed-c7977a32ae1a" providerId="ADAL" clId="{83EB3F73-416A-4AC9-9EFA-989D6D15CF51}" dt="2023-01-31T11:27:40.255" v="3818" actId="478"/>
          <ac:spMkLst>
            <pc:docMk/>
            <pc:sldMk cId="3522944052" sldId="322"/>
            <ac:spMk id="6" creationId="{9E90B3D5-D454-A71E-7CA3-7A0F82C576A2}"/>
          </ac:spMkLst>
        </pc:spChg>
        <pc:spChg chg="add del">
          <ac:chgData name="Student - Bryan Aurelius Tanaja" userId="1d617726-b02e-4180-93ed-c7977a32ae1a" providerId="ADAL" clId="{83EB3F73-416A-4AC9-9EFA-989D6D15CF51}" dt="2023-01-19T14:01:45.551" v="583" actId="478"/>
          <ac:spMkLst>
            <pc:docMk/>
            <pc:sldMk cId="3522944052" sldId="322"/>
            <ac:spMk id="7" creationId="{7E7856C1-6D0C-6822-02A6-6B924BF0BB1A}"/>
          </ac:spMkLst>
        </pc:spChg>
        <pc:spChg chg="add mod">
          <ac:chgData name="Student - Bryan Aurelius Tanaja" userId="1d617726-b02e-4180-93ed-c7977a32ae1a" providerId="ADAL" clId="{83EB3F73-416A-4AC9-9EFA-989D6D15CF51}" dt="2023-01-19T18:48:40.572" v="3367" actId="208"/>
          <ac:spMkLst>
            <pc:docMk/>
            <pc:sldMk cId="3522944052" sldId="322"/>
            <ac:spMk id="8" creationId="{2FFE53EB-0349-C96D-E2AC-86A4183449A0}"/>
          </ac:spMkLst>
        </pc:spChg>
        <pc:spChg chg="add">
          <ac:chgData name="Student - Bryan Aurelius Tanaja" userId="1d617726-b02e-4180-93ed-c7977a32ae1a" providerId="ADAL" clId="{83EB3F73-416A-4AC9-9EFA-989D6D15CF51}" dt="2023-01-19T14:03:10.255" v="626" actId="11529"/>
          <ac:spMkLst>
            <pc:docMk/>
            <pc:sldMk cId="3522944052" sldId="322"/>
            <ac:spMk id="9" creationId="{B29E26BF-71AF-2F3A-D187-9E605FF6F309}"/>
          </ac:spMkLst>
        </pc:spChg>
        <pc:spChg chg="add mod">
          <ac:chgData name="Student - Bryan Aurelius Tanaja" userId="1d617726-b02e-4180-93ed-c7977a32ae1a" providerId="ADAL" clId="{83EB3F73-416A-4AC9-9EFA-989D6D15CF51}" dt="2023-01-19T18:49:19.415" v="3370" actId="208"/>
          <ac:spMkLst>
            <pc:docMk/>
            <pc:sldMk cId="3522944052" sldId="322"/>
            <ac:spMk id="10" creationId="{46D0F649-6D4A-09A3-5CE5-B72E7D644864}"/>
          </ac:spMkLst>
        </pc:spChg>
        <pc:spChg chg="add mod">
          <ac:chgData name="Student - Bryan Aurelius Tanaja" userId="1d617726-b02e-4180-93ed-c7977a32ae1a" providerId="ADAL" clId="{83EB3F73-416A-4AC9-9EFA-989D6D15CF51}" dt="2023-01-19T18:50:07.807" v="3375" actId="208"/>
          <ac:spMkLst>
            <pc:docMk/>
            <pc:sldMk cId="3522944052" sldId="322"/>
            <ac:spMk id="11" creationId="{28334B60-BDB1-2DF6-2D62-8EC0E267E949}"/>
          </ac:spMkLst>
        </pc:spChg>
        <pc:spChg chg="add mod">
          <ac:chgData name="Student - Bryan Aurelius Tanaja" userId="1d617726-b02e-4180-93ed-c7977a32ae1a" providerId="ADAL" clId="{83EB3F73-416A-4AC9-9EFA-989D6D15CF51}" dt="2023-01-19T18:50:30.777" v="3377" actId="208"/>
          <ac:spMkLst>
            <pc:docMk/>
            <pc:sldMk cId="3522944052" sldId="322"/>
            <ac:spMk id="12" creationId="{1F1C80A2-EA30-7529-31CE-5C378ADBECDA}"/>
          </ac:spMkLst>
        </pc:spChg>
        <pc:spChg chg="add mod">
          <ac:chgData name="Student - Bryan Aurelius Tanaja" userId="1d617726-b02e-4180-93ed-c7977a32ae1a" providerId="ADAL" clId="{83EB3F73-416A-4AC9-9EFA-989D6D15CF51}" dt="2023-01-19T18:50:24.537" v="3376" actId="208"/>
          <ac:spMkLst>
            <pc:docMk/>
            <pc:sldMk cId="3522944052" sldId="322"/>
            <ac:spMk id="13" creationId="{BFA446E6-BAC6-92E1-4B6A-802990179A80}"/>
          </ac:spMkLst>
        </pc:spChg>
        <pc:spChg chg="add mod">
          <ac:chgData name="Student - Bryan Aurelius Tanaja" userId="1d617726-b02e-4180-93ed-c7977a32ae1a" providerId="ADAL" clId="{83EB3F73-416A-4AC9-9EFA-989D6D15CF51}" dt="2023-01-19T18:50:36.420" v="3378" actId="208"/>
          <ac:spMkLst>
            <pc:docMk/>
            <pc:sldMk cId="3522944052" sldId="322"/>
            <ac:spMk id="14" creationId="{5886EE1A-3F2D-0D92-2386-1F20BD154049}"/>
          </ac:spMkLst>
        </pc:spChg>
      </pc:sldChg>
      <pc:sldChg chg="addSp delSp modSp new mod">
        <pc:chgData name="Student - Bryan Aurelius Tanaja" userId="1d617726-b02e-4180-93ed-c7977a32ae1a" providerId="ADAL" clId="{83EB3F73-416A-4AC9-9EFA-989D6D15CF51}" dt="2023-01-31T11:27:56.082" v="3823" actId="1076"/>
        <pc:sldMkLst>
          <pc:docMk/>
          <pc:sldMk cId="2435306569" sldId="323"/>
        </pc:sldMkLst>
        <pc:spChg chg="add mod">
          <ac:chgData name="Student - Bryan Aurelius Tanaja" userId="1d617726-b02e-4180-93ed-c7977a32ae1a" providerId="ADAL" clId="{83EB3F73-416A-4AC9-9EFA-989D6D15CF51}" dt="2023-01-31T11:27:51.483" v="3822"/>
          <ac:spMkLst>
            <pc:docMk/>
            <pc:sldMk cId="2435306569" sldId="323"/>
            <ac:spMk id="2" creationId="{0A0B4BCB-519F-CE0E-55A1-DCC724432555}"/>
          </ac:spMkLst>
        </pc:spChg>
        <pc:spChg chg="del">
          <ac:chgData name="Student - Bryan Aurelius Tanaja" userId="1d617726-b02e-4180-93ed-c7977a32ae1a" providerId="ADAL" clId="{83EB3F73-416A-4AC9-9EFA-989D6D15CF51}" dt="2023-01-19T14:09:36.132" v="852" actId="478"/>
          <ac:spMkLst>
            <pc:docMk/>
            <pc:sldMk cId="2435306569" sldId="323"/>
            <ac:spMk id="2" creationId="{4CD76ACC-310D-C6E7-E136-3CE8FA0A4B82}"/>
          </ac:spMkLst>
        </pc:spChg>
        <pc:spChg chg="del">
          <ac:chgData name="Student - Bryan Aurelius Tanaja" userId="1d617726-b02e-4180-93ed-c7977a32ae1a" providerId="ADAL" clId="{83EB3F73-416A-4AC9-9EFA-989D6D15CF51}" dt="2023-01-19T14:09:37.787" v="853" actId="478"/>
          <ac:spMkLst>
            <pc:docMk/>
            <pc:sldMk cId="2435306569" sldId="323"/>
            <ac:spMk id="3" creationId="{A05962B1-208F-C6BA-EAFD-A36B0B6F0DB0}"/>
          </ac:spMkLst>
        </pc:spChg>
        <pc:spChg chg="add mod">
          <ac:chgData name="Student - Bryan Aurelius Tanaja" userId="1d617726-b02e-4180-93ed-c7977a32ae1a" providerId="ADAL" clId="{83EB3F73-416A-4AC9-9EFA-989D6D15CF51}" dt="2023-01-31T11:27:56.082" v="3823" actId="1076"/>
          <ac:spMkLst>
            <pc:docMk/>
            <pc:sldMk cId="2435306569" sldId="323"/>
            <ac:spMk id="5" creationId="{B7F552D8-517D-8A8B-A1B7-39D4FBC97D63}"/>
          </ac:spMkLst>
        </pc:spChg>
        <pc:spChg chg="add del mod">
          <ac:chgData name="Student - Bryan Aurelius Tanaja" userId="1d617726-b02e-4180-93ed-c7977a32ae1a" providerId="ADAL" clId="{83EB3F73-416A-4AC9-9EFA-989D6D15CF51}" dt="2023-01-31T11:27:51.010" v="3821" actId="478"/>
          <ac:spMkLst>
            <pc:docMk/>
            <pc:sldMk cId="2435306569" sldId="323"/>
            <ac:spMk id="6" creationId="{EC18E06E-9FD2-D3CF-4AF6-33A43790485F}"/>
          </ac:spMkLst>
        </pc:spChg>
        <pc:spChg chg="add mod">
          <ac:chgData name="Student - Bryan Aurelius Tanaja" userId="1d617726-b02e-4180-93ed-c7977a32ae1a" providerId="ADAL" clId="{83EB3F73-416A-4AC9-9EFA-989D6D15CF51}" dt="2023-01-19T18:47:12.685" v="3363" actId="1076"/>
          <ac:spMkLst>
            <pc:docMk/>
            <pc:sldMk cId="2435306569" sldId="323"/>
            <ac:spMk id="9" creationId="{DE8D4D1B-8715-1C02-B022-72FAAB0CD77C}"/>
          </ac:spMkLst>
        </pc:spChg>
        <pc:spChg chg="add mod">
          <ac:chgData name="Student - Bryan Aurelius Tanaja" userId="1d617726-b02e-4180-93ed-c7977a32ae1a" providerId="ADAL" clId="{83EB3F73-416A-4AC9-9EFA-989D6D15CF51}" dt="2023-01-19T18:47:21.747" v="3364" actId="1076"/>
          <ac:spMkLst>
            <pc:docMk/>
            <pc:sldMk cId="2435306569" sldId="323"/>
            <ac:spMk id="10" creationId="{3A6E83D9-1CAA-8BA5-68FE-6559F78E77E5}"/>
          </ac:spMkLst>
        </pc:spChg>
        <pc:graphicFrameChg chg="add mod">
          <ac:chgData name="Student - Bryan Aurelius Tanaja" userId="1d617726-b02e-4180-93ed-c7977a32ae1a" providerId="ADAL" clId="{83EB3F73-416A-4AC9-9EFA-989D6D15CF51}" dt="2023-01-19T14:10:48.434" v="872"/>
          <ac:graphicFrameMkLst>
            <pc:docMk/>
            <pc:sldMk cId="2435306569" sldId="323"/>
            <ac:graphicFrameMk id="7" creationId="{A38871B4-5EA6-EC7B-C19B-703F5844FD6D}"/>
          </ac:graphicFrameMkLst>
        </pc:graphicFrameChg>
        <pc:graphicFrameChg chg="add mod">
          <ac:chgData name="Student - Bryan Aurelius Tanaja" userId="1d617726-b02e-4180-93ed-c7977a32ae1a" providerId="ADAL" clId="{83EB3F73-416A-4AC9-9EFA-989D6D15CF51}" dt="2023-01-19T14:15:56.972" v="880" actId="1076"/>
          <ac:graphicFrameMkLst>
            <pc:docMk/>
            <pc:sldMk cId="2435306569" sldId="323"/>
            <ac:graphicFrameMk id="8" creationId="{509DAD83-0F4C-847F-2A11-4F28DC748108}"/>
          </ac:graphicFrameMkLst>
        </pc:graphicFrameChg>
      </pc:sldChg>
      <pc:sldChg chg="addSp delSp modSp new mod">
        <pc:chgData name="Student - Bryan Aurelius Tanaja" userId="1d617726-b02e-4180-93ed-c7977a32ae1a" providerId="ADAL" clId="{83EB3F73-416A-4AC9-9EFA-989D6D15CF51}" dt="2023-01-31T11:28:05.163" v="3826" actId="1076"/>
        <pc:sldMkLst>
          <pc:docMk/>
          <pc:sldMk cId="3202414841" sldId="324"/>
        </pc:sldMkLst>
        <pc:spChg chg="add mod">
          <ac:chgData name="Student - Bryan Aurelius Tanaja" userId="1d617726-b02e-4180-93ed-c7977a32ae1a" providerId="ADAL" clId="{83EB3F73-416A-4AC9-9EFA-989D6D15CF51}" dt="2023-01-31T11:28:02.111" v="3825"/>
          <ac:spMkLst>
            <pc:docMk/>
            <pc:sldMk cId="3202414841" sldId="324"/>
            <ac:spMk id="2" creationId="{00864E3A-A5C1-320F-15F2-105D9E77A7CC}"/>
          </ac:spMkLst>
        </pc:spChg>
        <pc:spChg chg="del mod">
          <ac:chgData name="Student - Bryan Aurelius Tanaja" userId="1d617726-b02e-4180-93ed-c7977a32ae1a" providerId="ADAL" clId="{83EB3F73-416A-4AC9-9EFA-989D6D15CF51}" dt="2023-01-19T14:16:26.571" v="885" actId="478"/>
          <ac:spMkLst>
            <pc:docMk/>
            <pc:sldMk cId="3202414841" sldId="324"/>
            <ac:spMk id="2" creationId="{1CDE0CDF-618F-23BD-F8D2-EA3FBBA3A15D}"/>
          </ac:spMkLst>
        </pc:spChg>
        <pc:spChg chg="del">
          <ac:chgData name="Student - Bryan Aurelius Tanaja" userId="1d617726-b02e-4180-93ed-c7977a32ae1a" providerId="ADAL" clId="{83EB3F73-416A-4AC9-9EFA-989D6D15CF51}" dt="2023-01-19T14:16:30.719" v="887" actId="478"/>
          <ac:spMkLst>
            <pc:docMk/>
            <pc:sldMk cId="3202414841" sldId="324"/>
            <ac:spMk id="3" creationId="{22243F99-42C1-D1EC-EECA-39020F334989}"/>
          </ac:spMkLst>
        </pc:spChg>
        <pc:spChg chg="add del mod">
          <ac:chgData name="Student - Bryan Aurelius Tanaja" userId="1d617726-b02e-4180-93ed-c7977a32ae1a" providerId="ADAL" clId="{83EB3F73-416A-4AC9-9EFA-989D6D15CF51}" dt="2023-01-19T14:16:28.222" v="886" actId="478"/>
          <ac:spMkLst>
            <pc:docMk/>
            <pc:sldMk cId="3202414841" sldId="324"/>
            <ac:spMk id="6" creationId="{30BDAB9C-9D95-D2B9-05DC-55E5668974BA}"/>
          </ac:spMkLst>
        </pc:spChg>
        <pc:spChg chg="add mod">
          <ac:chgData name="Student - Bryan Aurelius Tanaja" userId="1d617726-b02e-4180-93ed-c7977a32ae1a" providerId="ADAL" clId="{83EB3F73-416A-4AC9-9EFA-989D6D15CF51}" dt="2023-01-31T11:28:05.163" v="3826" actId="1076"/>
          <ac:spMkLst>
            <pc:docMk/>
            <pc:sldMk cId="3202414841" sldId="324"/>
            <ac:spMk id="7" creationId="{508DAA1C-1FF7-0F93-83E6-C665EB09F86F}"/>
          </ac:spMkLst>
        </pc:spChg>
        <pc:spChg chg="add del mod">
          <ac:chgData name="Student - Bryan Aurelius Tanaja" userId="1d617726-b02e-4180-93ed-c7977a32ae1a" providerId="ADAL" clId="{83EB3F73-416A-4AC9-9EFA-989D6D15CF51}" dt="2023-01-31T11:28:01.813" v="3824" actId="478"/>
          <ac:spMkLst>
            <pc:docMk/>
            <pc:sldMk cId="3202414841" sldId="324"/>
            <ac:spMk id="8" creationId="{DA48A94F-140F-880A-E0BF-C9EC3903AD2B}"/>
          </ac:spMkLst>
        </pc:spChg>
        <pc:graphicFrameChg chg="add mod">
          <ac:chgData name="Student - Bryan Aurelius Tanaja" userId="1d617726-b02e-4180-93ed-c7977a32ae1a" providerId="ADAL" clId="{83EB3F73-416A-4AC9-9EFA-989D6D15CF51}" dt="2023-01-19T14:17:42.946" v="899" actId="1076"/>
          <ac:graphicFrameMkLst>
            <pc:docMk/>
            <pc:sldMk cId="3202414841" sldId="324"/>
            <ac:graphicFrameMk id="9" creationId="{3BFBB1CF-B71C-03DA-0010-D1D8AE7E3630}"/>
          </ac:graphicFrameMkLst>
        </pc:graphicFrameChg>
      </pc:sldChg>
      <pc:sldChg chg="addSp delSp modSp new mod">
        <pc:chgData name="Student - Bryan Aurelius Tanaja" userId="1d617726-b02e-4180-93ed-c7977a32ae1a" providerId="ADAL" clId="{83EB3F73-416A-4AC9-9EFA-989D6D15CF51}" dt="2023-01-19T14:19:51.636" v="915" actId="1076"/>
        <pc:sldMkLst>
          <pc:docMk/>
          <pc:sldMk cId="631279736" sldId="325"/>
        </pc:sldMkLst>
        <pc:spChg chg="del">
          <ac:chgData name="Student - Bryan Aurelius Tanaja" userId="1d617726-b02e-4180-93ed-c7977a32ae1a" providerId="ADAL" clId="{83EB3F73-416A-4AC9-9EFA-989D6D15CF51}" dt="2023-01-19T14:19:07.641" v="901" actId="478"/>
          <ac:spMkLst>
            <pc:docMk/>
            <pc:sldMk cId="631279736" sldId="325"/>
            <ac:spMk id="2" creationId="{833A7F4B-442D-C624-C40A-639E6C39C688}"/>
          </ac:spMkLst>
        </pc:spChg>
        <pc:spChg chg="del">
          <ac:chgData name="Student - Bryan Aurelius Tanaja" userId="1d617726-b02e-4180-93ed-c7977a32ae1a" providerId="ADAL" clId="{83EB3F73-416A-4AC9-9EFA-989D6D15CF51}" dt="2023-01-19T14:19:09.580" v="902" actId="478"/>
          <ac:spMkLst>
            <pc:docMk/>
            <pc:sldMk cId="631279736" sldId="325"/>
            <ac:spMk id="3" creationId="{55F4701D-454B-7B59-CEC9-4A6A6571163B}"/>
          </ac:spMkLst>
        </pc:spChg>
        <pc:picChg chg="add mod">
          <ac:chgData name="Student - Bryan Aurelius Tanaja" userId="1d617726-b02e-4180-93ed-c7977a32ae1a" providerId="ADAL" clId="{83EB3F73-416A-4AC9-9EFA-989D6D15CF51}" dt="2023-01-19T14:19:51.636" v="915" actId="1076"/>
          <ac:picMkLst>
            <pc:docMk/>
            <pc:sldMk cId="631279736" sldId="325"/>
            <ac:picMk id="6" creationId="{A603CB62-F806-219E-0A01-EE42D62E51BC}"/>
          </ac:picMkLst>
        </pc:picChg>
      </pc:sldChg>
      <pc:sldChg chg="addSp delSp modSp new mod">
        <pc:chgData name="Student - Bryan Aurelius Tanaja" userId="1d617726-b02e-4180-93ed-c7977a32ae1a" providerId="ADAL" clId="{83EB3F73-416A-4AC9-9EFA-989D6D15CF51}" dt="2023-01-31T11:28:16.061" v="3829" actId="1076"/>
        <pc:sldMkLst>
          <pc:docMk/>
          <pc:sldMk cId="948250" sldId="326"/>
        </pc:sldMkLst>
        <pc:spChg chg="del">
          <ac:chgData name="Student - Bryan Aurelius Tanaja" userId="1d617726-b02e-4180-93ed-c7977a32ae1a" providerId="ADAL" clId="{83EB3F73-416A-4AC9-9EFA-989D6D15CF51}" dt="2023-01-19T14:21:01.806" v="917" actId="478"/>
          <ac:spMkLst>
            <pc:docMk/>
            <pc:sldMk cId="948250" sldId="326"/>
            <ac:spMk id="2" creationId="{A6158348-8F28-9F99-BD88-B17E4F396F98}"/>
          </ac:spMkLst>
        </pc:spChg>
        <pc:spChg chg="add mod">
          <ac:chgData name="Student - Bryan Aurelius Tanaja" userId="1d617726-b02e-4180-93ed-c7977a32ae1a" providerId="ADAL" clId="{83EB3F73-416A-4AC9-9EFA-989D6D15CF51}" dt="2023-01-31T11:28:13.052" v="3828"/>
          <ac:spMkLst>
            <pc:docMk/>
            <pc:sldMk cId="948250" sldId="326"/>
            <ac:spMk id="2" creationId="{DFC661CF-6418-E184-2586-EF747EB7F912}"/>
          </ac:spMkLst>
        </pc:spChg>
        <pc:spChg chg="del">
          <ac:chgData name="Student - Bryan Aurelius Tanaja" userId="1d617726-b02e-4180-93ed-c7977a32ae1a" providerId="ADAL" clId="{83EB3F73-416A-4AC9-9EFA-989D6D15CF51}" dt="2023-01-19T14:21:03.493" v="918" actId="478"/>
          <ac:spMkLst>
            <pc:docMk/>
            <pc:sldMk cId="948250" sldId="326"/>
            <ac:spMk id="3" creationId="{36A1450D-6D74-0BAB-545B-91BAD9E9A2DE}"/>
          </ac:spMkLst>
        </pc:spChg>
        <pc:spChg chg="add mod">
          <ac:chgData name="Student - Bryan Aurelius Tanaja" userId="1d617726-b02e-4180-93ed-c7977a32ae1a" providerId="ADAL" clId="{83EB3F73-416A-4AC9-9EFA-989D6D15CF51}" dt="2023-01-31T11:28:16.061" v="3829" actId="1076"/>
          <ac:spMkLst>
            <pc:docMk/>
            <pc:sldMk cId="948250" sldId="326"/>
            <ac:spMk id="5" creationId="{021BF40C-8796-5C5D-E127-88C8257B058C}"/>
          </ac:spMkLst>
        </pc:spChg>
        <pc:spChg chg="add del mod">
          <ac:chgData name="Student - Bryan Aurelius Tanaja" userId="1d617726-b02e-4180-93ed-c7977a32ae1a" providerId="ADAL" clId="{83EB3F73-416A-4AC9-9EFA-989D6D15CF51}" dt="2023-01-31T11:28:12.800" v="3827" actId="478"/>
          <ac:spMkLst>
            <pc:docMk/>
            <pc:sldMk cId="948250" sldId="326"/>
            <ac:spMk id="6" creationId="{64B0182E-080D-D48A-B6FC-DD00646B7D55}"/>
          </ac:spMkLst>
        </pc:spChg>
        <pc:spChg chg="add mod">
          <ac:chgData name="Student - Bryan Aurelius Tanaja" userId="1d617726-b02e-4180-93ed-c7977a32ae1a" providerId="ADAL" clId="{83EB3F73-416A-4AC9-9EFA-989D6D15CF51}" dt="2023-01-19T14:25:42.775" v="1105" actId="122"/>
          <ac:spMkLst>
            <pc:docMk/>
            <pc:sldMk cId="948250" sldId="326"/>
            <ac:spMk id="7" creationId="{C5149C08-70EE-F532-5DCD-205A26B8F4ED}"/>
          </ac:spMkLst>
        </pc:spChg>
        <pc:spChg chg="add mod">
          <ac:chgData name="Student - Bryan Aurelius Tanaja" userId="1d617726-b02e-4180-93ed-c7977a32ae1a" providerId="ADAL" clId="{83EB3F73-416A-4AC9-9EFA-989D6D15CF51}" dt="2023-01-19T14:25:30.214" v="1102" actId="255"/>
          <ac:spMkLst>
            <pc:docMk/>
            <pc:sldMk cId="948250" sldId="326"/>
            <ac:spMk id="8" creationId="{0215D7EE-8BCF-6066-DF1E-2B3A6FEF6F85}"/>
          </ac:spMkLst>
        </pc:spChg>
        <pc:spChg chg="add mod">
          <ac:chgData name="Student - Bryan Aurelius Tanaja" userId="1d617726-b02e-4180-93ed-c7977a32ae1a" providerId="ADAL" clId="{83EB3F73-416A-4AC9-9EFA-989D6D15CF51}" dt="2023-01-19T18:51:01.502" v="3380" actId="208"/>
          <ac:spMkLst>
            <pc:docMk/>
            <pc:sldMk cId="948250" sldId="326"/>
            <ac:spMk id="9" creationId="{DBAEE847-06B4-DA3F-E4F1-646711669C7F}"/>
          </ac:spMkLst>
        </pc:spChg>
      </pc:sldChg>
      <pc:sldChg chg="addSp delSp modSp new mod">
        <pc:chgData name="Student - Bryan Aurelius Tanaja" userId="1d617726-b02e-4180-93ed-c7977a32ae1a" providerId="ADAL" clId="{83EB3F73-416A-4AC9-9EFA-989D6D15CF51}" dt="2023-01-31T11:49:57.525" v="4068" actId="1076"/>
        <pc:sldMkLst>
          <pc:docMk/>
          <pc:sldMk cId="4004290563" sldId="327"/>
        </pc:sldMkLst>
        <pc:spChg chg="del">
          <ac:chgData name="Student - Bryan Aurelius Tanaja" userId="1d617726-b02e-4180-93ed-c7977a32ae1a" providerId="ADAL" clId="{83EB3F73-416A-4AC9-9EFA-989D6D15CF51}" dt="2023-01-19T15:24:18.949" v="1772" actId="478"/>
          <ac:spMkLst>
            <pc:docMk/>
            <pc:sldMk cId="4004290563" sldId="327"/>
            <ac:spMk id="2" creationId="{5396EB15-282A-877F-DB0E-AA983E5E0278}"/>
          </ac:spMkLst>
        </pc:spChg>
        <pc:spChg chg="del">
          <ac:chgData name="Student - Bryan Aurelius Tanaja" userId="1d617726-b02e-4180-93ed-c7977a32ae1a" providerId="ADAL" clId="{83EB3F73-416A-4AC9-9EFA-989D6D15CF51}" dt="2023-01-19T14:39:31.590" v="1137"/>
          <ac:spMkLst>
            <pc:docMk/>
            <pc:sldMk cId="4004290563" sldId="327"/>
            <ac:spMk id="3" creationId="{45A0A590-B4DD-0C23-1780-0DCCB4C69104}"/>
          </ac:spMkLst>
        </pc:spChg>
        <pc:spChg chg="mod">
          <ac:chgData name="Student - Bryan Aurelius Tanaja" userId="1d617726-b02e-4180-93ed-c7977a32ae1a" providerId="ADAL" clId="{83EB3F73-416A-4AC9-9EFA-989D6D15CF51}" dt="2023-01-31T11:49:57.525" v="4068" actId="1076"/>
          <ac:spMkLst>
            <pc:docMk/>
            <pc:sldMk cId="4004290563" sldId="327"/>
            <ac:spMk id="4" creationId="{713BCBCC-7EF3-ECF3-DFDC-9BD0FA2CBC98}"/>
          </ac:spMkLst>
        </pc:spChg>
        <pc:spChg chg="add mod">
          <ac:chgData name="Student - Bryan Aurelius Tanaja" userId="1d617726-b02e-4180-93ed-c7977a32ae1a" providerId="ADAL" clId="{83EB3F73-416A-4AC9-9EFA-989D6D15CF51}" dt="2023-01-31T11:28:45.032" v="3840"/>
          <ac:spMkLst>
            <pc:docMk/>
            <pc:sldMk cId="4004290563" sldId="327"/>
            <ac:spMk id="7" creationId="{36BC0A4F-F247-453D-6D49-9583CB784CDD}"/>
          </ac:spMkLst>
        </pc:spChg>
        <pc:spChg chg="add del mod">
          <ac:chgData name="Student - Bryan Aurelius Tanaja" userId="1d617726-b02e-4180-93ed-c7977a32ae1a" providerId="ADAL" clId="{83EB3F73-416A-4AC9-9EFA-989D6D15CF51}" dt="2023-01-19T15:24:17.634" v="1771" actId="478"/>
          <ac:spMkLst>
            <pc:docMk/>
            <pc:sldMk cId="4004290563" sldId="327"/>
            <ac:spMk id="7" creationId="{D0514D25-5165-395A-8D5F-E9566338F636}"/>
          </ac:spMkLst>
        </pc:spChg>
        <pc:spChg chg="add del mod">
          <ac:chgData name="Student - Bryan Aurelius Tanaja" userId="1d617726-b02e-4180-93ed-c7977a32ae1a" providerId="ADAL" clId="{83EB3F73-416A-4AC9-9EFA-989D6D15CF51}" dt="2023-01-19T15:30:08.039" v="1898" actId="478"/>
          <ac:spMkLst>
            <pc:docMk/>
            <pc:sldMk cId="4004290563" sldId="327"/>
            <ac:spMk id="8" creationId="{D806A0FE-2E92-D5D9-EBE0-DBFD2153D50E}"/>
          </ac:spMkLst>
        </pc:spChg>
        <pc:spChg chg="add del mod">
          <ac:chgData name="Student - Bryan Aurelius Tanaja" userId="1d617726-b02e-4180-93ed-c7977a32ae1a" providerId="ADAL" clId="{83EB3F73-416A-4AC9-9EFA-989D6D15CF51}" dt="2023-01-31T11:28:44.804" v="3839" actId="478"/>
          <ac:spMkLst>
            <pc:docMk/>
            <pc:sldMk cId="4004290563" sldId="327"/>
            <ac:spMk id="9" creationId="{57567DA8-55A6-85A5-6ADA-D18D585F951E}"/>
          </ac:spMkLst>
        </pc:spChg>
        <pc:spChg chg="add mod">
          <ac:chgData name="Student - Bryan Aurelius Tanaja" userId="1d617726-b02e-4180-93ed-c7977a32ae1a" providerId="ADAL" clId="{83EB3F73-416A-4AC9-9EFA-989D6D15CF51}" dt="2023-01-31T11:28:47.990" v="3841" actId="1076"/>
          <ac:spMkLst>
            <pc:docMk/>
            <pc:sldMk cId="4004290563" sldId="327"/>
            <ac:spMk id="10" creationId="{E332C4B9-B42A-124E-C765-4C7231D88AC4}"/>
          </ac:spMkLst>
        </pc:spChg>
        <pc:spChg chg="add del mod">
          <ac:chgData name="Student - Bryan Aurelius Tanaja" userId="1d617726-b02e-4180-93ed-c7977a32ae1a" providerId="ADAL" clId="{83EB3F73-416A-4AC9-9EFA-989D6D15CF51}" dt="2023-01-19T15:30:09.636" v="1899" actId="478"/>
          <ac:spMkLst>
            <pc:docMk/>
            <pc:sldMk cId="4004290563" sldId="327"/>
            <ac:spMk id="11" creationId="{89178FCC-E8BB-CA8B-8ED9-E207E9CDBE1B}"/>
          </ac:spMkLst>
        </pc:spChg>
        <pc:spChg chg="add mod">
          <ac:chgData name="Student - Bryan Aurelius Tanaja" userId="1d617726-b02e-4180-93ed-c7977a32ae1a" providerId="ADAL" clId="{83EB3F73-416A-4AC9-9EFA-989D6D15CF51}" dt="2023-01-19T19:10:55.214" v="3789" actId="208"/>
          <ac:spMkLst>
            <pc:docMk/>
            <pc:sldMk cId="4004290563" sldId="327"/>
            <ac:spMk id="12" creationId="{79EEF846-2D8D-326A-2FEF-FD290517398D}"/>
          </ac:spMkLst>
        </pc:spChg>
        <pc:spChg chg="add mod">
          <ac:chgData name="Student - Bryan Aurelius Tanaja" userId="1d617726-b02e-4180-93ed-c7977a32ae1a" providerId="ADAL" clId="{83EB3F73-416A-4AC9-9EFA-989D6D15CF51}" dt="2023-01-19T19:11:05.579" v="3791" actId="208"/>
          <ac:spMkLst>
            <pc:docMk/>
            <pc:sldMk cId="4004290563" sldId="327"/>
            <ac:spMk id="13" creationId="{74097AA3-D6E8-A35D-6F61-2476F6F123B8}"/>
          </ac:spMkLst>
        </pc:spChg>
        <pc:spChg chg="add mod">
          <ac:chgData name="Student - Bryan Aurelius Tanaja" userId="1d617726-b02e-4180-93ed-c7977a32ae1a" providerId="ADAL" clId="{83EB3F73-416A-4AC9-9EFA-989D6D15CF51}" dt="2023-01-19T19:11:01.103" v="3790" actId="208"/>
          <ac:spMkLst>
            <pc:docMk/>
            <pc:sldMk cId="4004290563" sldId="327"/>
            <ac:spMk id="14" creationId="{2B86CF3F-14B6-EA89-455A-EC73A2516793}"/>
          </ac:spMkLst>
        </pc:spChg>
        <pc:spChg chg="add mod">
          <ac:chgData name="Student - Bryan Aurelius Tanaja" userId="1d617726-b02e-4180-93ed-c7977a32ae1a" providerId="ADAL" clId="{83EB3F73-416A-4AC9-9EFA-989D6D15CF51}" dt="2023-01-19T19:07:37.544" v="3754" actId="1076"/>
          <ac:spMkLst>
            <pc:docMk/>
            <pc:sldMk cId="4004290563" sldId="327"/>
            <ac:spMk id="15" creationId="{D27EFA69-01A8-93F0-506E-FCFD89CCF850}"/>
          </ac:spMkLst>
        </pc:spChg>
        <pc:spChg chg="add del mod">
          <ac:chgData name="Student - Bryan Aurelius Tanaja" userId="1d617726-b02e-4180-93ed-c7977a32ae1a" providerId="ADAL" clId="{83EB3F73-416A-4AC9-9EFA-989D6D15CF51}" dt="2023-01-19T17:00:06.644" v="2119" actId="478"/>
          <ac:spMkLst>
            <pc:docMk/>
            <pc:sldMk cId="4004290563" sldId="327"/>
            <ac:spMk id="18" creationId="{C4C534F0-5268-D62D-0310-CA63278F7220}"/>
          </ac:spMkLst>
        </pc:spChg>
        <pc:spChg chg="add mod">
          <ac:chgData name="Student - Bryan Aurelius Tanaja" userId="1d617726-b02e-4180-93ed-c7977a32ae1a" providerId="ADAL" clId="{83EB3F73-416A-4AC9-9EFA-989D6D15CF51}" dt="2023-01-19T19:11:22.279" v="3794" actId="208"/>
          <ac:spMkLst>
            <pc:docMk/>
            <pc:sldMk cId="4004290563" sldId="327"/>
            <ac:spMk id="19" creationId="{3CBC2ABC-9A7D-4179-FD3A-98937C85D37B}"/>
          </ac:spMkLst>
        </pc:spChg>
        <pc:spChg chg="add del">
          <ac:chgData name="Student - Bryan Aurelius Tanaja" userId="1d617726-b02e-4180-93ed-c7977a32ae1a" providerId="ADAL" clId="{83EB3F73-416A-4AC9-9EFA-989D6D15CF51}" dt="2023-01-19T15:33:00.015" v="1958" actId="478"/>
          <ac:spMkLst>
            <pc:docMk/>
            <pc:sldMk cId="4004290563" sldId="327"/>
            <ac:spMk id="20" creationId="{FF620BE1-DB81-7981-1FAE-17A34E291E53}"/>
          </ac:spMkLst>
        </pc:spChg>
        <pc:spChg chg="add del mod">
          <ac:chgData name="Student - Bryan Aurelius Tanaja" userId="1d617726-b02e-4180-93ed-c7977a32ae1a" providerId="ADAL" clId="{83EB3F73-416A-4AC9-9EFA-989D6D15CF51}" dt="2023-01-19T17:00:04.908" v="2118" actId="478"/>
          <ac:spMkLst>
            <pc:docMk/>
            <pc:sldMk cId="4004290563" sldId="327"/>
            <ac:spMk id="21" creationId="{99F13803-E082-C325-4B3C-16DECC66BDA5}"/>
          </ac:spMkLst>
        </pc:spChg>
        <pc:spChg chg="add mod">
          <ac:chgData name="Student - Bryan Aurelius Tanaja" userId="1d617726-b02e-4180-93ed-c7977a32ae1a" providerId="ADAL" clId="{83EB3F73-416A-4AC9-9EFA-989D6D15CF51}" dt="2023-01-19T19:11:17.174" v="3793" actId="208"/>
          <ac:spMkLst>
            <pc:docMk/>
            <pc:sldMk cId="4004290563" sldId="327"/>
            <ac:spMk id="24" creationId="{DB5110B9-9C33-6366-2C3B-0030E0405B8D}"/>
          </ac:spMkLst>
        </pc:spChg>
        <pc:spChg chg="add mod">
          <ac:chgData name="Student - Bryan Aurelius Tanaja" userId="1d617726-b02e-4180-93ed-c7977a32ae1a" providerId="ADAL" clId="{83EB3F73-416A-4AC9-9EFA-989D6D15CF51}" dt="2023-01-19T19:11:11.970" v="3792" actId="208"/>
          <ac:spMkLst>
            <pc:docMk/>
            <pc:sldMk cId="4004290563" sldId="327"/>
            <ac:spMk id="25" creationId="{6B0205DC-FFCC-F4EB-2C2C-51DA3310867C}"/>
          </ac:spMkLst>
        </pc:spChg>
        <pc:grpChg chg="mod">
          <ac:chgData name="Student - Bryan Aurelius Tanaja" userId="1d617726-b02e-4180-93ed-c7977a32ae1a" providerId="ADAL" clId="{83EB3F73-416A-4AC9-9EFA-989D6D15CF51}" dt="2023-01-31T11:49:52.221" v="4066" actId="1037"/>
          <ac:grpSpMkLst>
            <pc:docMk/>
            <pc:sldMk cId="4004290563" sldId="327"/>
            <ac:grpSpMk id="17" creationId="{38892350-8FFF-60BE-8FC9-549845785F73}"/>
          </ac:grpSpMkLst>
        </pc:grpChg>
        <pc:graphicFrameChg chg="add del mod modGraphic">
          <ac:chgData name="Student - Bryan Aurelius Tanaja" userId="1d617726-b02e-4180-93ed-c7977a32ae1a" providerId="ADAL" clId="{83EB3F73-416A-4AC9-9EFA-989D6D15CF51}" dt="2023-01-19T15:09:35.906" v="1388" actId="478"/>
          <ac:graphicFrameMkLst>
            <pc:docMk/>
            <pc:sldMk cId="4004290563" sldId="327"/>
            <ac:graphicFrameMk id="5" creationId="{5951CF8C-D212-F8B8-C36D-15CF731847C8}"/>
          </ac:graphicFrameMkLst>
        </pc:graphicFrameChg>
        <pc:cxnChg chg="add del">
          <ac:chgData name="Student - Bryan Aurelius Tanaja" userId="1d617726-b02e-4180-93ed-c7977a32ae1a" providerId="ADAL" clId="{83EB3F73-416A-4AC9-9EFA-989D6D15CF51}" dt="2023-01-19T15:31:34.108" v="1949" actId="478"/>
          <ac:cxnSpMkLst>
            <pc:docMk/>
            <pc:sldMk cId="4004290563" sldId="327"/>
            <ac:cxnSpMk id="17" creationId="{A84CD69E-9384-D2D1-8939-1DDAD5773695}"/>
          </ac:cxnSpMkLst>
        </pc:cxnChg>
        <pc:cxnChg chg="add del">
          <ac:chgData name="Student - Bryan Aurelius Tanaja" userId="1d617726-b02e-4180-93ed-c7977a32ae1a" providerId="ADAL" clId="{83EB3F73-416A-4AC9-9EFA-989D6D15CF51}" dt="2023-01-19T19:05:10.995" v="3734" actId="478"/>
          <ac:cxnSpMkLst>
            <pc:docMk/>
            <pc:sldMk cId="4004290563" sldId="327"/>
            <ac:cxnSpMk id="23" creationId="{5D648025-7DAF-A6C0-9D50-D39B0B1279D3}"/>
          </ac:cxnSpMkLst>
        </pc:cxnChg>
      </pc:sldChg>
      <pc:sldChg chg="addSp delSp modSp new mod">
        <pc:chgData name="Student - Bryan Aurelius Tanaja" userId="1d617726-b02e-4180-93ed-c7977a32ae1a" providerId="ADAL" clId="{83EB3F73-416A-4AC9-9EFA-989D6D15CF51}" dt="2023-01-31T11:44:17.282" v="4048"/>
        <pc:sldMkLst>
          <pc:docMk/>
          <pc:sldMk cId="3132824321" sldId="328"/>
        </pc:sldMkLst>
        <pc:spChg chg="del">
          <ac:chgData name="Student - Bryan Aurelius Tanaja" userId="1d617726-b02e-4180-93ed-c7977a32ae1a" providerId="ADAL" clId="{83EB3F73-416A-4AC9-9EFA-989D6D15CF51}" dt="2023-01-19T14:40:26.494" v="1142" actId="478"/>
          <ac:spMkLst>
            <pc:docMk/>
            <pc:sldMk cId="3132824321" sldId="328"/>
            <ac:spMk id="2" creationId="{11AE5834-211B-D449-9038-7B3E37D89DD7}"/>
          </ac:spMkLst>
        </pc:spChg>
        <pc:spChg chg="del">
          <ac:chgData name="Student - Bryan Aurelius Tanaja" userId="1d617726-b02e-4180-93ed-c7977a32ae1a" providerId="ADAL" clId="{83EB3F73-416A-4AC9-9EFA-989D6D15CF51}" dt="2023-01-19T14:40:29.532" v="1143" actId="478"/>
          <ac:spMkLst>
            <pc:docMk/>
            <pc:sldMk cId="3132824321" sldId="328"/>
            <ac:spMk id="3" creationId="{9A65E81E-0D36-9CB9-04F2-5A25B98B8E3A}"/>
          </ac:spMkLst>
        </pc:spChg>
        <pc:spChg chg="add del mod">
          <ac:chgData name="Student - Bryan Aurelius Tanaja" userId="1d617726-b02e-4180-93ed-c7977a32ae1a" providerId="ADAL" clId="{83EB3F73-416A-4AC9-9EFA-989D6D15CF51}" dt="2023-01-31T11:44:16.920" v="4047" actId="478"/>
          <ac:spMkLst>
            <pc:docMk/>
            <pc:sldMk cId="3132824321" sldId="328"/>
            <ac:spMk id="5" creationId="{8C0476A6-84E9-4AE0-87E8-B737DFEC21C8}"/>
          </ac:spMkLst>
        </pc:spChg>
        <pc:spChg chg="mod">
          <ac:chgData name="Student - Bryan Aurelius Tanaja" userId="1d617726-b02e-4180-93ed-c7977a32ae1a" providerId="ADAL" clId="{83EB3F73-416A-4AC9-9EFA-989D6D15CF51}" dt="2023-01-19T16:56:58.790" v="1977" actId="20577"/>
          <ac:spMkLst>
            <pc:docMk/>
            <pc:sldMk cId="3132824321" sldId="328"/>
            <ac:spMk id="7" creationId="{2C32AE75-8699-3C22-E86C-2354FCC4FE21}"/>
          </ac:spMkLst>
        </pc:spChg>
        <pc:spChg chg="mod">
          <ac:chgData name="Student - Bryan Aurelius Tanaja" userId="1d617726-b02e-4180-93ed-c7977a32ae1a" providerId="ADAL" clId="{83EB3F73-416A-4AC9-9EFA-989D6D15CF51}" dt="2023-01-19T16:57:20.261" v="1986" actId="20577"/>
          <ac:spMkLst>
            <pc:docMk/>
            <pc:sldMk cId="3132824321" sldId="328"/>
            <ac:spMk id="8" creationId="{E1E0CB34-2DCA-047D-41F2-7275EFEF9E06}"/>
          </ac:spMkLst>
        </pc:spChg>
        <pc:spChg chg="mod">
          <ac:chgData name="Student - Bryan Aurelius Tanaja" userId="1d617726-b02e-4180-93ed-c7977a32ae1a" providerId="ADAL" clId="{83EB3F73-416A-4AC9-9EFA-989D6D15CF51}" dt="2023-01-19T16:57:31.240" v="1995" actId="20577"/>
          <ac:spMkLst>
            <pc:docMk/>
            <pc:sldMk cId="3132824321" sldId="328"/>
            <ac:spMk id="9" creationId="{D61E5E54-E283-0E4E-FE2E-4382A0B32773}"/>
          </ac:spMkLst>
        </pc:spChg>
        <pc:spChg chg="mod">
          <ac:chgData name="Student - Bryan Aurelius Tanaja" userId="1d617726-b02e-4180-93ed-c7977a32ae1a" providerId="ADAL" clId="{83EB3F73-416A-4AC9-9EFA-989D6D15CF51}" dt="2023-01-19T16:57:39.217" v="1999" actId="20577"/>
          <ac:spMkLst>
            <pc:docMk/>
            <pc:sldMk cId="3132824321" sldId="328"/>
            <ac:spMk id="10" creationId="{FF11512A-0D0C-D972-5CDD-213A636115B6}"/>
          </ac:spMkLst>
        </pc:spChg>
        <pc:spChg chg="add del mod">
          <ac:chgData name="Student - Bryan Aurelius Tanaja" userId="1d617726-b02e-4180-93ed-c7977a32ae1a" providerId="ADAL" clId="{83EB3F73-416A-4AC9-9EFA-989D6D15CF51}" dt="2023-01-19T16:57:46.829" v="2003" actId="20577"/>
          <ac:spMkLst>
            <pc:docMk/>
            <pc:sldMk cId="3132824321" sldId="328"/>
            <ac:spMk id="11" creationId="{869B4EF1-739A-7E96-3880-7BF3FD236380}"/>
          </ac:spMkLst>
        </pc:spChg>
        <pc:spChg chg="mod">
          <ac:chgData name="Student - Bryan Aurelius Tanaja" userId="1d617726-b02e-4180-93ed-c7977a32ae1a" providerId="ADAL" clId="{83EB3F73-416A-4AC9-9EFA-989D6D15CF51}" dt="2023-01-19T16:57:56.892" v="2007" actId="20577"/>
          <ac:spMkLst>
            <pc:docMk/>
            <pc:sldMk cId="3132824321" sldId="328"/>
            <ac:spMk id="12" creationId="{E6332A6A-9771-2E2C-F962-47251D6CE4DF}"/>
          </ac:spMkLst>
        </pc:spChg>
        <pc:spChg chg="mod">
          <ac:chgData name="Student - Bryan Aurelius Tanaja" userId="1d617726-b02e-4180-93ed-c7977a32ae1a" providerId="ADAL" clId="{83EB3F73-416A-4AC9-9EFA-989D6D15CF51}" dt="2023-01-19T16:58:02.226" v="2011" actId="20577"/>
          <ac:spMkLst>
            <pc:docMk/>
            <pc:sldMk cId="3132824321" sldId="328"/>
            <ac:spMk id="13" creationId="{4C5C0F24-CD6B-CE7B-B987-E167279DC652}"/>
          </ac:spMkLst>
        </pc:spChg>
        <pc:spChg chg="mod">
          <ac:chgData name="Student - Bryan Aurelius Tanaja" userId="1d617726-b02e-4180-93ed-c7977a32ae1a" providerId="ADAL" clId="{83EB3F73-416A-4AC9-9EFA-989D6D15CF51}" dt="2023-01-19T16:58:11.453" v="2019" actId="20577"/>
          <ac:spMkLst>
            <pc:docMk/>
            <pc:sldMk cId="3132824321" sldId="328"/>
            <ac:spMk id="14" creationId="{3FB87717-D39C-0C98-DED9-67CBAB6AE407}"/>
          </ac:spMkLst>
        </pc:spChg>
        <pc:spChg chg="mod">
          <ac:chgData name="Student - Bryan Aurelius Tanaja" userId="1d617726-b02e-4180-93ed-c7977a32ae1a" providerId="ADAL" clId="{83EB3F73-416A-4AC9-9EFA-989D6D15CF51}" dt="2023-01-19T16:58:19.402" v="2028" actId="20577"/>
          <ac:spMkLst>
            <pc:docMk/>
            <pc:sldMk cId="3132824321" sldId="328"/>
            <ac:spMk id="15" creationId="{CF0224EF-6B68-C276-AA3B-F65C43973CAF}"/>
          </ac:spMkLst>
        </pc:spChg>
        <pc:spChg chg="mod">
          <ac:chgData name="Student - Bryan Aurelius Tanaja" userId="1d617726-b02e-4180-93ed-c7977a32ae1a" providerId="ADAL" clId="{83EB3F73-416A-4AC9-9EFA-989D6D15CF51}" dt="2023-01-19T16:58:23.815" v="2032" actId="20577"/>
          <ac:spMkLst>
            <pc:docMk/>
            <pc:sldMk cId="3132824321" sldId="328"/>
            <ac:spMk id="16" creationId="{76527F7A-288F-1295-8F2A-EB154C8DC6A8}"/>
          </ac:spMkLst>
        </pc:spChg>
        <pc:spChg chg="mod">
          <ac:chgData name="Student - Bryan Aurelius Tanaja" userId="1d617726-b02e-4180-93ed-c7977a32ae1a" providerId="ADAL" clId="{83EB3F73-416A-4AC9-9EFA-989D6D15CF51}" dt="2023-01-19T16:58:29.750" v="2040" actId="20577"/>
          <ac:spMkLst>
            <pc:docMk/>
            <pc:sldMk cId="3132824321" sldId="328"/>
            <ac:spMk id="17" creationId="{E03EC3C8-0A91-E18F-7481-A745826E7B01}"/>
          </ac:spMkLst>
        </pc:spChg>
        <pc:spChg chg="mod">
          <ac:chgData name="Student - Bryan Aurelius Tanaja" userId="1d617726-b02e-4180-93ed-c7977a32ae1a" providerId="ADAL" clId="{83EB3F73-416A-4AC9-9EFA-989D6D15CF51}" dt="2023-01-19T16:58:35.541" v="2044" actId="20577"/>
          <ac:spMkLst>
            <pc:docMk/>
            <pc:sldMk cId="3132824321" sldId="328"/>
            <ac:spMk id="18" creationId="{50B83825-4E0B-8CD9-1B02-B7C39E16B6DB}"/>
          </ac:spMkLst>
        </pc:spChg>
        <pc:spChg chg="mod">
          <ac:chgData name="Student - Bryan Aurelius Tanaja" userId="1d617726-b02e-4180-93ed-c7977a32ae1a" providerId="ADAL" clId="{83EB3F73-416A-4AC9-9EFA-989D6D15CF51}" dt="2023-01-19T16:58:46" v="2048" actId="20577"/>
          <ac:spMkLst>
            <pc:docMk/>
            <pc:sldMk cId="3132824321" sldId="328"/>
            <ac:spMk id="19" creationId="{87BF47C5-766F-37B5-93C8-7A55C9B271B6}"/>
          </ac:spMkLst>
        </pc:spChg>
        <pc:spChg chg="mod">
          <ac:chgData name="Student - Bryan Aurelius Tanaja" userId="1d617726-b02e-4180-93ed-c7977a32ae1a" providerId="ADAL" clId="{83EB3F73-416A-4AC9-9EFA-989D6D15CF51}" dt="2023-01-19T16:58:53.775" v="2058" actId="20577"/>
          <ac:spMkLst>
            <pc:docMk/>
            <pc:sldMk cId="3132824321" sldId="328"/>
            <ac:spMk id="20" creationId="{9E675350-76B3-CA58-A171-4F74222FA770}"/>
          </ac:spMkLst>
        </pc:spChg>
        <pc:spChg chg="mod">
          <ac:chgData name="Student - Bryan Aurelius Tanaja" userId="1d617726-b02e-4180-93ed-c7977a32ae1a" providerId="ADAL" clId="{83EB3F73-416A-4AC9-9EFA-989D6D15CF51}" dt="2023-01-19T16:58:59.191" v="2062" actId="20577"/>
          <ac:spMkLst>
            <pc:docMk/>
            <pc:sldMk cId="3132824321" sldId="328"/>
            <ac:spMk id="21" creationId="{A792C2AA-EDFB-1F0D-75F9-EE0864FEB2FC}"/>
          </ac:spMkLst>
        </pc:spChg>
        <pc:spChg chg="mod">
          <ac:chgData name="Student - Bryan Aurelius Tanaja" userId="1d617726-b02e-4180-93ed-c7977a32ae1a" providerId="ADAL" clId="{83EB3F73-416A-4AC9-9EFA-989D6D15CF51}" dt="2023-01-19T16:59:25.221" v="2081" actId="20577"/>
          <ac:spMkLst>
            <pc:docMk/>
            <pc:sldMk cId="3132824321" sldId="328"/>
            <ac:spMk id="22" creationId="{6CF0A80D-8259-9A49-A3D9-9038A18E515A}"/>
          </ac:spMkLst>
        </pc:spChg>
        <pc:spChg chg="mod">
          <ac:chgData name="Student - Bryan Aurelius Tanaja" userId="1d617726-b02e-4180-93ed-c7977a32ae1a" providerId="ADAL" clId="{83EB3F73-416A-4AC9-9EFA-989D6D15CF51}" dt="2023-01-19T16:59:31.868" v="2088" actId="20577"/>
          <ac:spMkLst>
            <pc:docMk/>
            <pc:sldMk cId="3132824321" sldId="328"/>
            <ac:spMk id="23" creationId="{11454F1F-A649-906F-17A0-76FDE1577515}"/>
          </ac:spMkLst>
        </pc:spChg>
        <pc:spChg chg="mod">
          <ac:chgData name="Student - Bryan Aurelius Tanaja" userId="1d617726-b02e-4180-93ed-c7977a32ae1a" providerId="ADAL" clId="{83EB3F73-416A-4AC9-9EFA-989D6D15CF51}" dt="2023-01-19T14:40:56.527" v="1145"/>
          <ac:spMkLst>
            <pc:docMk/>
            <pc:sldMk cId="3132824321" sldId="328"/>
            <ac:spMk id="24" creationId="{0368D38B-EE17-2833-8FC9-F7868E8FA387}"/>
          </ac:spMkLst>
        </pc:spChg>
        <pc:spChg chg="mod">
          <ac:chgData name="Student - Bryan Aurelius Tanaja" userId="1d617726-b02e-4180-93ed-c7977a32ae1a" providerId="ADAL" clId="{83EB3F73-416A-4AC9-9EFA-989D6D15CF51}" dt="2023-01-19T16:59:48.651" v="2108" actId="20577"/>
          <ac:spMkLst>
            <pc:docMk/>
            <pc:sldMk cId="3132824321" sldId="328"/>
            <ac:spMk id="25" creationId="{8C5611B3-B9AA-4084-5499-DCD2BA6A099C}"/>
          </ac:spMkLst>
        </pc:spChg>
        <pc:spChg chg="mod">
          <ac:chgData name="Student - Bryan Aurelius Tanaja" userId="1d617726-b02e-4180-93ed-c7977a32ae1a" providerId="ADAL" clId="{83EB3F73-416A-4AC9-9EFA-989D6D15CF51}" dt="2023-01-19T16:59:52.716" v="2112" actId="20577"/>
          <ac:spMkLst>
            <pc:docMk/>
            <pc:sldMk cId="3132824321" sldId="328"/>
            <ac:spMk id="26" creationId="{A8E04893-6799-158A-4529-79AC7D9AF1BB}"/>
          </ac:spMkLst>
        </pc:spChg>
        <pc:spChg chg="mod">
          <ac:chgData name="Student - Bryan Aurelius Tanaja" userId="1d617726-b02e-4180-93ed-c7977a32ae1a" providerId="ADAL" clId="{83EB3F73-416A-4AC9-9EFA-989D6D15CF51}" dt="2023-01-19T16:59:56.441" v="2116" actId="20577"/>
          <ac:spMkLst>
            <pc:docMk/>
            <pc:sldMk cId="3132824321" sldId="328"/>
            <ac:spMk id="27" creationId="{9E2E933F-3108-EF96-6387-19B07C6E4932}"/>
          </ac:spMkLst>
        </pc:spChg>
        <pc:spChg chg="mod">
          <ac:chgData name="Student - Bryan Aurelius Tanaja" userId="1d617726-b02e-4180-93ed-c7977a32ae1a" providerId="ADAL" clId="{83EB3F73-416A-4AC9-9EFA-989D6D15CF51}" dt="2023-01-19T14:40:56.527" v="1145"/>
          <ac:spMkLst>
            <pc:docMk/>
            <pc:sldMk cId="3132824321" sldId="328"/>
            <ac:spMk id="28" creationId="{3549AE0A-C36A-E4CC-F495-32CF4C4B37E7}"/>
          </ac:spMkLst>
        </pc:spChg>
        <pc:spChg chg="add mod">
          <ac:chgData name="Student - Bryan Aurelius Tanaja" userId="1d617726-b02e-4180-93ed-c7977a32ae1a" providerId="ADAL" clId="{83EB3F73-416A-4AC9-9EFA-989D6D15CF51}" dt="2023-01-19T15:17:25.765" v="1604" actId="14100"/>
          <ac:spMkLst>
            <pc:docMk/>
            <pc:sldMk cId="3132824321" sldId="328"/>
            <ac:spMk id="30" creationId="{3471310A-8129-0C48-7F04-1B71ADF956E4}"/>
          </ac:spMkLst>
        </pc:spChg>
        <pc:spChg chg="add mod">
          <ac:chgData name="Student - Bryan Aurelius Tanaja" userId="1d617726-b02e-4180-93ed-c7977a32ae1a" providerId="ADAL" clId="{83EB3F73-416A-4AC9-9EFA-989D6D15CF51}" dt="2023-01-19T15:17:25.765" v="1604" actId="14100"/>
          <ac:spMkLst>
            <pc:docMk/>
            <pc:sldMk cId="3132824321" sldId="328"/>
            <ac:spMk id="31" creationId="{FCA5736E-6396-03ED-CD82-C2107A0ECF90}"/>
          </ac:spMkLst>
        </pc:spChg>
        <pc:spChg chg="add mod">
          <ac:chgData name="Student - Bryan Aurelius Tanaja" userId="1d617726-b02e-4180-93ed-c7977a32ae1a" providerId="ADAL" clId="{83EB3F73-416A-4AC9-9EFA-989D6D15CF51}" dt="2023-01-19T15:17:25.765" v="1604" actId="14100"/>
          <ac:spMkLst>
            <pc:docMk/>
            <pc:sldMk cId="3132824321" sldId="328"/>
            <ac:spMk id="32" creationId="{443DED8F-0909-4FA2-E9D8-E9DB7757611B}"/>
          </ac:spMkLst>
        </pc:spChg>
        <pc:spChg chg="add mod">
          <ac:chgData name="Student - Bryan Aurelius Tanaja" userId="1d617726-b02e-4180-93ed-c7977a32ae1a" providerId="ADAL" clId="{83EB3F73-416A-4AC9-9EFA-989D6D15CF51}" dt="2023-01-19T15:17:25.765" v="1604" actId="14100"/>
          <ac:spMkLst>
            <pc:docMk/>
            <pc:sldMk cId="3132824321" sldId="328"/>
            <ac:spMk id="33" creationId="{8FC20FE6-1E3E-7BE2-B8E2-E54DEF352AC0}"/>
          </ac:spMkLst>
        </pc:spChg>
        <pc:spChg chg="add mod">
          <ac:chgData name="Student - Bryan Aurelius Tanaja" userId="1d617726-b02e-4180-93ed-c7977a32ae1a" providerId="ADAL" clId="{83EB3F73-416A-4AC9-9EFA-989D6D15CF51}" dt="2023-01-19T15:17:25.765" v="1604" actId="14100"/>
          <ac:spMkLst>
            <pc:docMk/>
            <pc:sldMk cId="3132824321" sldId="328"/>
            <ac:spMk id="34" creationId="{89BCD5B9-C5F5-7831-D90B-4EC31343B68A}"/>
          </ac:spMkLst>
        </pc:spChg>
        <pc:spChg chg="add mod">
          <ac:chgData name="Student - Bryan Aurelius Tanaja" userId="1d617726-b02e-4180-93ed-c7977a32ae1a" providerId="ADAL" clId="{83EB3F73-416A-4AC9-9EFA-989D6D15CF51}" dt="2023-01-19T15:17:25.765" v="1604" actId="14100"/>
          <ac:spMkLst>
            <pc:docMk/>
            <pc:sldMk cId="3132824321" sldId="328"/>
            <ac:spMk id="35" creationId="{32CB4F52-0D48-FFAE-170E-2B1399FA07F8}"/>
          </ac:spMkLst>
        </pc:spChg>
        <pc:spChg chg="add mod">
          <ac:chgData name="Student - Bryan Aurelius Tanaja" userId="1d617726-b02e-4180-93ed-c7977a32ae1a" providerId="ADAL" clId="{83EB3F73-416A-4AC9-9EFA-989D6D15CF51}" dt="2023-01-19T15:17:25.765" v="1604" actId="14100"/>
          <ac:spMkLst>
            <pc:docMk/>
            <pc:sldMk cId="3132824321" sldId="328"/>
            <ac:spMk id="37" creationId="{F3F08C3F-DC7A-1754-0672-F1C0C270589A}"/>
          </ac:spMkLst>
        </pc:spChg>
        <pc:spChg chg="add mod">
          <ac:chgData name="Student - Bryan Aurelius Tanaja" userId="1d617726-b02e-4180-93ed-c7977a32ae1a" providerId="ADAL" clId="{83EB3F73-416A-4AC9-9EFA-989D6D15CF51}" dt="2023-01-19T15:17:25.765" v="1604" actId="14100"/>
          <ac:spMkLst>
            <pc:docMk/>
            <pc:sldMk cId="3132824321" sldId="328"/>
            <ac:spMk id="39" creationId="{1E27C19E-4ED7-B978-FB8B-769A571A9EB6}"/>
          </ac:spMkLst>
        </pc:spChg>
        <pc:spChg chg="add mod">
          <ac:chgData name="Student - Bryan Aurelius Tanaja" userId="1d617726-b02e-4180-93ed-c7977a32ae1a" providerId="ADAL" clId="{83EB3F73-416A-4AC9-9EFA-989D6D15CF51}" dt="2023-01-19T15:17:25.765" v="1604" actId="14100"/>
          <ac:spMkLst>
            <pc:docMk/>
            <pc:sldMk cId="3132824321" sldId="328"/>
            <ac:spMk id="41" creationId="{867DF65E-9A01-5C3E-ABED-165F8C055086}"/>
          </ac:spMkLst>
        </pc:spChg>
        <pc:spChg chg="add mod">
          <ac:chgData name="Student - Bryan Aurelius Tanaja" userId="1d617726-b02e-4180-93ed-c7977a32ae1a" providerId="ADAL" clId="{83EB3F73-416A-4AC9-9EFA-989D6D15CF51}" dt="2023-01-19T15:17:25.765" v="1604" actId="14100"/>
          <ac:spMkLst>
            <pc:docMk/>
            <pc:sldMk cId="3132824321" sldId="328"/>
            <ac:spMk id="43" creationId="{4075B2E5-FB19-23F3-C35D-B53DDCA379D3}"/>
          </ac:spMkLst>
        </pc:spChg>
        <pc:spChg chg="add mod">
          <ac:chgData name="Student - Bryan Aurelius Tanaja" userId="1d617726-b02e-4180-93ed-c7977a32ae1a" providerId="ADAL" clId="{83EB3F73-416A-4AC9-9EFA-989D6D15CF51}" dt="2023-01-19T15:17:25.765" v="1604" actId="14100"/>
          <ac:spMkLst>
            <pc:docMk/>
            <pc:sldMk cId="3132824321" sldId="328"/>
            <ac:spMk id="45" creationId="{74728ADF-6991-6257-C8F7-6D0A2A3AABF6}"/>
          </ac:spMkLst>
        </pc:spChg>
        <pc:spChg chg="add del mod">
          <ac:chgData name="Student - Bryan Aurelius Tanaja" userId="1d617726-b02e-4180-93ed-c7977a32ae1a" providerId="ADAL" clId="{83EB3F73-416A-4AC9-9EFA-989D6D15CF51}" dt="2023-01-19T15:02:45.882" v="1379"/>
          <ac:spMkLst>
            <pc:docMk/>
            <pc:sldMk cId="3132824321" sldId="328"/>
            <ac:spMk id="48" creationId="{4D5B6256-9FD6-8C0A-52B1-14BCCCF9FEA3}"/>
          </ac:spMkLst>
        </pc:spChg>
        <pc:spChg chg="add mod">
          <ac:chgData name="Student - Bryan Aurelius Tanaja" userId="1d617726-b02e-4180-93ed-c7977a32ae1a" providerId="ADAL" clId="{83EB3F73-416A-4AC9-9EFA-989D6D15CF51}" dt="2023-01-19T16:59:20.734" v="2078" actId="20577"/>
          <ac:spMkLst>
            <pc:docMk/>
            <pc:sldMk cId="3132824321" sldId="328"/>
            <ac:spMk id="49" creationId="{DDE1EF07-C06E-30AF-7579-9DB891C715C6}"/>
          </ac:spMkLst>
        </pc:spChg>
        <pc:spChg chg="add mod">
          <ac:chgData name="Student - Bryan Aurelius Tanaja" userId="1d617726-b02e-4180-93ed-c7977a32ae1a" providerId="ADAL" clId="{83EB3F73-416A-4AC9-9EFA-989D6D15CF51}" dt="2023-01-19T16:59:16.014" v="2074" actId="20577"/>
          <ac:spMkLst>
            <pc:docMk/>
            <pc:sldMk cId="3132824321" sldId="328"/>
            <ac:spMk id="50" creationId="{3EA06680-C6BC-7799-7613-D82D6982918D}"/>
          </ac:spMkLst>
        </pc:spChg>
        <pc:spChg chg="add mod">
          <ac:chgData name="Student - Bryan Aurelius Tanaja" userId="1d617726-b02e-4180-93ed-c7977a32ae1a" providerId="ADAL" clId="{83EB3F73-416A-4AC9-9EFA-989D6D15CF51}" dt="2023-01-19T16:59:06.162" v="2066" actId="20577"/>
          <ac:spMkLst>
            <pc:docMk/>
            <pc:sldMk cId="3132824321" sldId="328"/>
            <ac:spMk id="51" creationId="{A8774EB9-0C72-ACF5-4521-DA8A682FA759}"/>
          </ac:spMkLst>
        </pc:spChg>
        <pc:spChg chg="add mod">
          <ac:chgData name="Student - Bryan Aurelius Tanaja" userId="1d617726-b02e-4180-93ed-c7977a32ae1a" providerId="ADAL" clId="{83EB3F73-416A-4AC9-9EFA-989D6D15CF51}" dt="2023-01-19T16:59:43.382" v="2100" actId="20577"/>
          <ac:spMkLst>
            <pc:docMk/>
            <pc:sldMk cId="3132824321" sldId="328"/>
            <ac:spMk id="52" creationId="{F137F39F-C6D1-BBA5-50CE-F110F879071E}"/>
          </ac:spMkLst>
        </pc:spChg>
        <pc:spChg chg="add mod">
          <ac:chgData name="Student - Bryan Aurelius Tanaja" userId="1d617726-b02e-4180-93ed-c7977a32ae1a" providerId="ADAL" clId="{83EB3F73-416A-4AC9-9EFA-989D6D15CF51}" dt="2023-01-19T16:59:38.564" v="2096" actId="20577"/>
          <ac:spMkLst>
            <pc:docMk/>
            <pc:sldMk cId="3132824321" sldId="328"/>
            <ac:spMk id="53" creationId="{536340C7-5A0A-65CD-D0EC-C69ECA28ED76}"/>
          </ac:spMkLst>
        </pc:spChg>
        <pc:spChg chg="add mod">
          <ac:chgData name="Student - Bryan Aurelius Tanaja" userId="1d617726-b02e-4180-93ed-c7977a32ae1a" providerId="ADAL" clId="{83EB3F73-416A-4AC9-9EFA-989D6D15CF51}" dt="2023-01-31T11:44:17.282" v="4048"/>
          <ac:spMkLst>
            <pc:docMk/>
            <pc:sldMk cId="3132824321" sldId="328"/>
            <ac:spMk id="64" creationId="{35A8AE0A-A464-AED0-289D-32BB2CB1FA18}"/>
          </ac:spMkLst>
        </pc:spChg>
        <pc:grpChg chg="add mod">
          <ac:chgData name="Student - Bryan Aurelius Tanaja" userId="1d617726-b02e-4180-93ed-c7977a32ae1a" providerId="ADAL" clId="{83EB3F73-416A-4AC9-9EFA-989D6D15CF51}" dt="2023-01-19T15:17:25.765" v="1604" actId="14100"/>
          <ac:grpSpMkLst>
            <pc:docMk/>
            <pc:sldMk cId="3132824321" sldId="328"/>
            <ac:grpSpMk id="6" creationId="{50A1ACCC-A67E-566E-B37E-AEC98ED62DC5}"/>
          </ac:grpSpMkLst>
        </pc:grpChg>
        <pc:graphicFrameChg chg="add del mod modGraphic">
          <ac:chgData name="Student - Bryan Aurelius Tanaja" userId="1d617726-b02e-4180-93ed-c7977a32ae1a" providerId="ADAL" clId="{83EB3F73-416A-4AC9-9EFA-989D6D15CF51}" dt="2023-01-19T15:09:46.842" v="1389" actId="478"/>
          <ac:graphicFrameMkLst>
            <pc:docMk/>
            <pc:sldMk cId="3132824321" sldId="328"/>
            <ac:graphicFrameMk id="29" creationId="{54D127CF-981E-4F66-31B0-14C52F8679E8}"/>
          </ac:graphicFrameMkLst>
        </pc:graphicFrameChg>
        <pc:graphicFrameChg chg="add mod modGraphic">
          <ac:chgData name="Student - Bryan Aurelius Tanaja" userId="1d617726-b02e-4180-93ed-c7977a32ae1a" providerId="ADAL" clId="{83EB3F73-416A-4AC9-9EFA-989D6D15CF51}" dt="2023-01-19T15:17:25.765" v="1604" actId="14100"/>
          <ac:graphicFrameMkLst>
            <pc:docMk/>
            <pc:sldMk cId="3132824321" sldId="328"/>
            <ac:graphicFrameMk id="46" creationId="{30415EF6-98AD-0E2C-CA39-D626A7A8EBE6}"/>
          </ac:graphicFrameMkLst>
        </pc:graphicFrameChg>
        <pc:graphicFrameChg chg="add del mod">
          <ac:chgData name="Student - Bryan Aurelius Tanaja" userId="1d617726-b02e-4180-93ed-c7977a32ae1a" providerId="ADAL" clId="{83EB3F73-416A-4AC9-9EFA-989D6D15CF51}" dt="2023-01-19T14:57:03.418" v="1323"/>
          <ac:graphicFrameMkLst>
            <pc:docMk/>
            <pc:sldMk cId="3132824321" sldId="328"/>
            <ac:graphicFrameMk id="47" creationId="{0B128E62-12C1-76CC-8246-BA091A58DB79}"/>
          </ac:graphicFrameMkLst>
        </pc:graphicFrameChg>
      </pc:sldChg>
      <pc:sldChg chg="addSp delSp modSp new mod">
        <pc:chgData name="Student - Bryan Aurelius Tanaja" userId="1d617726-b02e-4180-93ed-c7977a32ae1a" providerId="ADAL" clId="{83EB3F73-416A-4AC9-9EFA-989D6D15CF51}" dt="2023-01-31T11:28:31.340" v="3835" actId="1076"/>
        <pc:sldMkLst>
          <pc:docMk/>
          <pc:sldMk cId="498658040" sldId="329"/>
        </pc:sldMkLst>
        <pc:spChg chg="del">
          <ac:chgData name="Student - Bryan Aurelius Tanaja" userId="1d617726-b02e-4180-93ed-c7977a32ae1a" providerId="ADAL" clId="{83EB3F73-416A-4AC9-9EFA-989D6D15CF51}" dt="2023-01-19T14:59:47.708" v="1364" actId="478"/>
          <ac:spMkLst>
            <pc:docMk/>
            <pc:sldMk cId="498658040" sldId="329"/>
            <ac:spMk id="2" creationId="{8FB2BF11-6A59-1D27-8DAF-18CEF51B816D}"/>
          </ac:spMkLst>
        </pc:spChg>
        <pc:spChg chg="del">
          <ac:chgData name="Student - Bryan Aurelius Tanaja" userId="1d617726-b02e-4180-93ed-c7977a32ae1a" providerId="ADAL" clId="{83EB3F73-416A-4AC9-9EFA-989D6D15CF51}" dt="2023-01-19T14:59:57.322" v="1365"/>
          <ac:spMkLst>
            <pc:docMk/>
            <pc:sldMk cId="498658040" sldId="329"/>
            <ac:spMk id="3" creationId="{CC2EE9C2-32A1-17D1-9B76-F08F8FAE4F0E}"/>
          </ac:spMkLst>
        </pc:spChg>
        <pc:spChg chg="add mod">
          <ac:chgData name="Student - Bryan Aurelius Tanaja" userId="1d617726-b02e-4180-93ed-c7977a32ae1a" providerId="ADAL" clId="{83EB3F73-416A-4AC9-9EFA-989D6D15CF51}" dt="2023-01-31T11:28:27.919" v="3834"/>
          <ac:spMkLst>
            <pc:docMk/>
            <pc:sldMk cId="498658040" sldId="329"/>
            <ac:spMk id="5" creationId="{6FA18128-2973-C9A7-E8A8-B6C4AA3E719D}"/>
          </ac:spMkLst>
        </pc:spChg>
        <pc:spChg chg="add del mod">
          <ac:chgData name="Student - Bryan Aurelius Tanaja" userId="1d617726-b02e-4180-93ed-c7977a32ae1a" providerId="ADAL" clId="{83EB3F73-416A-4AC9-9EFA-989D6D15CF51}" dt="2023-01-19T15:01:01.435" v="1370"/>
          <ac:spMkLst>
            <pc:docMk/>
            <pc:sldMk cId="498658040" sldId="329"/>
            <ac:spMk id="7" creationId="{21F53967-904B-F596-9D0B-D9F52A405465}"/>
          </ac:spMkLst>
        </pc:spChg>
        <pc:spChg chg="add del mod">
          <ac:chgData name="Student - Bryan Aurelius Tanaja" userId="1d617726-b02e-4180-93ed-c7977a32ae1a" providerId="ADAL" clId="{83EB3F73-416A-4AC9-9EFA-989D6D15CF51}" dt="2023-01-19T15:18:13.711" v="1607" actId="478"/>
          <ac:spMkLst>
            <pc:docMk/>
            <pc:sldMk cId="498658040" sldId="329"/>
            <ac:spMk id="10" creationId="{5FA6538B-13C9-8F02-61D2-23415E24E905}"/>
          </ac:spMkLst>
        </pc:spChg>
        <pc:spChg chg="add del mod">
          <ac:chgData name="Student - Bryan Aurelius Tanaja" userId="1d617726-b02e-4180-93ed-c7977a32ae1a" providerId="ADAL" clId="{83EB3F73-416A-4AC9-9EFA-989D6D15CF51}" dt="2023-01-31T11:28:27.622" v="3833" actId="478"/>
          <ac:spMkLst>
            <pc:docMk/>
            <pc:sldMk cId="498658040" sldId="329"/>
            <ac:spMk id="11" creationId="{C0C36AE2-F2D5-D4FB-A667-9993DDD2C1E7}"/>
          </ac:spMkLst>
        </pc:spChg>
        <pc:spChg chg="add mod">
          <ac:chgData name="Student - Bryan Aurelius Tanaja" userId="1d617726-b02e-4180-93ed-c7977a32ae1a" providerId="ADAL" clId="{83EB3F73-416A-4AC9-9EFA-989D6D15CF51}" dt="2023-01-31T11:28:31.340" v="3835" actId="1076"/>
          <ac:spMkLst>
            <pc:docMk/>
            <pc:sldMk cId="498658040" sldId="329"/>
            <ac:spMk id="12" creationId="{B926B8F9-A878-210E-B2E2-CBFDED9954DD}"/>
          </ac:spMkLst>
        </pc:spChg>
        <pc:spChg chg="add mod">
          <ac:chgData name="Student - Bryan Aurelius Tanaja" userId="1d617726-b02e-4180-93ed-c7977a32ae1a" providerId="ADAL" clId="{83EB3F73-416A-4AC9-9EFA-989D6D15CF51}" dt="2023-01-19T15:22:59.716" v="1747" actId="14100"/>
          <ac:spMkLst>
            <pc:docMk/>
            <pc:sldMk cId="498658040" sldId="329"/>
            <ac:spMk id="13" creationId="{13688829-A71F-EC93-F95D-ADAD3307BB98}"/>
          </ac:spMkLst>
        </pc:spChg>
        <pc:spChg chg="add mod">
          <ac:chgData name="Student - Bryan Aurelius Tanaja" userId="1d617726-b02e-4180-93ed-c7977a32ae1a" providerId="ADAL" clId="{83EB3F73-416A-4AC9-9EFA-989D6D15CF51}" dt="2023-01-19T15:23:12.675" v="1754" actId="1076"/>
          <ac:spMkLst>
            <pc:docMk/>
            <pc:sldMk cId="498658040" sldId="329"/>
            <ac:spMk id="14" creationId="{53A924E7-D6CE-0DA7-445F-445E14EBAF5A}"/>
          </ac:spMkLst>
        </pc:spChg>
        <pc:graphicFrameChg chg="add del mod modGraphic">
          <ac:chgData name="Student - Bryan Aurelius Tanaja" userId="1d617726-b02e-4180-93ed-c7977a32ae1a" providerId="ADAL" clId="{83EB3F73-416A-4AC9-9EFA-989D6D15CF51}" dt="2023-01-19T15:00:54.114" v="1369" actId="478"/>
          <ac:graphicFrameMkLst>
            <pc:docMk/>
            <pc:sldMk cId="498658040" sldId="329"/>
            <ac:graphicFrameMk id="5" creationId="{F1985499-31F6-59B8-48A8-CF33E61925DA}"/>
          </ac:graphicFrameMkLst>
        </pc:graphicFrameChg>
        <pc:graphicFrameChg chg="add del mod modGraphic">
          <ac:chgData name="Student - Bryan Aurelius Tanaja" userId="1d617726-b02e-4180-93ed-c7977a32ae1a" providerId="ADAL" clId="{83EB3F73-416A-4AC9-9EFA-989D6D15CF51}" dt="2023-01-19T15:10:21.447" v="1394" actId="478"/>
          <ac:graphicFrameMkLst>
            <pc:docMk/>
            <pc:sldMk cId="498658040" sldId="329"/>
            <ac:graphicFrameMk id="8" creationId="{CD4AD4B3-EB81-FE57-DE43-35E69D8F871B}"/>
          </ac:graphicFrameMkLst>
        </pc:graphicFrameChg>
        <pc:picChg chg="add mod">
          <ac:chgData name="Student - Bryan Aurelius Tanaja" userId="1d617726-b02e-4180-93ed-c7977a32ae1a" providerId="ADAL" clId="{83EB3F73-416A-4AC9-9EFA-989D6D15CF51}" dt="2023-01-19T15:23:10.515" v="1753" actId="1076"/>
          <ac:picMkLst>
            <pc:docMk/>
            <pc:sldMk cId="498658040" sldId="329"/>
            <ac:picMk id="3074" creationId="{1EF16F2E-C305-C76F-963E-9900D18619A8}"/>
          </ac:picMkLst>
        </pc:picChg>
        <pc:picChg chg="add mod">
          <ac:chgData name="Student - Bryan Aurelius Tanaja" userId="1d617726-b02e-4180-93ed-c7977a32ae1a" providerId="ADAL" clId="{83EB3F73-416A-4AC9-9EFA-989D6D15CF51}" dt="2023-01-19T15:23:05.667" v="1751" actId="1076"/>
          <ac:picMkLst>
            <pc:docMk/>
            <pc:sldMk cId="498658040" sldId="329"/>
            <ac:picMk id="3076" creationId="{1F5E926C-CBEC-AFD4-2DF8-75A4FE7E5608}"/>
          </ac:picMkLst>
        </pc:picChg>
      </pc:sldChg>
      <pc:sldChg chg="addSp delSp modSp new mod">
        <pc:chgData name="Student - Bryan Aurelius Tanaja" userId="1d617726-b02e-4180-93ed-c7977a32ae1a" providerId="ADAL" clId="{83EB3F73-416A-4AC9-9EFA-989D6D15CF51}" dt="2023-01-31T11:28:37.609" v="3838" actId="1076"/>
        <pc:sldMkLst>
          <pc:docMk/>
          <pc:sldMk cId="1039207953" sldId="330"/>
        </pc:sldMkLst>
        <pc:spChg chg="del">
          <ac:chgData name="Student - Bryan Aurelius Tanaja" userId="1d617726-b02e-4180-93ed-c7977a32ae1a" providerId="ADAL" clId="{83EB3F73-416A-4AC9-9EFA-989D6D15CF51}" dt="2023-01-19T15:23:32.550" v="1757" actId="478"/>
          <ac:spMkLst>
            <pc:docMk/>
            <pc:sldMk cId="1039207953" sldId="330"/>
            <ac:spMk id="2" creationId="{0F8007BC-5B85-B255-1D8A-A6CC6DF1DB8F}"/>
          </ac:spMkLst>
        </pc:spChg>
        <pc:spChg chg="mod">
          <ac:chgData name="Student - Bryan Aurelius Tanaja" userId="1d617726-b02e-4180-93ed-c7977a32ae1a" providerId="ADAL" clId="{83EB3F73-416A-4AC9-9EFA-989D6D15CF51}" dt="2023-01-19T18:59:11.011" v="3583" actId="208"/>
          <ac:spMkLst>
            <pc:docMk/>
            <pc:sldMk cId="1039207953" sldId="330"/>
            <ac:spMk id="2" creationId="{CC10CCB9-11FF-C446-936F-4A52C3294C00}"/>
          </ac:spMkLst>
        </pc:spChg>
        <pc:spChg chg="add mod">
          <ac:chgData name="Student - Bryan Aurelius Tanaja" userId="1d617726-b02e-4180-93ed-c7977a32ae1a" providerId="ADAL" clId="{83EB3F73-416A-4AC9-9EFA-989D6D15CF51}" dt="2023-01-31T11:28:34.946" v="3837"/>
          <ac:spMkLst>
            <pc:docMk/>
            <pc:sldMk cId="1039207953" sldId="330"/>
            <ac:spMk id="3" creationId="{8B2725B6-5897-5EFA-80B5-0A548A68B2CA}"/>
          </ac:spMkLst>
        </pc:spChg>
        <pc:spChg chg="del">
          <ac:chgData name="Student - Bryan Aurelius Tanaja" userId="1d617726-b02e-4180-93ed-c7977a32ae1a" providerId="ADAL" clId="{83EB3F73-416A-4AC9-9EFA-989D6D15CF51}" dt="2023-01-19T15:23:34.209" v="1758" actId="478"/>
          <ac:spMkLst>
            <pc:docMk/>
            <pc:sldMk cId="1039207953" sldId="330"/>
            <ac:spMk id="3" creationId="{ACAD6CF0-F76A-6328-BDBD-C189ECBCCACB}"/>
          </ac:spMkLst>
        </pc:spChg>
        <pc:spChg chg="add del mod">
          <ac:chgData name="Student - Bryan Aurelius Tanaja" userId="1d617726-b02e-4180-93ed-c7977a32ae1a" providerId="ADAL" clId="{83EB3F73-416A-4AC9-9EFA-989D6D15CF51}" dt="2023-01-31T11:28:34.643" v="3836" actId="478"/>
          <ac:spMkLst>
            <pc:docMk/>
            <pc:sldMk cId="1039207953" sldId="330"/>
            <ac:spMk id="5" creationId="{6F5E62F5-D322-A86E-CB2D-5ECFA673196B}"/>
          </ac:spMkLst>
        </pc:spChg>
        <pc:spChg chg="add mod">
          <ac:chgData name="Student - Bryan Aurelius Tanaja" userId="1d617726-b02e-4180-93ed-c7977a32ae1a" providerId="ADAL" clId="{83EB3F73-416A-4AC9-9EFA-989D6D15CF51}" dt="2023-01-31T11:28:37.609" v="3838" actId="1076"/>
          <ac:spMkLst>
            <pc:docMk/>
            <pc:sldMk cId="1039207953" sldId="330"/>
            <ac:spMk id="6" creationId="{B29CE774-6349-8456-3832-E4986E54B96A}"/>
          </ac:spMkLst>
        </pc:spChg>
        <pc:spChg chg="add mod">
          <ac:chgData name="Student - Bryan Aurelius Tanaja" userId="1d617726-b02e-4180-93ed-c7977a32ae1a" providerId="ADAL" clId="{83EB3F73-416A-4AC9-9EFA-989D6D15CF51}" dt="2023-01-19T18:59:44.625" v="3586" actId="14100"/>
          <ac:spMkLst>
            <pc:docMk/>
            <pc:sldMk cId="1039207953" sldId="330"/>
            <ac:spMk id="7" creationId="{C9441F26-3170-EBBA-3DA4-16C30AF2E369}"/>
          </ac:spMkLst>
        </pc:spChg>
        <pc:spChg chg="add mod">
          <ac:chgData name="Student - Bryan Aurelius Tanaja" userId="1d617726-b02e-4180-93ed-c7977a32ae1a" providerId="ADAL" clId="{83EB3F73-416A-4AC9-9EFA-989D6D15CF51}" dt="2023-01-19T18:59:51.999" v="3587" actId="14100"/>
          <ac:spMkLst>
            <pc:docMk/>
            <pc:sldMk cId="1039207953" sldId="330"/>
            <ac:spMk id="8" creationId="{CEE91409-F5A3-093A-E66E-0D7775897B27}"/>
          </ac:spMkLst>
        </pc:spChg>
        <pc:spChg chg="add mod">
          <ac:chgData name="Student - Bryan Aurelius Tanaja" userId="1d617726-b02e-4180-93ed-c7977a32ae1a" providerId="ADAL" clId="{83EB3F73-416A-4AC9-9EFA-989D6D15CF51}" dt="2023-01-19T18:59:01.983" v="3582" actId="208"/>
          <ac:spMkLst>
            <pc:docMk/>
            <pc:sldMk cId="1039207953" sldId="330"/>
            <ac:spMk id="9" creationId="{39643242-B9B4-122E-6DFC-A1FA9BD810AC}"/>
          </ac:spMkLst>
        </pc:spChg>
        <pc:spChg chg="add mod">
          <ac:chgData name="Student - Bryan Aurelius Tanaja" userId="1d617726-b02e-4180-93ed-c7977a32ae1a" providerId="ADAL" clId="{83EB3F73-416A-4AC9-9EFA-989D6D15CF51}" dt="2023-01-19T18:58:00.918" v="3575" actId="1076"/>
          <ac:spMkLst>
            <pc:docMk/>
            <pc:sldMk cId="1039207953" sldId="330"/>
            <ac:spMk id="10" creationId="{0727941C-2CC7-8260-B32D-62EA17871BC3}"/>
          </ac:spMkLst>
        </pc:spChg>
        <pc:spChg chg="add mod">
          <ac:chgData name="Student - Bryan Aurelius Tanaja" userId="1d617726-b02e-4180-93ed-c7977a32ae1a" providerId="ADAL" clId="{83EB3F73-416A-4AC9-9EFA-989D6D15CF51}" dt="2023-01-19T15:29:28.988" v="1874" actId="1076"/>
          <ac:spMkLst>
            <pc:docMk/>
            <pc:sldMk cId="1039207953" sldId="330"/>
            <ac:spMk id="11" creationId="{DEF33AC9-0269-358B-4F4F-EC2C2509D145}"/>
          </ac:spMkLst>
        </pc:spChg>
      </pc:sldChg>
      <pc:sldChg chg="addSp delSp modSp mod">
        <pc:chgData name="Student - Bryan Aurelius Tanaja" userId="1d617726-b02e-4180-93ed-c7977a32ae1a" providerId="ADAL" clId="{83EB3F73-416A-4AC9-9EFA-989D6D15CF51}" dt="2023-01-31T14:43:41.982" v="4189" actId="1076"/>
        <pc:sldMkLst>
          <pc:docMk/>
          <pc:sldMk cId="1367226485" sldId="331"/>
        </pc:sldMkLst>
        <pc:spChg chg="add mod">
          <ac:chgData name="Student - Bryan Aurelius Tanaja" userId="1d617726-b02e-4180-93ed-c7977a32ae1a" providerId="ADAL" clId="{83EB3F73-416A-4AC9-9EFA-989D6D15CF51}" dt="2023-01-31T11:34:40.763" v="4000" actId="1076"/>
          <ac:spMkLst>
            <pc:docMk/>
            <pc:sldMk cId="1367226485" sldId="331"/>
            <ac:spMk id="3" creationId="{0C7C3933-04D3-6844-917D-06E1CB65C84C}"/>
          </ac:spMkLst>
        </pc:spChg>
        <pc:spChg chg="mod">
          <ac:chgData name="Student - Bryan Aurelius Tanaja" userId="1d617726-b02e-4180-93ed-c7977a32ae1a" providerId="ADAL" clId="{83EB3F73-416A-4AC9-9EFA-989D6D15CF51}" dt="2023-01-31T11:34:52.147" v="4005" actId="1036"/>
          <ac:spMkLst>
            <pc:docMk/>
            <pc:sldMk cId="1367226485" sldId="331"/>
            <ac:spMk id="6" creationId="{F51C5A57-DEAB-D264-6689-5A99A09E252D}"/>
          </ac:spMkLst>
        </pc:spChg>
        <pc:spChg chg="mod">
          <ac:chgData name="Student - Bryan Aurelius Tanaja" userId="1d617726-b02e-4180-93ed-c7977a32ae1a" providerId="ADAL" clId="{83EB3F73-416A-4AC9-9EFA-989D6D15CF51}" dt="2023-01-31T11:35:16.650" v="4031" actId="1036"/>
          <ac:spMkLst>
            <pc:docMk/>
            <pc:sldMk cId="1367226485" sldId="331"/>
            <ac:spMk id="7" creationId="{FEE55FB9-A02E-6997-D26D-A9523732CB05}"/>
          </ac:spMkLst>
        </pc:spChg>
        <pc:spChg chg="mod">
          <ac:chgData name="Student - Bryan Aurelius Tanaja" userId="1d617726-b02e-4180-93ed-c7977a32ae1a" providerId="ADAL" clId="{83EB3F73-416A-4AC9-9EFA-989D6D15CF51}" dt="2023-01-31T11:35:08.366" v="4019" actId="1035"/>
          <ac:spMkLst>
            <pc:docMk/>
            <pc:sldMk cId="1367226485" sldId="331"/>
            <ac:spMk id="8" creationId="{8C29A0FB-5140-5DEE-B52A-2912F1B2879A}"/>
          </ac:spMkLst>
        </pc:spChg>
        <pc:spChg chg="del">
          <ac:chgData name="Student - Bryan Aurelius Tanaja" userId="1d617726-b02e-4180-93ed-c7977a32ae1a" providerId="ADAL" clId="{83EB3F73-416A-4AC9-9EFA-989D6D15CF51}" dt="2023-01-31T11:30:06.274" v="3864" actId="478"/>
          <ac:spMkLst>
            <pc:docMk/>
            <pc:sldMk cId="1367226485" sldId="331"/>
            <ac:spMk id="9" creationId="{57567DA8-55A6-85A5-6ADA-D18D585F951E}"/>
          </ac:spMkLst>
        </pc:spChg>
        <pc:spChg chg="mod">
          <ac:chgData name="Student - Bryan Aurelius Tanaja" userId="1d617726-b02e-4180-93ed-c7977a32ae1a" providerId="ADAL" clId="{83EB3F73-416A-4AC9-9EFA-989D6D15CF51}" dt="2023-01-31T11:30:11.526" v="3866" actId="1076"/>
          <ac:spMkLst>
            <pc:docMk/>
            <pc:sldMk cId="1367226485" sldId="331"/>
            <ac:spMk id="10" creationId="{E332C4B9-B42A-124E-C765-4C7231D88AC4}"/>
          </ac:spMkLst>
        </pc:spChg>
        <pc:spChg chg="mod">
          <ac:chgData name="Student - Bryan Aurelius Tanaja" userId="1d617726-b02e-4180-93ed-c7977a32ae1a" providerId="ADAL" clId="{83EB3F73-416A-4AC9-9EFA-989D6D15CF51}" dt="2023-01-31T14:29:24" v="4113" actId="1076"/>
          <ac:spMkLst>
            <pc:docMk/>
            <pc:sldMk cId="1367226485" sldId="331"/>
            <ac:spMk id="11" creationId="{97EF68E1-6619-B47C-0E40-53F746397453}"/>
          </ac:spMkLst>
        </pc:spChg>
        <pc:spChg chg="mod">
          <ac:chgData name="Student - Bryan Aurelius Tanaja" userId="1d617726-b02e-4180-93ed-c7977a32ae1a" providerId="ADAL" clId="{83EB3F73-416A-4AC9-9EFA-989D6D15CF51}" dt="2023-01-31T14:43:38.699" v="4188" actId="1076"/>
          <ac:spMkLst>
            <pc:docMk/>
            <pc:sldMk cId="1367226485" sldId="331"/>
            <ac:spMk id="13" creationId="{427D8490-BE11-C2E5-5A4C-0F081E329799}"/>
          </ac:spMkLst>
        </pc:spChg>
        <pc:spChg chg="mod">
          <ac:chgData name="Student - Bryan Aurelius Tanaja" userId="1d617726-b02e-4180-93ed-c7977a32ae1a" providerId="ADAL" clId="{83EB3F73-416A-4AC9-9EFA-989D6D15CF51}" dt="2023-01-31T14:43:41.982" v="4189" actId="1076"/>
          <ac:spMkLst>
            <pc:docMk/>
            <pc:sldMk cId="1367226485" sldId="331"/>
            <ac:spMk id="14" creationId="{A8CEA89D-3EA4-6CB5-F7FA-65E8F4819009}"/>
          </ac:spMkLst>
        </pc:spChg>
        <pc:spChg chg="add mod">
          <ac:chgData name="Student - Bryan Aurelius Tanaja" userId="1d617726-b02e-4180-93ed-c7977a32ae1a" providerId="ADAL" clId="{83EB3F73-416A-4AC9-9EFA-989D6D15CF51}" dt="2023-01-31T14:31:47.356" v="4139" actId="20577"/>
          <ac:spMkLst>
            <pc:docMk/>
            <pc:sldMk cId="1367226485" sldId="331"/>
            <ac:spMk id="15" creationId="{DCEBE0CF-E32F-2C33-FF61-CCB482DC7BE6}"/>
          </ac:spMkLst>
        </pc:spChg>
        <pc:spChg chg="add mod">
          <ac:chgData name="Student - Bryan Aurelius Tanaja" userId="1d617726-b02e-4180-93ed-c7977a32ae1a" providerId="ADAL" clId="{83EB3F73-416A-4AC9-9EFA-989D6D15CF51}" dt="2023-01-31T14:42:53.799" v="4183" actId="2085"/>
          <ac:spMkLst>
            <pc:docMk/>
            <pc:sldMk cId="1367226485" sldId="331"/>
            <ac:spMk id="19" creationId="{AD089CAF-C433-BBFC-A2B4-6DF2F1421D60}"/>
          </ac:spMkLst>
        </pc:spChg>
        <pc:grpChg chg="mod">
          <ac:chgData name="Student - Bryan Aurelius Tanaja" userId="1d617726-b02e-4180-93ed-c7977a32ae1a" providerId="ADAL" clId="{83EB3F73-416A-4AC9-9EFA-989D6D15CF51}" dt="2023-01-31T14:29:57.726" v="4133" actId="14100"/>
          <ac:grpSpMkLst>
            <pc:docMk/>
            <pc:sldMk cId="1367226485" sldId="331"/>
            <ac:grpSpMk id="5" creationId="{A3E4BF1F-26F8-B116-E1D5-2D09E5B7B26E}"/>
          </ac:grpSpMkLst>
        </pc:grpChg>
        <pc:graphicFrameChg chg="mod">
          <ac:chgData name="Student - Bryan Aurelius Tanaja" userId="1d617726-b02e-4180-93ed-c7977a32ae1a" providerId="ADAL" clId="{83EB3F73-416A-4AC9-9EFA-989D6D15CF51}" dt="2023-01-31T11:35:08.366" v="4019" actId="1035"/>
          <ac:graphicFrameMkLst>
            <pc:docMk/>
            <pc:sldMk cId="1367226485" sldId="331"/>
            <ac:graphicFrameMk id="2" creationId="{F0932723-AFE9-BB27-12E6-2CF6BCA632ED}"/>
          </ac:graphicFrameMkLst>
        </pc:graphicFrameChg>
        <pc:graphicFrameChg chg="mod">
          <ac:chgData name="Student - Bryan Aurelius Tanaja" userId="1d617726-b02e-4180-93ed-c7977a32ae1a" providerId="ADAL" clId="{83EB3F73-416A-4AC9-9EFA-989D6D15CF51}" dt="2023-01-31T14:28:38.144" v="4102"/>
          <ac:graphicFrameMkLst>
            <pc:docMk/>
            <pc:sldMk cId="1367226485" sldId="331"/>
            <ac:graphicFrameMk id="9" creationId="{5AC5B348-6602-1097-649E-6CED5711B855}"/>
          </ac:graphicFrameMkLst>
        </pc:graphicFrameChg>
        <pc:graphicFrameChg chg="del mod modGraphic">
          <ac:chgData name="Student - Bryan Aurelius Tanaja" userId="1d617726-b02e-4180-93ed-c7977a32ae1a" providerId="ADAL" clId="{83EB3F73-416A-4AC9-9EFA-989D6D15CF51}" dt="2023-01-31T14:36:52.677" v="4156" actId="478"/>
          <ac:graphicFrameMkLst>
            <pc:docMk/>
            <pc:sldMk cId="1367226485" sldId="331"/>
            <ac:graphicFrameMk id="12" creationId="{758C3C40-D116-E300-45CE-2E319C120FC1}"/>
          </ac:graphicFrameMkLst>
        </pc:graphicFrameChg>
        <pc:graphicFrameChg chg="add del mod modGraphic">
          <ac:chgData name="Student - Bryan Aurelius Tanaja" userId="1d617726-b02e-4180-93ed-c7977a32ae1a" providerId="ADAL" clId="{83EB3F73-416A-4AC9-9EFA-989D6D15CF51}" dt="2023-01-31T14:36:46.976" v="4154" actId="478"/>
          <ac:graphicFrameMkLst>
            <pc:docMk/>
            <pc:sldMk cId="1367226485" sldId="331"/>
            <ac:graphicFrameMk id="16" creationId="{EEF12D6F-4BF2-BDD3-5C52-486A052AC83D}"/>
          </ac:graphicFrameMkLst>
        </pc:graphicFrameChg>
        <pc:graphicFrameChg chg="add del mod">
          <ac:chgData name="Student - Bryan Aurelius Tanaja" userId="1d617726-b02e-4180-93ed-c7977a32ae1a" providerId="ADAL" clId="{83EB3F73-416A-4AC9-9EFA-989D6D15CF51}" dt="2023-01-31T14:36:00.037" v="4153" actId="478"/>
          <ac:graphicFrameMkLst>
            <pc:docMk/>
            <pc:sldMk cId="1367226485" sldId="331"/>
            <ac:graphicFrameMk id="17" creationId="{6C98993D-A872-C93D-5752-D6BAB0991965}"/>
          </ac:graphicFrameMkLst>
        </pc:graphicFrameChg>
        <pc:graphicFrameChg chg="add mod modGraphic">
          <ac:chgData name="Student - Bryan Aurelius Tanaja" userId="1d617726-b02e-4180-93ed-c7977a32ae1a" providerId="ADAL" clId="{83EB3F73-416A-4AC9-9EFA-989D6D15CF51}" dt="2023-01-31T14:42:22.108" v="4180" actId="947"/>
          <ac:graphicFrameMkLst>
            <pc:docMk/>
            <pc:sldMk cId="1367226485" sldId="331"/>
            <ac:graphicFrameMk id="18" creationId="{758C3C40-D116-E300-45CE-2E319C120FC1}"/>
          </ac:graphicFrameMkLst>
        </pc:graphicFrameChg>
        <pc:picChg chg="add mod">
          <ac:chgData name="Student - Bryan Aurelius Tanaja" userId="1d617726-b02e-4180-93ed-c7977a32ae1a" providerId="ADAL" clId="{83EB3F73-416A-4AC9-9EFA-989D6D15CF51}" dt="2023-01-31T14:43:08.952" v="4187" actId="1076"/>
          <ac:picMkLst>
            <pc:docMk/>
            <pc:sldMk cId="1367226485" sldId="331"/>
            <ac:picMk id="21" creationId="{A726422D-EE95-382B-BB8C-9BF2F1807B22}"/>
          </ac:picMkLst>
        </pc:picChg>
        <pc:picChg chg="add del mod">
          <ac:chgData name="Student - Bryan Aurelius Tanaja" userId="1d617726-b02e-4180-93ed-c7977a32ae1a" providerId="ADAL" clId="{83EB3F73-416A-4AC9-9EFA-989D6D15CF51}" dt="2023-01-31T14:37:00.991" v="4160" actId="478"/>
          <ac:picMkLst>
            <pc:docMk/>
            <pc:sldMk cId="1367226485" sldId="331"/>
            <ac:picMk id="1025" creationId="{D8209A3F-1EEF-5ACE-1627-DA9422B2F8B8}"/>
          </ac:picMkLst>
        </pc:picChg>
      </pc:sldChg>
      <pc:sldChg chg="addSp delSp modSp new mod">
        <pc:chgData name="Student - Bryan Aurelius Tanaja" userId="1d617726-b02e-4180-93ed-c7977a32ae1a" providerId="ADAL" clId="{83EB3F73-416A-4AC9-9EFA-989D6D15CF51}" dt="2023-01-31T11:30:48.125" v="3947" actId="1038"/>
        <pc:sldMkLst>
          <pc:docMk/>
          <pc:sldMk cId="1600003998" sldId="332"/>
        </pc:sldMkLst>
        <pc:spChg chg="del">
          <ac:chgData name="Student - Bryan Aurelius Tanaja" userId="1d617726-b02e-4180-93ed-c7977a32ae1a" providerId="ADAL" clId="{83EB3F73-416A-4AC9-9EFA-989D6D15CF51}" dt="2023-01-19T17:01:43.571" v="2122" actId="478"/>
          <ac:spMkLst>
            <pc:docMk/>
            <pc:sldMk cId="1600003998" sldId="332"/>
            <ac:spMk id="2" creationId="{5E6CC548-4FFF-8D91-B59F-89D63AD1D5F0}"/>
          </ac:spMkLst>
        </pc:spChg>
        <pc:spChg chg="add mod">
          <ac:chgData name="Student - Bryan Aurelius Tanaja" userId="1d617726-b02e-4180-93ed-c7977a32ae1a" providerId="ADAL" clId="{83EB3F73-416A-4AC9-9EFA-989D6D15CF51}" dt="2023-01-31T11:30:18.243" v="3868"/>
          <ac:spMkLst>
            <pc:docMk/>
            <pc:sldMk cId="1600003998" sldId="332"/>
            <ac:spMk id="2" creationId="{953D7050-699B-B4AE-EFEF-827FE59E87A3}"/>
          </ac:spMkLst>
        </pc:spChg>
        <pc:spChg chg="mod">
          <ac:chgData name="Student - Bryan Aurelius Tanaja" userId="1d617726-b02e-4180-93ed-c7977a32ae1a" providerId="ADAL" clId="{83EB3F73-416A-4AC9-9EFA-989D6D15CF51}" dt="2023-01-31T11:30:36.570" v="3906" actId="1037"/>
          <ac:spMkLst>
            <pc:docMk/>
            <pc:sldMk cId="1600003998" sldId="332"/>
            <ac:spMk id="3" creationId="{2477D58C-B48F-BD09-8834-82E44148A9DF}"/>
          </ac:spMkLst>
        </pc:spChg>
        <pc:spChg chg="del">
          <ac:chgData name="Student - Bryan Aurelius Tanaja" userId="1d617726-b02e-4180-93ed-c7977a32ae1a" providerId="ADAL" clId="{83EB3F73-416A-4AC9-9EFA-989D6D15CF51}" dt="2023-01-19T17:01:42.096" v="2121" actId="478"/>
          <ac:spMkLst>
            <pc:docMk/>
            <pc:sldMk cId="1600003998" sldId="332"/>
            <ac:spMk id="3" creationId="{D62C8B69-F4F8-C8CB-C28C-D3411A2C0B88}"/>
          </ac:spMkLst>
        </pc:spChg>
        <pc:spChg chg="add del mod">
          <ac:chgData name="Student - Bryan Aurelius Tanaja" userId="1d617726-b02e-4180-93ed-c7977a32ae1a" providerId="ADAL" clId="{83EB3F73-416A-4AC9-9EFA-989D6D15CF51}" dt="2023-01-31T11:30:17.772" v="3867" actId="478"/>
          <ac:spMkLst>
            <pc:docMk/>
            <pc:sldMk cId="1600003998" sldId="332"/>
            <ac:spMk id="5" creationId="{6EE0CAB9-9DCD-0E51-10E2-E7D25F3BE2C4}"/>
          </ac:spMkLst>
        </pc:spChg>
        <pc:spChg chg="mod">
          <ac:chgData name="Student - Bryan Aurelius Tanaja" userId="1d617726-b02e-4180-93ed-c7977a32ae1a" providerId="ADAL" clId="{83EB3F73-416A-4AC9-9EFA-989D6D15CF51}" dt="2023-01-31T11:30:36.570" v="3906" actId="1037"/>
          <ac:spMkLst>
            <pc:docMk/>
            <pc:sldMk cId="1600003998" sldId="332"/>
            <ac:spMk id="6" creationId="{86B81022-0BCD-A071-C6B3-3CE3C191DC5D}"/>
          </ac:spMkLst>
        </pc:spChg>
        <pc:spChg chg="mod">
          <ac:chgData name="Student - Bryan Aurelius Tanaja" userId="1d617726-b02e-4180-93ed-c7977a32ae1a" providerId="ADAL" clId="{83EB3F73-416A-4AC9-9EFA-989D6D15CF51}" dt="2023-01-19T17:01:52.355" v="2124"/>
          <ac:spMkLst>
            <pc:docMk/>
            <pc:sldMk cId="1600003998" sldId="332"/>
            <ac:spMk id="7" creationId="{A8392DBA-9C6E-BEC4-6316-97FA1B63F54C}"/>
          </ac:spMkLst>
        </pc:spChg>
        <pc:spChg chg="mod">
          <ac:chgData name="Student - Bryan Aurelius Tanaja" userId="1d617726-b02e-4180-93ed-c7977a32ae1a" providerId="ADAL" clId="{83EB3F73-416A-4AC9-9EFA-989D6D15CF51}" dt="2023-01-31T11:30:20.835" v="3869" actId="1076"/>
          <ac:spMkLst>
            <pc:docMk/>
            <pc:sldMk cId="1600003998" sldId="332"/>
            <ac:spMk id="8" creationId="{4518AE40-7270-D3A9-8CE1-4948ABAF9A71}"/>
          </ac:spMkLst>
        </pc:spChg>
        <pc:spChg chg="mod">
          <ac:chgData name="Student - Bryan Aurelius Tanaja" userId="1d617726-b02e-4180-93ed-c7977a32ae1a" providerId="ADAL" clId="{83EB3F73-416A-4AC9-9EFA-989D6D15CF51}" dt="2023-01-19T17:01:52.355" v="2124"/>
          <ac:spMkLst>
            <pc:docMk/>
            <pc:sldMk cId="1600003998" sldId="332"/>
            <ac:spMk id="8" creationId="{E9E19913-1B8B-0BF7-3E7B-6A49B818771A}"/>
          </ac:spMkLst>
        </pc:spChg>
        <pc:spChg chg="mod">
          <ac:chgData name="Student - Bryan Aurelius Tanaja" userId="1d617726-b02e-4180-93ed-c7977a32ae1a" providerId="ADAL" clId="{83EB3F73-416A-4AC9-9EFA-989D6D15CF51}" dt="2023-01-19T17:01:52.355" v="2124"/>
          <ac:spMkLst>
            <pc:docMk/>
            <pc:sldMk cId="1600003998" sldId="332"/>
            <ac:spMk id="9" creationId="{04F87B60-9F58-1807-ECA9-ED793D60CD73}"/>
          </ac:spMkLst>
        </pc:spChg>
        <pc:spChg chg="mod">
          <ac:chgData name="Student - Bryan Aurelius Tanaja" userId="1d617726-b02e-4180-93ed-c7977a32ae1a" providerId="ADAL" clId="{83EB3F73-416A-4AC9-9EFA-989D6D15CF51}" dt="2023-01-31T11:30:36.570" v="3906" actId="1037"/>
          <ac:spMkLst>
            <pc:docMk/>
            <pc:sldMk cId="1600003998" sldId="332"/>
            <ac:spMk id="9" creationId="{17E3D9E5-1318-5F9D-57C1-6435381A152F}"/>
          </ac:spMkLst>
        </pc:spChg>
        <pc:spChg chg="mod">
          <ac:chgData name="Student - Bryan Aurelius Tanaja" userId="1d617726-b02e-4180-93ed-c7977a32ae1a" providerId="ADAL" clId="{83EB3F73-416A-4AC9-9EFA-989D6D15CF51}" dt="2023-01-31T11:30:36.570" v="3906" actId="1037"/>
          <ac:spMkLst>
            <pc:docMk/>
            <pc:sldMk cId="1600003998" sldId="332"/>
            <ac:spMk id="10" creationId="{E41E43CF-1134-B155-11AE-6EE3D3840439}"/>
          </ac:spMkLst>
        </pc:spChg>
        <pc:spChg chg="mod">
          <ac:chgData name="Student - Bryan Aurelius Tanaja" userId="1d617726-b02e-4180-93ed-c7977a32ae1a" providerId="ADAL" clId="{83EB3F73-416A-4AC9-9EFA-989D6D15CF51}" dt="2023-01-19T17:01:52.355" v="2124"/>
          <ac:spMkLst>
            <pc:docMk/>
            <pc:sldMk cId="1600003998" sldId="332"/>
            <ac:spMk id="11" creationId="{75B82E2D-C337-227B-1F3B-D8BDFEA78799}"/>
          </ac:spMkLst>
        </pc:spChg>
        <pc:spChg chg="mod">
          <ac:chgData name="Student - Bryan Aurelius Tanaja" userId="1d617726-b02e-4180-93ed-c7977a32ae1a" providerId="ADAL" clId="{83EB3F73-416A-4AC9-9EFA-989D6D15CF51}" dt="2023-01-31T11:30:36.570" v="3906" actId="1037"/>
          <ac:spMkLst>
            <pc:docMk/>
            <pc:sldMk cId="1600003998" sldId="332"/>
            <ac:spMk id="11" creationId="{BDAE7608-E899-5198-86FC-4E527F377BFF}"/>
          </ac:spMkLst>
        </pc:spChg>
        <pc:spChg chg="mod">
          <ac:chgData name="Student - Bryan Aurelius Tanaja" userId="1d617726-b02e-4180-93ed-c7977a32ae1a" providerId="ADAL" clId="{83EB3F73-416A-4AC9-9EFA-989D6D15CF51}" dt="2023-01-19T17:01:52.355" v="2124"/>
          <ac:spMkLst>
            <pc:docMk/>
            <pc:sldMk cId="1600003998" sldId="332"/>
            <ac:spMk id="12" creationId="{00A64651-6244-FA4C-242D-903CCA2774A4}"/>
          </ac:spMkLst>
        </pc:spChg>
        <pc:spChg chg="mod">
          <ac:chgData name="Student - Bryan Aurelius Tanaja" userId="1d617726-b02e-4180-93ed-c7977a32ae1a" providerId="ADAL" clId="{83EB3F73-416A-4AC9-9EFA-989D6D15CF51}" dt="2023-01-31T11:30:36.570" v="3906" actId="1037"/>
          <ac:spMkLst>
            <pc:docMk/>
            <pc:sldMk cId="1600003998" sldId="332"/>
            <ac:spMk id="12" creationId="{61D6880E-BD11-71EF-F5E6-6F4F59EEB5F4}"/>
          </ac:spMkLst>
        </pc:spChg>
        <pc:spChg chg="mod">
          <ac:chgData name="Student - Bryan Aurelius Tanaja" userId="1d617726-b02e-4180-93ed-c7977a32ae1a" providerId="ADAL" clId="{83EB3F73-416A-4AC9-9EFA-989D6D15CF51}" dt="2023-01-31T11:30:36.570" v="3906" actId="1037"/>
          <ac:spMkLst>
            <pc:docMk/>
            <pc:sldMk cId="1600003998" sldId="332"/>
            <ac:spMk id="13" creationId="{AFEB436E-17FE-C7A6-CCF5-0B689FF1584E}"/>
          </ac:spMkLst>
        </pc:spChg>
        <pc:spChg chg="mod">
          <ac:chgData name="Student - Bryan Aurelius Tanaja" userId="1d617726-b02e-4180-93ed-c7977a32ae1a" providerId="ADAL" clId="{83EB3F73-416A-4AC9-9EFA-989D6D15CF51}" dt="2023-01-19T17:01:52.355" v="2124"/>
          <ac:spMkLst>
            <pc:docMk/>
            <pc:sldMk cId="1600003998" sldId="332"/>
            <ac:spMk id="14" creationId="{1CA8ACC3-58E0-B31C-75DA-5EF92E40056F}"/>
          </ac:spMkLst>
        </pc:spChg>
        <pc:spChg chg="mod">
          <ac:chgData name="Student - Bryan Aurelius Tanaja" userId="1d617726-b02e-4180-93ed-c7977a32ae1a" providerId="ADAL" clId="{83EB3F73-416A-4AC9-9EFA-989D6D15CF51}" dt="2023-01-19T17:01:52.355" v="2124"/>
          <ac:spMkLst>
            <pc:docMk/>
            <pc:sldMk cId="1600003998" sldId="332"/>
            <ac:spMk id="15" creationId="{57F7E360-67FA-01E6-0AF1-77C83CFC9C77}"/>
          </ac:spMkLst>
        </pc:spChg>
        <pc:spChg chg="add del mod">
          <ac:chgData name="Student - Bryan Aurelius Tanaja" userId="1d617726-b02e-4180-93ed-c7977a32ae1a" providerId="ADAL" clId="{83EB3F73-416A-4AC9-9EFA-989D6D15CF51}" dt="2023-01-19T17:01:54.292" v="2125"/>
          <ac:spMkLst>
            <pc:docMk/>
            <pc:sldMk cId="1600003998" sldId="332"/>
            <ac:spMk id="16" creationId="{EC3C6737-91A9-70DD-65CE-733CB3BE89CF}"/>
          </ac:spMkLst>
        </pc:spChg>
        <pc:spChg chg="add del mod">
          <ac:chgData name="Student - Bryan Aurelius Tanaja" userId="1d617726-b02e-4180-93ed-c7977a32ae1a" providerId="ADAL" clId="{83EB3F73-416A-4AC9-9EFA-989D6D15CF51}" dt="2023-01-19T17:01:54.292" v="2125"/>
          <ac:spMkLst>
            <pc:docMk/>
            <pc:sldMk cId="1600003998" sldId="332"/>
            <ac:spMk id="17" creationId="{FBC6D40B-CDA7-23FA-8682-270DC2821FDF}"/>
          </ac:spMkLst>
        </pc:spChg>
        <pc:spChg chg="add del mod">
          <ac:chgData name="Student - Bryan Aurelius Tanaja" userId="1d617726-b02e-4180-93ed-c7977a32ae1a" providerId="ADAL" clId="{83EB3F73-416A-4AC9-9EFA-989D6D15CF51}" dt="2023-01-19T17:01:54.292" v="2125"/>
          <ac:spMkLst>
            <pc:docMk/>
            <pc:sldMk cId="1600003998" sldId="332"/>
            <ac:spMk id="18" creationId="{AADC9894-1154-C0CA-2D85-023AE01DEF0C}"/>
          </ac:spMkLst>
        </pc:spChg>
        <pc:spChg chg="add del mod">
          <ac:chgData name="Student - Bryan Aurelius Tanaja" userId="1d617726-b02e-4180-93ed-c7977a32ae1a" providerId="ADAL" clId="{83EB3F73-416A-4AC9-9EFA-989D6D15CF51}" dt="2023-01-19T17:01:54.292" v="2125"/>
          <ac:spMkLst>
            <pc:docMk/>
            <pc:sldMk cId="1600003998" sldId="332"/>
            <ac:spMk id="19" creationId="{98EA141C-CAE9-8309-06D9-C3520F296583}"/>
          </ac:spMkLst>
        </pc:spChg>
        <pc:spChg chg="add del mod">
          <ac:chgData name="Student - Bryan Aurelius Tanaja" userId="1d617726-b02e-4180-93ed-c7977a32ae1a" providerId="ADAL" clId="{83EB3F73-416A-4AC9-9EFA-989D6D15CF51}" dt="2023-01-19T17:01:54.292" v="2125"/>
          <ac:spMkLst>
            <pc:docMk/>
            <pc:sldMk cId="1600003998" sldId="332"/>
            <ac:spMk id="20" creationId="{35FC3418-33A8-A645-62B6-3B91630EF7B4}"/>
          </ac:spMkLst>
        </pc:spChg>
        <pc:spChg chg="add del mod">
          <ac:chgData name="Student - Bryan Aurelius Tanaja" userId="1d617726-b02e-4180-93ed-c7977a32ae1a" providerId="ADAL" clId="{83EB3F73-416A-4AC9-9EFA-989D6D15CF51}" dt="2023-01-19T17:01:54.292" v="2125"/>
          <ac:spMkLst>
            <pc:docMk/>
            <pc:sldMk cId="1600003998" sldId="332"/>
            <ac:spMk id="21" creationId="{312592C6-4215-CB7B-6EEB-11EC3BA9229E}"/>
          </ac:spMkLst>
        </pc:spChg>
        <pc:spChg chg="add del mod">
          <ac:chgData name="Student - Bryan Aurelius Tanaja" userId="1d617726-b02e-4180-93ed-c7977a32ae1a" providerId="ADAL" clId="{83EB3F73-416A-4AC9-9EFA-989D6D15CF51}" dt="2023-01-19T17:01:54.292" v="2125"/>
          <ac:spMkLst>
            <pc:docMk/>
            <pc:sldMk cId="1600003998" sldId="332"/>
            <ac:spMk id="22" creationId="{1206693B-80AF-1FF2-464B-BC600AEA25C1}"/>
          </ac:spMkLst>
        </pc:spChg>
        <pc:spChg chg="add del mod">
          <ac:chgData name="Student - Bryan Aurelius Tanaja" userId="1d617726-b02e-4180-93ed-c7977a32ae1a" providerId="ADAL" clId="{83EB3F73-416A-4AC9-9EFA-989D6D15CF51}" dt="2023-01-19T17:01:54.292" v="2125"/>
          <ac:spMkLst>
            <pc:docMk/>
            <pc:sldMk cId="1600003998" sldId="332"/>
            <ac:spMk id="23" creationId="{49B814B8-76AF-EEE5-4AD5-BC2D432364C8}"/>
          </ac:spMkLst>
        </pc:spChg>
        <pc:spChg chg="add del mod">
          <ac:chgData name="Student - Bryan Aurelius Tanaja" userId="1d617726-b02e-4180-93ed-c7977a32ae1a" providerId="ADAL" clId="{83EB3F73-416A-4AC9-9EFA-989D6D15CF51}" dt="2023-01-19T17:01:54.292" v="2125"/>
          <ac:spMkLst>
            <pc:docMk/>
            <pc:sldMk cId="1600003998" sldId="332"/>
            <ac:spMk id="24" creationId="{EAA80793-5D8E-E0CC-F69C-D18818AE104E}"/>
          </ac:spMkLst>
        </pc:spChg>
        <pc:spChg chg="add del mod">
          <ac:chgData name="Student - Bryan Aurelius Tanaja" userId="1d617726-b02e-4180-93ed-c7977a32ae1a" providerId="ADAL" clId="{83EB3F73-416A-4AC9-9EFA-989D6D15CF51}" dt="2023-01-19T17:01:54.292" v="2125"/>
          <ac:spMkLst>
            <pc:docMk/>
            <pc:sldMk cId="1600003998" sldId="332"/>
            <ac:spMk id="25" creationId="{055CE579-928F-41EF-363C-E07801724D2F}"/>
          </ac:spMkLst>
        </pc:spChg>
        <pc:spChg chg="add del mod">
          <ac:chgData name="Student - Bryan Aurelius Tanaja" userId="1d617726-b02e-4180-93ed-c7977a32ae1a" providerId="ADAL" clId="{83EB3F73-416A-4AC9-9EFA-989D6D15CF51}" dt="2023-01-19T17:01:54.292" v="2125"/>
          <ac:spMkLst>
            <pc:docMk/>
            <pc:sldMk cId="1600003998" sldId="332"/>
            <ac:spMk id="26" creationId="{397FB662-060D-9C00-635F-354DB79EF6F6}"/>
          </ac:spMkLst>
        </pc:spChg>
        <pc:spChg chg="add del mod">
          <ac:chgData name="Student - Bryan Aurelius Tanaja" userId="1d617726-b02e-4180-93ed-c7977a32ae1a" providerId="ADAL" clId="{83EB3F73-416A-4AC9-9EFA-989D6D15CF51}" dt="2023-01-19T17:01:54.292" v="2125"/>
          <ac:spMkLst>
            <pc:docMk/>
            <pc:sldMk cId="1600003998" sldId="332"/>
            <ac:spMk id="27" creationId="{808D0259-3F35-5D11-F1B5-204B69712479}"/>
          </ac:spMkLst>
        </pc:spChg>
        <pc:spChg chg="add del mod">
          <ac:chgData name="Student - Bryan Aurelius Tanaja" userId="1d617726-b02e-4180-93ed-c7977a32ae1a" providerId="ADAL" clId="{83EB3F73-416A-4AC9-9EFA-989D6D15CF51}" dt="2023-01-19T17:01:54.292" v="2125"/>
          <ac:spMkLst>
            <pc:docMk/>
            <pc:sldMk cId="1600003998" sldId="332"/>
            <ac:spMk id="28" creationId="{8CC6EA9E-86FF-87D0-56FA-83D7536C085B}"/>
          </ac:spMkLst>
        </pc:spChg>
        <pc:spChg chg="add del mod">
          <ac:chgData name="Student - Bryan Aurelius Tanaja" userId="1d617726-b02e-4180-93ed-c7977a32ae1a" providerId="ADAL" clId="{83EB3F73-416A-4AC9-9EFA-989D6D15CF51}" dt="2023-01-19T17:01:54.292" v="2125"/>
          <ac:spMkLst>
            <pc:docMk/>
            <pc:sldMk cId="1600003998" sldId="332"/>
            <ac:spMk id="29" creationId="{35D6482D-503F-8BEE-4F58-AA7BDED19EBA}"/>
          </ac:spMkLst>
        </pc:spChg>
        <pc:spChg chg="add del mod">
          <ac:chgData name="Student - Bryan Aurelius Tanaja" userId="1d617726-b02e-4180-93ed-c7977a32ae1a" providerId="ADAL" clId="{83EB3F73-416A-4AC9-9EFA-989D6D15CF51}" dt="2023-01-19T17:01:54.292" v="2125"/>
          <ac:spMkLst>
            <pc:docMk/>
            <pc:sldMk cId="1600003998" sldId="332"/>
            <ac:spMk id="30" creationId="{265C912F-6228-8C07-6BDD-9375BA94A59B}"/>
          </ac:spMkLst>
        </pc:spChg>
        <pc:spChg chg="mod">
          <ac:chgData name="Student - Bryan Aurelius Tanaja" userId="1d617726-b02e-4180-93ed-c7977a32ae1a" providerId="ADAL" clId="{83EB3F73-416A-4AC9-9EFA-989D6D15CF51}" dt="2023-01-19T17:02:18.662" v="2126"/>
          <ac:spMkLst>
            <pc:docMk/>
            <pc:sldMk cId="1600003998" sldId="332"/>
            <ac:spMk id="32" creationId="{C057D7E6-130D-60AF-5551-A4006EB0A5BD}"/>
          </ac:spMkLst>
        </pc:spChg>
        <pc:spChg chg="mod">
          <ac:chgData name="Student - Bryan Aurelius Tanaja" userId="1d617726-b02e-4180-93ed-c7977a32ae1a" providerId="ADAL" clId="{83EB3F73-416A-4AC9-9EFA-989D6D15CF51}" dt="2023-01-19T17:02:18.662" v="2126"/>
          <ac:spMkLst>
            <pc:docMk/>
            <pc:sldMk cId="1600003998" sldId="332"/>
            <ac:spMk id="33" creationId="{683390E6-4D55-46CE-7A03-992E048A6692}"/>
          </ac:spMkLst>
        </pc:spChg>
        <pc:spChg chg="mod">
          <ac:chgData name="Student - Bryan Aurelius Tanaja" userId="1d617726-b02e-4180-93ed-c7977a32ae1a" providerId="ADAL" clId="{83EB3F73-416A-4AC9-9EFA-989D6D15CF51}" dt="2023-01-19T17:02:18.662" v="2126"/>
          <ac:spMkLst>
            <pc:docMk/>
            <pc:sldMk cId="1600003998" sldId="332"/>
            <ac:spMk id="34" creationId="{84AC91D5-00FB-DC15-C666-DBEEED37A65B}"/>
          </ac:spMkLst>
        </pc:spChg>
        <pc:spChg chg="mod">
          <ac:chgData name="Student - Bryan Aurelius Tanaja" userId="1d617726-b02e-4180-93ed-c7977a32ae1a" providerId="ADAL" clId="{83EB3F73-416A-4AC9-9EFA-989D6D15CF51}" dt="2023-01-19T17:02:18.662" v="2126"/>
          <ac:spMkLst>
            <pc:docMk/>
            <pc:sldMk cId="1600003998" sldId="332"/>
            <ac:spMk id="36" creationId="{F7404594-D319-3B83-04D7-2158147D2642}"/>
          </ac:spMkLst>
        </pc:spChg>
        <pc:spChg chg="mod">
          <ac:chgData name="Student - Bryan Aurelius Tanaja" userId="1d617726-b02e-4180-93ed-c7977a32ae1a" providerId="ADAL" clId="{83EB3F73-416A-4AC9-9EFA-989D6D15CF51}" dt="2023-01-19T17:02:18.662" v="2126"/>
          <ac:spMkLst>
            <pc:docMk/>
            <pc:sldMk cId="1600003998" sldId="332"/>
            <ac:spMk id="37" creationId="{1DB3F14F-12EA-A962-8072-EF33A8A438E8}"/>
          </ac:spMkLst>
        </pc:spChg>
        <pc:spChg chg="mod">
          <ac:chgData name="Student - Bryan Aurelius Tanaja" userId="1d617726-b02e-4180-93ed-c7977a32ae1a" providerId="ADAL" clId="{83EB3F73-416A-4AC9-9EFA-989D6D15CF51}" dt="2023-01-19T17:02:18.662" v="2126"/>
          <ac:spMkLst>
            <pc:docMk/>
            <pc:sldMk cId="1600003998" sldId="332"/>
            <ac:spMk id="39" creationId="{07EF1BDB-EDF1-B6FB-0DF8-B797CDAA9065}"/>
          </ac:spMkLst>
        </pc:spChg>
        <pc:spChg chg="mod">
          <ac:chgData name="Student - Bryan Aurelius Tanaja" userId="1d617726-b02e-4180-93ed-c7977a32ae1a" providerId="ADAL" clId="{83EB3F73-416A-4AC9-9EFA-989D6D15CF51}" dt="2023-01-19T17:02:18.662" v="2126"/>
          <ac:spMkLst>
            <pc:docMk/>
            <pc:sldMk cId="1600003998" sldId="332"/>
            <ac:spMk id="40" creationId="{ED414649-44D4-7DC0-E083-D97ADDD02F65}"/>
          </ac:spMkLst>
        </pc:spChg>
        <pc:spChg chg="add del mod">
          <ac:chgData name="Student - Bryan Aurelius Tanaja" userId="1d617726-b02e-4180-93ed-c7977a32ae1a" providerId="ADAL" clId="{83EB3F73-416A-4AC9-9EFA-989D6D15CF51}" dt="2023-01-19T17:02:21.626" v="2127"/>
          <ac:spMkLst>
            <pc:docMk/>
            <pc:sldMk cId="1600003998" sldId="332"/>
            <ac:spMk id="41" creationId="{6C0D8F05-B29F-025C-EF82-C766BA399897}"/>
          </ac:spMkLst>
        </pc:spChg>
        <pc:spChg chg="add del mod">
          <ac:chgData name="Student - Bryan Aurelius Tanaja" userId="1d617726-b02e-4180-93ed-c7977a32ae1a" providerId="ADAL" clId="{83EB3F73-416A-4AC9-9EFA-989D6D15CF51}" dt="2023-01-19T17:02:21.626" v="2127"/>
          <ac:spMkLst>
            <pc:docMk/>
            <pc:sldMk cId="1600003998" sldId="332"/>
            <ac:spMk id="42" creationId="{680920F2-6320-2429-198C-648F8D5C7678}"/>
          </ac:spMkLst>
        </pc:spChg>
        <pc:spChg chg="add del mod">
          <ac:chgData name="Student - Bryan Aurelius Tanaja" userId="1d617726-b02e-4180-93ed-c7977a32ae1a" providerId="ADAL" clId="{83EB3F73-416A-4AC9-9EFA-989D6D15CF51}" dt="2023-01-19T17:02:21.626" v="2127"/>
          <ac:spMkLst>
            <pc:docMk/>
            <pc:sldMk cId="1600003998" sldId="332"/>
            <ac:spMk id="43" creationId="{62143225-FC72-AFF7-8399-996EC94FF922}"/>
          </ac:spMkLst>
        </pc:spChg>
        <pc:spChg chg="add del mod">
          <ac:chgData name="Student - Bryan Aurelius Tanaja" userId="1d617726-b02e-4180-93ed-c7977a32ae1a" providerId="ADAL" clId="{83EB3F73-416A-4AC9-9EFA-989D6D15CF51}" dt="2023-01-19T17:02:21.626" v="2127"/>
          <ac:spMkLst>
            <pc:docMk/>
            <pc:sldMk cId="1600003998" sldId="332"/>
            <ac:spMk id="44" creationId="{8D0D434D-C7FC-CDAC-DEF6-FEC1A8AAB249}"/>
          </ac:spMkLst>
        </pc:spChg>
        <pc:spChg chg="add del mod">
          <ac:chgData name="Student - Bryan Aurelius Tanaja" userId="1d617726-b02e-4180-93ed-c7977a32ae1a" providerId="ADAL" clId="{83EB3F73-416A-4AC9-9EFA-989D6D15CF51}" dt="2023-01-19T17:02:21.626" v="2127"/>
          <ac:spMkLst>
            <pc:docMk/>
            <pc:sldMk cId="1600003998" sldId="332"/>
            <ac:spMk id="45" creationId="{E19D9C81-F4D2-FE6C-8FFB-3699EC0F0F88}"/>
          </ac:spMkLst>
        </pc:spChg>
        <pc:spChg chg="add del mod">
          <ac:chgData name="Student - Bryan Aurelius Tanaja" userId="1d617726-b02e-4180-93ed-c7977a32ae1a" providerId="ADAL" clId="{83EB3F73-416A-4AC9-9EFA-989D6D15CF51}" dt="2023-01-19T17:02:21.626" v="2127"/>
          <ac:spMkLst>
            <pc:docMk/>
            <pc:sldMk cId="1600003998" sldId="332"/>
            <ac:spMk id="46" creationId="{6E350D1C-89C2-30BD-E9B4-5514B3C97857}"/>
          </ac:spMkLst>
        </pc:spChg>
        <pc:spChg chg="add del mod">
          <ac:chgData name="Student - Bryan Aurelius Tanaja" userId="1d617726-b02e-4180-93ed-c7977a32ae1a" providerId="ADAL" clId="{83EB3F73-416A-4AC9-9EFA-989D6D15CF51}" dt="2023-01-19T17:02:21.626" v="2127"/>
          <ac:spMkLst>
            <pc:docMk/>
            <pc:sldMk cId="1600003998" sldId="332"/>
            <ac:spMk id="47" creationId="{0367D375-5993-2738-7690-0220DFEF32D2}"/>
          </ac:spMkLst>
        </pc:spChg>
        <pc:spChg chg="add del mod">
          <ac:chgData name="Student - Bryan Aurelius Tanaja" userId="1d617726-b02e-4180-93ed-c7977a32ae1a" providerId="ADAL" clId="{83EB3F73-416A-4AC9-9EFA-989D6D15CF51}" dt="2023-01-19T17:02:21.626" v="2127"/>
          <ac:spMkLst>
            <pc:docMk/>
            <pc:sldMk cId="1600003998" sldId="332"/>
            <ac:spMk id="48" creationId="{CCFA1D27-305E-B321-B742-294742345D12}"/>
          </ac:spMkLst>
        </pc:spChg>
        <pc:spChg chg="add del mod">
          <ac:chgData name="Student - Bryan Aurelius Tanaja" userId="1d617726-b02e-4180-93ed-c7977a32ae1a" providerId="ADAL" clId="{83EB3F73-416A-4AC9-9EFA-989D6D15CF51}" dt="2023-01-19T17:02:21.626" v="2127"/>
          <ac:spMkLst>
            <pc:docMk/>
            <pc:sldMk cId="1600003998" sldId="332"/>
            <ac:spMk id="49" creationId="{D3A97EFE-3427-7420-E88D-F9D8A57B0677}"/>
          </ac:spMkLst>
        </pc:spChg>
        <pc:spChg chg="add del mod">
          <ac:chgData name="Student - Bryan Aurelius Tanaja" userId="1d617726-b02e-4180-93ed-c7977a32ae1a" providerId="ADAL" clId="{83EB3F73-416A-4AC9-9EFA-989D6D15CF51}" dt="2023-01-19T17:02:21.626" v="2127"/>
          <ac:spMkLst>
            <pc:docMk/>
            <pc:sldMk cId="1600003998" sldId="332"/>
            <ac:spMk id="50" creationId="{66924175-760F-9BC2-F8EA-604E0D1D079F}"/>
          </ac:spMkLst>
        </pc:spChg>
        <pc:spChg chg="add del mod">
          <ac:chgData name="Student - Bryan Aurelius Tanaja" userId="1d617726-b02e-4180-93ed-c7977a32ae1a" providerId="ADAL" clId="{83EB3F73-416A-4AC9-9EFA-989D6D15CF51}" dt="2023-01-19T17:02:21.626" v="2127"/>
          <ac:spMkLst>
            <pc:docMk/>
            <pc:sldMk cId="1600003998" sldId="332"/>
            <ac:spMk id="51" creationId="{B1F5DB9B-22ED-89D9-7311-A1F769E97523}"/>
          </ac:spMkLst>
        </pc:spChg>
        <pc:spChg chg="add del mod">
          <ac:chgData name="Student - Bryan Aurelius Tanaja" userId="1d617726-b02e-4180-93ed-c7977a32ae1a" providerId="ADAL" clId="{83EB3F73-416A-4AC9-9EFA-989D6D15CF51}" dt="2023-01-19T17:02:21.626" v="2127"/>
          <ac:spMkLst>
            <pc:docMk/>
            <pc:sldMk cId="1600003998" sldId="332"/>
            <ac:spMk id="52" creationId="{E7AB453B-3A73-B8C6-18A6-A15A0FF16D6D}"/>
          </ac:spMkLst>
        </pc:spChg>
        <pc:spChg chg="add del mod">
          <ac:chgData name="Student - Bryan Aurelius Tanaja" userId="1d617726-b02e-4180-93ed-c7977a32ae1a" providerId="ADAL" clId="{83EB3F73-416A-4AC9-9EFA-989D6D15CF51}" dt="2023-01-19T17:02:21.626" v="2127"/>
          <ac:spMkLst>
            <pc:docMk/>
            <pc:sldMk cId="1600003998" sldId="332"/>
            <ac:spMk id="53" creationId="{DFCB24BD-6000-AF62-893D-5E2DC9C3996F}"/>
          </ac:spMkLst>
        </pc:spChg>
        <pc:spChg chg="add del mod">
          <ac:chgData name="Student - Bryan Aurelius Tanaja" userId="1d617726-b02e-4180-93ed-c7977a32ae1a" providerId="ADAL" clId="{83EB3F73-416A-4AC9-9EFA-989D6D15CF51}" dt="2023-01-19T17:02:21.626" v="2127"/>
          <ac:spMkLst>
            <pc:docMk/>
            <pc:sldMk cId="1600003998" sldId="332"/>
            <ac:spMk id="54" creationId="{FF978609-63C9-9A39-3B58-20875A2A6268}"/>
          </ac:spMkLst>
        </pc:spChg>
        <pc:spChg chg="mod">
          <ac:chgData name="Student - Bryan Aurelius Tanaja" userId="1d617726-b02e-4180-93ed-c7977a32ae1a" providerId="ADAL" clId="{83EB3F73-416A-4AC9-9EFA-989D6D15CF51}" dt="2023-01-19T17:02:25.241" v="2128"/>
          <ac:spMkLst>
            <pc:docMk/>
            <pc:sldMk cId="1600003998" sldId="332"/>
            <ac:spMk id="56" creationId="{914AFB6A-B3C8-492B-B119-8BEFFF798ECD}"/>
          </ac:spMkLst>
        </pc:spChg>
        <pc:spChg chg="mod">
          <ac:chgData name="Student - Bryan Aurelius Tanaja" userId="1d617726-b02e-4180-93ed-c7977a32ae1a" providerId="ADAL" clId="{83EB3F73-416A-4AC9-9EFA-989D6D15CF51}" dt="2023-01-19T17:02:25.241" v="2128"/>
          <ac:spMkLst>
            <pc:docMk/>
            <pc:sldMk cId="1600003998" sldId="332"/>
            <ac:spMk id="57" creationId="{07D2C694-1205-4E22-4BD5-B7C69A7DC758}"/>
          </ac:spMkLst>
        </pc:spChg>
        <pc:spChg chg="mod">
          <ac:chgData name="Student - Bryan Aurelius Tanaja" userId="1d617726-b02e-4180-93ed-c7977a32ae1a" providerId="ADAL" clId="{83EB3F73-416A-4AC9-9EFA-989D6D15CF51}" dt="2023-01-19T17:02:25.241" v="2128"/>
          <ac:spMkLst>
            <pc:docMk/>
            <pc:sldMk cId="1600003998" sldId="332"/>
            <ac:spMk id="58" creationId="{D55FB640-D69B-DCDA-9E10-99A5C61E4122}"/>
          </ac:spMkLst>
        </pc:spChg>
        <pc:spChg chg="mod">
          <ac:chgData name="Student - Bryan Aurelius Tanaja" userId="1d617726-b02e-4180-93ed-c7977a32ae1a" providerId="ADAL" clId="{83EB3F73-416A-4AC9-9EFA-989D6D15CF51}" dt="2023-01-19T17:02:25.241" v="2128"/>
          <ac:spMkLst>
            <pc:docMk/>
            <pc:sldMk cId="1600003998" sldId="332"/>
            <ac:spMk id="60" creationId="{F3263845-DBCA-15C0-FE6A-E8E1C6611904}"/>
          </ac:spMkLst>
        </pc:spChg>
        <pc:spChg chg="mod">
          <ac:chgData name="Student - Bryan Aurelius Tanaja" userId="1d617726-b02e-4180-93ed-c7977a32ae1a" providerId="ADAL" clId="{83EB3F73-416A-4AC9-9EFA-989D6D15CF51}" dt="2023-01-19T17:02:25.241" v="2128"/>
          <ac:spMkLst>
            <pc:docMk/>
            <pc:sldMk cId="1600003998" sldId="332"/>
            <ac:spMk id="61" creationId="{1F07C395-3685-229E-3B76-C66819EBDC83}"/>
          </ac:spMkLst>
        </pc:spChg>
        <pc:spChg chg="mod">
          <ac:chgData name="Student - Bryan Aurelius Tanaja" userId="1d617726-b02e-4180-93ed-c7977a32ae1a" providerId="ADAL" clId="{83EB3F73-416A-4AC9-9EFA-989D6D15CF51}" dt="2023-01-19T17:02:25.241" v="2128"/>
          <ac:spMkLst>
            <pc:docMk/>
            <pc:sldMk cId="1600003998" sldId="332"/>
            <ac:spMk id="63" creationId="{B081674F-1E26-F3D9-DAAF-2F221727FED2}"/>
          </ac:spMkLst>
        </pc:spChg>
        <pc:spChg chg="mod">
          <ac:chgData name="Student - Bryan Aurelius Tanaja" userId="1d617726-b02e-4180-93ed-c7977a32ae1a" providerId="ADAL" clId="{83EB3F73-416A-4AC9-9EFA-989D6D15CF51}" dt="2023-01-19T17:02:25.241" v="2128"/>
          <ac:spMkLst>
            <pc:docMk/>
            <pc:sldMk cId="1600003998" sldId="332"/>
            <ac:spMk id="64" creationId="{F8589FBF-D1F9-BF7B-3ACB-88C3827EF124}"/>
          </ac:spMkLst>
        </pc:spChg>
        <pc:spChg chg="add del mod">
          <ac:chgData name="Student - Bryan Aurelius Tanaja" userId="1d617726-b02e-4180-93ed-c7977a32ae1a" providerId="ADAL" clId="{83EB3F73-416A-4AC9-9EFA-989D6D15CF51}" dt="2023-01-19T17:02:58.305" v="2131" actId="478"/>
          <ac:spMkLst>
            <pc:docMk/>
            <pc:sldMk cId="1600003998" sldId="332"/>
            <ac:spMk id="65" creationId="{85988AAB-04E4-5E09-5CDD-A4D288DADE2B}"/>
          </ac:spMkLst>
        </pc:spChg>
        <pc:spChg chg="add del mod">
          <ac:chgData name="Student - Bryan Aurelius Tanaja" userId="1d617726-b02e-4180-93ed-c7977a32ae1a" providerId="ADAL" clId="{83EB3F73-416A-4AC9-9EFA-989D6D15CF51}" dt="2023-01-19T17:02:58.305" v="2131" actId="478"/>
          <ac:spMkLst>
            <pc:docMk/>
            <pc:sldMk cId="1600003998" sldId="332"/>
            <ac:spMk id="66" creationId="{0E1587BA-979A-F37B-9D22-F4C4E981E528}"/>
          </ac:spMkLst>
        </pc:spChg>
        <pc:spChg chg="add del mod">
          <ac:chgData name="Student - Bryan Aurelius Tanaja" userId="1d617726-b02e-4180-93ed-c7977a32ae1a" providerId="ADAL" clId="{83EB3F73-416A-4AC9-9EFA-989D6D15CF51}" dt="2023-01-19T17:02:58.305" v="2131" actId="478"/>
          <ac:spMkLst>
            <pc:docMk/>
            <pc:sldMk cId="1600003998" sldId="332"/>
            <ac:spMk id="67" creationId="{2F2ED60C-1947-A7AF-383F-B7B42FAB2DE5}"/>
          </ac:spMkLst>
        </pc:spChg>
        <pc:spChg chg="add del mod">
          <ac:chgData name="Student - Bryan Aurelius Tanaja" userId="1d617726-b02e-4180-93ed-c7977a32ae1a" providerId="ADAL" clId="{83EB3F73-416A-4AC9-9EFA-989D6D15CF51}" dt="2023-01-19T17:02:58.305" v="2131" actId="478"/>
          <ac:spMkLst>
            <pc:docMk/>
            <pc:sldMk cId="1600003998" sldId="332"/>
            <ac:spMk id="68" creationId="{B038D4C6-A5D9-CEB0-28D9-CAE97FC56F5E}"/>
          </ac:spMkLst>
        </pc:spChg>
        <pc:spChg chg="add del mod">
          <ac:chgData name="Student - Bryan Aurelius Tanaja" userId="1d617726-b02e-4180-93ed-c7977a32ae1a" providerId="ADAL" clId="{83EB3F73-416A-4AC9-9EFA-989D6D15CF51}" dt="2023-01-19T17:02:58.305" v="2131" actId="478"/>
          <ac:spMkLst>
            <pc:docMk/>
            <pc:sldMk cId="1600003998" sldId="332"/>
            <ac:spMk id="69" creationId="{ED3AD338-971E-0106-DA91-83351AA0F441}"/>
          </ac:spMkLst>
        </pc:spChg>
        <pc:spChg chg="add del mod">
          <ac:chgData name="Student - Bryan Aurelius Tanaja" userId="1d617726-b02e-4180-93ed-c7977a32ae1a" providerId="ADAL" clId="{83EB3F73-416A-4AC9-9EFA-989D6D15CF51}" dt="2023-01-19T17:02:58.305" v="2131" actId="478"/>
          <ac:spMkLst>
            <pc:docMk/>
            <pc:sldMk cId="1600003998" sldId="332"/>
            <ac:spMk id="70" creationId="{A61635FA-FABB-B99E-052D-7A4F22EEAE4E}"/>
          </ac:spMkLst>
        </pc:spChg>
        <pc:spChg chg="add del mod">
          <ac:chgData name="Student - Bryan Aurelius Tanaja" userId="1d617726-b02e-4180-93ed-c7977a32ae1a" providerId="ADAL" clId="{83EB3F73-416A-4AC9-9EFA-989D6D15CF51}" dt="2023-01-19T17:02:58.305" v="2131" actId="478"/>
          <ac:spMkLst>
            <pc:docMk/>
            <pc:sldMk cId="1600003998" sldId="332"/>
            <ac:spMk id="71" creationId="{6622EB32-520E-E37A-371E-53EA4FE44BB4}"/>
          </ac:spMkLst>
        </pc:spChg>
        <pc:spChg chg="add del mod">
          <ac:chgData name="Student - Bryan Aurelius Tanaja" userId="1d617726-b02e-4180-93ed-c7977a32ae1a" providerId="ADAL" clId="{83EB3F73-416A-4AC9-9EFA-989D6D15CF51}" dt="2023-01-19T17:02:58.305" v="2131" actId="478"/>
          <ac:spMkLst>
            <pc:docMk/>
            <pc:sldMk cId="1600003998" sldId="332"/>
            <ac:spMk id="72" creationId="{31CCA56E-3B18-A335-9FE0-052EFE407CEE}"/>
          </ac:spMkLst>
        </pc:spChg>
        <pc:spChg chg="add del mod">
          <ac:chgData name="Student - Bryan Aurelius Tanaja" userId="1d617726-b02e-4180-93ed-c7977a32ae1a" providerId="ADAL" clId="{83EB3F73-416A-4AC9-9EFA-989D6D15CF51}" dt="2023-01-19T17:02:58.305" v="2131" actId="478"/>
          <ac:spMkLst>
            <pc:docMk/>
            <pc:sldMk cId="1600003998" sldId="332"/>
            <ac:spMk id="73" creationId="{D306C543-37E7-DD3B-4E33-B334A9A4F61D}"/>
          </ac:spMkLst>
        </pc:spChg>
        <pc:spChg chg="add del mod">
          <ac:chgData name="Student - Bryan Aurelius Tanaja" userId="1d617726-b02e-4180-93ed-c7977a32ae1a" providerId="ADAL" clId="{83EB3F73-416A-4AC9-9EFA-989D6D15CF51}" dt="2023-01-19T17:02:58.305" v="2131" actId="478"/>
          <ac:spMkLst>
            <pc:docMk/>
            <pc:sldMk cId="1600003998" sldId="332"/>
            <ac:spMk id="74" creationId="{DD21879E-BFD0-C44D-7A18-5722F6ABF3C6}"/>
          </ac:spMkLst>
        </pc:spChg>
        <pc:spChg chg="add del mod">
          <ac:chgData name="Student - Bryan Aurelius Tanaja" userId="1d617726-b02e-4180-93ed-c7977a32ae1a" providerId="ADAL" clId="{83EB3F73-416A-4AC9-9EFA-989D6D15CF51}" dt="2023-01-19T17:02:58.305" v="2131" actId="478"/>
          <ac:spMkLst>
            <pc:docMk/>
            <pc:sldMk cId="1600003998" sldId="332"/>
            <ac:spMk id="75" creationId="{1E9251D8-3374-C6B1-4668-5D15789644AA}"/>
          </ac:spMkLst>
        </pc:spChg>
        <pc:spChg chg="add del mod">
          <ac:chgData name="Student - Bryan Aurelius Tanaja" userId="1d617726-b02e-4180-93ed-c7977a32ae1a" providerId="ADAL" clId="{83EB3F73-416A-4AC9-9EFA-989D6D15CF51}" dt="2023-01-19T17:02:58.305" v="2131" actId="478"/>
          <ac:spMkLst>
            <pc:docMk/>
            <pc:sldMk cId="1600003998" sldId="332"/>
            <ac:spMk id="76" creationId="{691F8CAE-1266-CFBE-59DB-210AF74AF85D}"/>
          </ac:spMkLst>
        </pc:spChg>
        <pc:spChg chg="add del mod">
          <ac:chgData name="Student - Bryan Aurelius Tanaja" userId="1d617726-b02e-4180-93ed-c7977a32ae1a" providerId="ADAL" clId="{83EB3F73-416A-4AC9-9EFA-989D6D15CF51}" dt="2023-01-19T17:02:58.305" v="2131" actId="478"/>
          <ac:spMkLst>
            <pc:docMk/>
            <pc:sldMk cId="1600003998" sldId="332"/>
            <ac:spMk id="77" creationId="{1E368547-7AFC-CFE3-FFBE-84DF30E49197}"/>
          </ac:spMkLst>
        </pc:spChg>
        <pc:spChg chg="add del mod">
          <ac:chgData name="Student - Bryan Aurelius Tanaja" userId="1d617726-b02e-4180-93ed-c7977a32ae1a" providerId="ADAL" clId="{83EB3F73-416A-4AC9-9EFA-989D6D15CF51}" dt="2023-01-19T17:02:58.305" v="2131" actId="478"/>
          <ac:spMkLst>
            <pc:docMk/>
            <pc:sldMk cId="1600003998" sldId="332"/>
            <ac:spMk id="78" creationId="{F1BFD36A-3A5C-BA5C-20AB-2E1F354EF39A}"/>
          </ac:spMkLst>
        </pc:spChg>
        <pc:spChg chg="del mod topLvl">
          <ac:chgData name="Student - Bryan Aurelius Tanaja" userId="1d617726-b02e-4180-93ed-c7977a32ae1a" providerId="ADAL" clId="{83EB3F73-416A-4AC9-9EFA-989D6D15CF51}" dt="2023-01-19T17:03:52.865" v="2137" actId="478"/>
          <ac:spMkLst>
            <pc:docMk/>
            <pc:sldMk cId="1600003998" sldId="332"/>
            <ac:spMk id="80" creationId="{BFCC9174-37D3-683B-B851-A1C5C9059B18}"/>
          </ac:spMkLst>
        </pc:spChg>
        <pc:spChg chg="mod topLvl">
          <ac:chgData name="Student - Bryan Aurelius Tanaja" userId="1d617726-b02e-4180-93ed-c7977a32ae1a" providerId="ADAL" clId="{83EB3F73-416A-4AC9-9EFA-989D6D15CF51}" dt="2023-01-31T11:30:36.570" v="3906" actId="1037"/>
          <ac:spMkLst>
            <pc:docMk/>
            <pc:sldMk cId="1600003998" sldId="332"/>
            <ac:spMk id="82" creationId="{929A5E46-822B-D669-CDA1-2BA48C9A309A}"/>
          </ac:spMkLst>
        </pc:spChg>
        <pc:spChg chg="add del mod">
          <ac:chgData name="Student - Bryan Aurelius Tanaja" userId="1d617726-b02e-4180-93ed-c7977a32ae1a" providerId="ADAL" clId="{83EB3F73-416A-4AC9-9EFA-989D6D15CF51}" dt="2023-01-19T17:11:23.822" v="2227" actId="478"/>
          <ac:spMkLst>
            <pc:docMk/>
            <pc:sldMk cId="1600003998" sldId="332"/>
            <ac:spMk id="83" creationId="{BF601D54-5412-E152-35CA-828163AE24C5}"/>
          </ac:spMkLst>
        </pc:spChg>
        <pc:spChg chg="add mod">
          <ac:chgData name="Student - Bryan Aurelius Tanaja" userId="1d617726-b02e-4180-93ed-c7977a32ae1a" providerId="ADAL" clId="{83EB3F73-416A-4AC9-9EFA-989D6D15CF51}" dt="2023-01-31T11:30:36.570" v="3906" actId="1037"/>
          <ac:spMkLst>
            <pc:docMk/>
            <pc:sldMk cId="1600003998" sldId="332"/>
            <ac:spMk id="84" creationId="{1D975DFC-0E77-B87C-C8E1-B3AE2F55DAF2}"/>
          </ac:spMkLst>
        </pc:spChg>
        <pc:spChg chg="add del">
          <ac:chgData name="Student - Bryan Aurelius Tanaja" userId="1d617726-b02e-4180-93ed-c7977a32ae1a" providerId="ADAL" clId="{83EB3F73-416A-4AC9-9EFA-989D6D15CF51}" dt="2023-01-19T17:06:37.341" v="2208" actId="478"/>
          <ac:spMkLst>
            <pc:docMk/>
            <pc:sldMk cId="1600003998" sldId="332"/>
            <ac:spMk id="85" creationId="{D1DAC26D-FE29-8E10-8634-DAE9812D669B}"/>
          </ac:spMkLst>
        </pc:spChg>
        <pc:spChg chg="add mod">
          <ac:chgData name="Student - Bryan Aurelius Tanaja" userId="1d617726-b02e-4180-93ed-c7977a32ae1a" providerId="ADAL" clId="{83EB3F73-416A-4AC9-9EFA-989D6D15CF51}" dt="2023-01-31T11:30:36.570" v="3906" actId="1037"/>
          <ac:spMkLst>
            <pc:docMk/>
            <pc:sldMk cId="1600003998" sldId="332"/>
            <ac:spMk id="86" creationId="{EC81FE14-F098-A3C9-557D-5FD56B208278}"/>
          </ac:spMkLst>
        </pc:spChg>
        <pc:spChg chg="add mod">
          <ac:chgData name="Student - Bryan Aurelius Tanaja" userId="1d617726-b02e-4180-93ed-c7977a32ae1a" providerId="ADAL" clId="{83EB3F73-416A-4AC9-9EFA-989D6D15CF51}" dt="2023-01-31T11:30:36.570" v="3906" actId="1037"/>
          <ac:spMkLst>
            <pc:docMk/>
            <pc:sldMk cId="1600003998" sldId="332"/>
            <ac:spMk id="87" creationId="{51E08369-0C30-EDAF-51E8-B62ED03ED8CB}"/>
          </ac:spMkLst>
        </pc:spChg>
        <pc:spChg chg="add mod">
          <ac:chgData name="Student - Bryan Aurelius Tanaja" userId="1d617726-b02e-4180-93ed-c7977a32ae1a" providerId="ADAL" clId="{83EB3F73-416A-4AC9-9EFA-989D6D15CF51}" dt="2023-01-31T11:30:36.570" v="3906" actId="1037"/>
          <ac:spMkLst>
            <pc:docMk/>
            <pc:sldMk cId="1600003998" sldId="332"/>
            <ac:spMk id="88" creationId="{08ED2864-97C7-6F89-84CF-FAC6CF444786}"/>
          </ac:spMkLst>
        </pc:spChg>
        <pc:spChg chg="add mod">
          <ac:chgData name="Student - Bryan Aurelius Tanaja" userId="1d617726-b02e-4180-93ed-c7977a32ae1a" providerId="ADAL" clId="{83EB3F73-416A-4AC9-9EFA-989D6D15CF51}" dt="2023-01-31T11:30:36.570" v="3906" actId="1037"/>
          <ac:spMkLst>
            <pc:docMk/>
            <pc:sldMk cId="1600003998" sldId="332"/>
            <ac:spMk id="89" creationId="{F050B593-E8F5-7C97-1D28-4FB7278D24FB}"/>
          </ac:spMkLst>
        </pc:spChg>
        <pc:spChg chg="add mod">
          <ac:chgData name="Student - Bryan Aurelius Tanaja" userId="1d617726-b02e-4180-93ed-c7977a32ae1a" providerId="ADAL" clId="{83EB3F73-416A-4AC9-9EFA-989D6D15CF51}" dt="2023-01-31T11:30:36.570" v="3906" actId="1037"/>
          <ac:spMkLst>
            <pc:docMk/>
            <pc:sldMk cId="1600003998" sldId="332"/>
            <ac:spMk id="90" creationId="{C08C8D89-A0F2-DE09-497D-1499C5A76E82}"/>
          </ac:spMkLst>
        </pc:spChg>
        <pc:spChg chg="add mod">
          <ac:chgData name="Student - Bryan Aurelius Tanaja" userId="1d617726-b02e-4180-93ed-c7977a32ae1a" providerId="ADAL" clId="{83EB3F73-416A-4AC9-9EFA-989D6D15CF51}" dt="2023-01-31T11:30:36.570" v="3906" actId="1037"/>
          <ac:spMkLst>
            <pc:docMk/>
            <pc:sldMk cId="1600003998" sldId="332"/>
            <ac:spMk id="91" creationId="{722E71A0-0D57-18C3-2A99-89F40CA387D1}"/>
          </ac:spMkLst>
        </pc:spChg>
        <pc:spChg chg="add mod">
          <ac:chgData name="Student - Bryan Aurelius Tanaja" userId="1d617726-b02e-4180-93ed-c7977a32ae1a" providerId="ADAL" clId="{83EB3F73-416A-4AC9-9EFA-989D6D15CF51}" dt="2023-01-31T11:30:36.570" v="3906" actId="1037"/>
          <ac:spMkLst>
            <pc:docMk/>
            <pc:sldMk cId="1600003998" sldId="332"/>
            <ac:spMk id="92" creationId="{C3971190-4F97-9873-7E31-70B09984E650}"/>
          </ac:spMkLst>
        </pc:spChg>
        <pc:spChg chg="add mod">
          <ac:chgData name="Student - Bryan Aurelius Tanaja" userId="1d617726-b02e-4180-93ed-c7977a32ae1a" providerId="ADAL" clId="{83EB3F73-416A-4AC9-9EFA-989D6D15CF51}" dt="2023-01-31T11:30:36.570" v="3906" actId="1037"/>
          <ac:spMkLst>
            <pc:docMk/>
            <pc:sldMk cId="1600003998" sldId="332"/>
            <ac:spMk id="93" creationId="{F75893D7-A275-A18E-2A6A-D197DF6CF0C3}"/>
          </ac:spMkLst>
        </pc:spChg>
        <pc:spChg chg="add del mod">
          <ac:chgData name="Student - Bryan Aurelius Tanaja" userId="1d617726-b02e-4180-93ed-c7977a32ae1a" providerId="ADAL" clId="{83EB3F73-416A-4AC9-9EFA-989D6D15CF51}" dt="2023-01-19T17:22:11.452" v="2432" actId="767"/>
          <ac:spMkLst>
            <pc:docMk/>
            <pc:sldMk cId="1600003998" sldId="332"/>
            <ac:spMk id="94" creationId="{1BD7F81D-BF2E-D205-7127-09899192A3E2}"/>
          </ac:spMkLst>
        </pc:spChg>
        <pc:spChg chg="add mod">
          <ac:chgData name="Student - Bryan Aurelius Tanaja" userId="1d617726-b02e-4180-93ed-c7977a32ae1a" providerId="ADAL" clId="{83EB3F73-416A-4AC9-9EFA-989D6D15CF51}" dt="2023-01-31T11:30:36.570" v="3906" actId="1037"/>
          <ac:spMkLst>
            <pc:docMk/>
            <pc:sldMk cId="1600003998" sldId="332"/>
            <ac:spMk id="95" creationId="{AAB9A00C-4E70-0340-E2D4-6E740FF00906}"/>
          </ac:spMkLst>
        </pc:spChg>
        <pc:spChg chg="add del mod">
          <ac:chgData name="Student - Bryan Aurelius Tanaja" userId="1d617726-b02e-4180-93ed-c7977a32ae1a" providerId="ADAL" clId="{83EB3F73-416A-4AC9-9EFA-989D6D15CF51}" dt="2023-01-19T17:26:07.943" v="2474" actId="478"/>
          <ac:spMkLst>
            <pc:docMk/>
            <pc:sldMk cId="1600003998" sldId="332"/>
            <ac:spMk id="97" creationId="{7286358D-0108-A5EA-760F-10F9B2433F20}"/>
          </ac:spMkLst>
        </pc:spChg>
        <pc:spChg chg="add del mod">
          <ac:chgData name="Student - Bryan Aurelius Tanaja" userId="1d617726-b02e-4180-93ed-c7977a32ae1a" providerId="ADAL" clId="{83EB3F73-416A-4AC9-9EFA-989D6D15CF51}" dt="2023-01-19T17:27:36.063" v="2482" actId="478"/>
          <ac:spMkLst>
            <pc:docMk/>
            <pc:sldMk cId="1600003998" sldId="332"/>
            <ac:spMk id="98" creationId="{04ECC557-C982-8299-B1E2-B1A320243C14}"/>
          </ac:spMkLst>
        </pc:spChg>
        <pc:spChg chg="add del mod">
          <ac:chgData name="Student - Bryan Aurelius Tanaja" userId="1d617726-b02e-4180-93ed-c7977a32ae1a" providerId="ADAL" clId="{83EB3F73-416A-4AC9-9EFA-989D6D15CF51}" dt="2023-01-19T17:26:13.041" v="2477" actId="478"/>
          <ac:spMkLst>
            <pc:docMk/>
            <pc:sldMk cId="1600003998" sldId="332"/>
            <ac:spMk id="99" creationId="{9C50C215-8A42-12ED-0F08-E7DC99284137}"/>
          </ac:spMkLst>
        </pc:spChg>
        <pc:spChg chg="add mod">
          <ac:chgData name="Student - Bryan Aurelius Tanaja" userId="1d617726-b02e-4180-93ed-c7977a32ae1a" providerId="ADAL" clId="{83EB3F73-416A-4AC9-9EFA-989D6D15CF51}" dt="2023-01-31T11:30:36.570" v="3906" actId="1037"/>
          <ac:spMkLst>
            <pc:docMk/>
            <pc:sldMk cId="1600003998" sldId="332"/>
            <ac:spMk id="100" creationId="{4963C17A-BD87-F3C4-7B17-F965E90CC8F6}"/>
          </ac:spMkLst>
        </pc:spChg>
        <pc:spChg chg="add del mod">
          <ac:chgData name="Student - Bryan Aurelius Tanaja" userId="1d617726-b02e-4180-93ed-c7977a32ae1a" providerId="ADAL" clId="{83EB3F73-416A-4AC9-9EFA-989D6D15CF51}" dt="2023-01-19T17:27:40.798" v="2485" actId="478"/>
          <ac:spMkLst>
            <pc:docMk/>
            <pc:sldMk cId="1600003998" sldId="332"/>
            <ac:spMk id="101" creationId="{1C971EC7-B2E8-0A44-E047-D3D29E785F3E}"/>
          </ac:spMkLst>
        </pc:spChg>
        <pc:spChg chg="add mod">
          <ac:chgData name="Student - Bryan Aurelius Tanaja" userId="1d617726-b02e-4180-93ed-c7977a32ae1a" providerId="ADAL" clId="{83EB3F73-416A-4AC9-9EFA-989D6D15CF51}" dt="2023-01-31T11:30:36.570" v="3906" actId="1037"/>
          <ac:spMkLst>
            <pc:docMk/>
            <pc:sldMk cId="1600003998" sldId="332"/>
            <ac:spMk id="102" creationId="{4C3C0982-C17D-0FCC-5D35-4B681BC306C6}"/>
          </ac:spMkLst>
        </pc:spChg>
        <pc:spChg chg="add mod">
          <ac:chgData name="Student - Bryan Aurelius Tanaja" userId="1d617726-b02e-4180-93ed-c7977a32ae1a" providerId="ADAL" clId="{83EB3F73-416A-4AC9-9EFA-989D6D15CF51}" dt="2023-01-31T11:30:36.570" v="3906" actId="1037"/>
          <ac:spMkLst>
            <pc:docMk/>
            <pc:sldMk cId="1600003998" sldId="332"/>
            <ac:spMk id="103" creationId="{11A1BE12-47B3-AEBB-E786-707E05EC259D}"/>
          </ac:spMkLst>
        </pc:spChg>
        <pc:spChg chg="add del mod">
          <ac:chgData name="Student - Bryan Aurelius Tanaja" userId="1d617726-b02e-4180-93ed-c7977a32ae1a" providerId="ADAL" clId="{83EB3F73-416A-4AC9-9EFA-989D6D15CF51}" dt="2023-01-19T17:31:03.908" v="2512"/>
          <ac:spMkLst>
            <pc:docMk/>
            <pc:sldMk cId="1600003998" sldId="332"/>
            <ac:spMk id="104" creationId="{9E030B5C-EF4F-0828-AA84-07D0475E661E}"/>
          </ac:spMkLst>
        </pc:spChg>
        <pc:spChg chg="add del mod">
          <ac:chgData name="Student - Bryan Aurelius Tanaja" userId="1d617726-b02e-4180-93ed-c7977a32ae1a" providerId="ADAL" clId="{83EB3F73-416A-4AC9-9EFA-989D6D15CF51}" dt="2023-01-19T17:52:15.682" v="2869" actId="478"/>
          <ac:spMkLst>
            <pc:docMk/>
            <pc:sldMk cId="1600003998" sldId="332"/>
            <ac:spMk id="105" creationId="{95AE4598-6C41-FE32-4D66-2D737D4B01EB}"/>
          </ac:spMkLst>
        </pc:spChg>
        <pc:spChg chg="add del mod">
          <ac:chgData name="Student - Bryan Aurelius Tanaja" userId="1d617726-b02e-4180-93ed-c7977a32ae1a" providerId="ADAL" clId="{83EB3F73-416A-4AC9-9EFA-989D6D15CF51}" dt="2023-01-19T17:48:48.433" v="2790" actId="478"/>
          <ac:spMkLst>
            <pc:docMk/>
            <pc:sldMk cId="1600003998" sldId="332"/>
            <ac:spMk id="106" creationId="{4B8DD85D-71AB-3433-5867-C84A7A812C0E}"/>
          </ac:spMkLst>
        </pc:spChg>
        <pc:spChg chg="add mod">
          <ac:chgData name="Student - Bryan Aurelius Tanaja" userId="1d617726-b02e-4180-93ed-c7977a32ae1a" providerId="ADAL" clId="{83EB3F73-416A-4AC9-9EFA-989D6D15CF51}" dt="2023-01-31T11:30:48.125" v="3947" actId="1038"/>
          <ac:spMkLst>
            <pc:docMk/>
            <pc:sldMk cId="1600003998" sldId="332"/>
            <ac:spMk id="107" creationId="{83B091B6-2FD8-B7EE-98DB-7FE16B772514}"/>
          </ac:spMkLst>
        </pc:spChg>
        <pc:spChg chg="add mod">
          <ac:chgData name="Student - Bryan Aurelius Tanaja" userId="1d617726-b02e-4180-93ed-c7977a32ae1a" providerId="ADAL" clId="{83EB3F73-416A-4AC9-9EFA-989D6D15CF51}" dt="2023-01-31T11:30:48.125" v="3947" actId="1038"/>
          <ac:spMkLst>
            <pc:docMk/>
            <pc:sldMk cId="1600003998" sldId="332"/>
            <ac:spMk id="108" creationId="{8C7E08C5-169B-4945-3798-2CEB0D668DC1}"/>
          </ac:spMkLst>
        </pc:spChg>
        <pc:spChg chg="add mod">
          <ac:chgData name="Student - Bryan Aurelius Tanaja" userId="1d617726-b02e-4180-93ed-c7977a32ae1a" providerId="ADAL" clId="{83EB3F73-416A-4AC9-9EFA-989D6D15CF51}" dt="2023-01-31T11:30:48.125" v="3947" actId="1038"/>
          <ac:spMkLst>
            <pc:docMk/>
            <pc:sldMk cId="1600003998" sldId="332"/>
            <ac:spMk id="109" creationId="{D7AEA7D7-A698-9CA3-5311-6FB989F4F212}"/>
          </ac:spMkLst>
        </pc:spChg>
        <pc:spChg chg="add mod">
          <ac:chgData name="Student - Bryan Aurelius Tanaja" userId="1d617726-b02e-4180-93ed-c7977a32ae1a" providerId="ADAL" clId="{83EB3F73-416A-4AC9-9EFA-989D6D15CF51}" dt="2023-01-31T11:30:48.125" v="3947" actId="1038"/>
          <ac:spMkLst>
            <pc:docMk/>
            <pc:sldMk cId="1600003998" sldId="332"/>
            <ac:spMk id="114" creationId="{2131E525-606F-BC01-842D-013ACD9ABB41}"/>
          </ac:spMkLst>
        </pc:spChg>
        <pc:spChg chg="add mod">
          <ac:chgData name="Student - Bryan Aurelius Tanaja" userId="1d617726-b02e-4180-93ed-c7977a32ae1a" providerId="ADAL" clId="{83EB3F73-416A-4AC9-9EFA-989D6D15CF51}" dt="2023-01-31T11:30:48.125" v="3947" actId="1038"/>
          <ac:spMkLst>
            <pc:docMk/>
            <pc:sldMk cId="1600003998" sldId="332"/>
            <ac:spMk id="115" creationId="{37E80C5D-AF48-E566-47EA-DDEF9D72088D}"/>
          </ac:spMkLst>
        </pc:spChg>
        <pc:spChg chg="add mod">
          <ac:chgData name="Student - Bryan Aurelius Tanaja" userId="1d617726-b02e-4180-93ed-c7977a32ae1a" providerId="ADAL" clId="{83EB3F73-416A-4AC9-9EFA-989D6D15CF51}" dt="2023-01-31T11:30:48.125" v="3947" actId="1038"/>
          <ac:spMkLst>
            <pc:docMk/>
            <pc:sldMk cId="1600003998" sldId="332"/>
            <ac:spMk id="116" creationId="{CA39289B-BC55-FE1C-72AB-10335AA77417}"/>
          </ac:spMkLst>
        </pc:spChg>
        <pc:spChg chg="add del mod">
          <ac:chgData name="Student - Bryan Aurelius Tanaja" userId="1d617726-b02e-4180-93ed-c7977a32ae1a" providerId="ADAL" clId="{83EB3F73-416A-4AC9-9EFA-989D6D15CF51}" dt="2023-01-19T18:06:58.362" v="3046" actId="478"/>
          <ac:spMkLst>
            <pc:docMk/>
            <pc:sldMk cId="1600003998" sldId="332"/>
            <ac:spMk id="117" creationId="{AB1F2703-0416-8948-C27D-C5546D699825}"/>
          </ac:spMkLst>
        </pc:spChg>
        <pc:spChg chg="add mod">
          <ac:chgData name="Student - Bryan Aurelius Tanaja" userId="1d617726-b02e-4180-93ed-c7977a32ae1a" providerId="ADAL" clId="{83EB3F73-416A-4AC9-9EFA-989D6D15CF51}" dt="2023-01-31T11:30:48.125" v="3947" actId="1038"/>
          <ac:spMkLst>
            <pc:docMk/>
            <pc:sldMk cId="1600003998" sldId="332"/>
            <ac:spMk id="118" creationId="{201A14B1-79C8-33EF-9662-5BA7780003D1}"/>
          </ac:spMkLst>
        </pc:spChg>
        <pc:spChg chg="add mod">
          <ac:chgData name="Student - Bryan Aurelius Tanaja" userId="1d617726-b02e-4180-93ed-c7977a32ae1a" providerId="ADAL" clId="{83EB3F73-416A-4AC9-9EFA-989D6D15CF51}" dt="2023-01-31T11:30:48.125" v="3947" actId="1038"/>
          <ac:spMkLst>
            <pc:docMk/>
            <pc:sldMk cId="1600003998" sldId="332"/>
            <ac:spMk id="119" creationId="{D23A8C06-9E24-9511-876B-A1AB14078A54}"/>
          </ac:spMkLst>
        </pc:spChg>
        <pc:spChg chg="add mod">
          <ac:chgData name="Student - Bryan Aurelius Tanaja" userId="1d617726-b02e-4180-93ed-c7977a32ae1a" providerId="ADAL" clId="{83EB3F73-416A-4AC9-9EFA-989D6D15CF51}" dt="2023-01-31T11:30:48.125" v="3947" actId="1038"/>
          <ac:spMkLst>
            <pc:docMk/>
            <pc:sldMk cId="1600003998" sldId="332"/>
            <ac:spMk id="120" creationId="{5992C89C-4AD4-55A2-BDDE-08725BEB2FFC}"/>
          </ac:spMkLst>
        </pc:spChg>
        <pc:spChg chg="add mod">
          <ac:chgData name="Student - Bryan Aurelius Tanaja" userId="1d617726-b02e-4180-93ed-c7977a32ae1a" providerId="ADAL" clId="{83EB3F73-416A-4AC9-9EFA-989D6D15CF51}" dt="2023-01-31T11:30:48.125" v="3947" actId="1038"/>
          <ac:spMkLst>
            <pc:docMk/>
            <pc:sldMk cId="1600003998" sldId="332"/>
            <ac:spMk id="121" creationId="{BB0DFB2E-B57D-642A-80D1-9507EB66647A}"/>
          </ac:spMkLst>
        </pc:spChg>
        <pc:spChg chg="add mod">
          <ac:chgData name="Student - Bryan Aurelius Tanaja" userId="1d617726-b02e-4180-93ed-c7977a32ae1a" providerId="ADAL" clId="{83EB3F73-416A-4AC9-9EFA-989D6D15CF51}" dt="2023-01-31T11:30:48.125" v="3947" actId="1038"/>
          <ac:spMkLst>
            <pc:docMk/>
            <pc:sldMk cId="1600003998" sldId="332"/>
            <ac:spMk id="122" creationId="{550FA508-8C60-7580-A289-27D5381ADCEA}"/>
          </ac:spMkLst>
        </pc:spChg>
        <pc:spChg chg="add mod ord">
          <ac:chgData name="Student - Bryan Aurelius Tanaja" userId="1d617726-b02e-4180-93ed-c7977a32ae1a" providerId="ADAL" clId="{83EB3F73-416A-4AC9-9EFA-989D6D15CF51}" dt="2023-01-31T11:30:48.125" v="3947" actId="1038"/>
          <ac:spMkLst>
            <pc:docMk/>
            <pc:sldMk cId="1600003998" sldId="332"/>
            <ac:spMk id="4111" creationId="{462547A2-4268-5C93-4E3F-0762EF43538D}"/>
          </ac:spMkLst>
        </pc:spChg>
        <pc:grpChg chg="add del mod">
          <ac:chgData name="Student - Bryan Aurelius Tanaja" userId="1d617726-b02e-4180-93ed-c7977a32ae1a" providerId="ADAL" clId="{83EB3F73-416A-4AC9-9EFA-989D6D15CF51}" dt="2023-01-19T17:01:54.292" v="2125"/>
          <ac:grpSpMkLst>
            <pc:docMk/>
            <pc:sldMk cId="1600003998" sldId="332"/>
            <ac:grpSpMk id="6" creationId="{6FCE3C83-7258-F7DE-F9BB-B26747D4054F}"/>
          </ac:grpSpMkLst>
        </pc:grpChg>
        <pc:grpChg chg="add del mod">
          <ac:chgData name="Student - Bryan Aurelius Tanaja" userId="1d617726-b02e-4180-93ed-c7977a32ae1a" providerId="ADAL" clId="{83EB3F73-416A-4AC9-9EFA-989D6D15CF51}" dt="2023-01-19T17:01:54.292" v="2125"/>
          <ac:grpSpMkLst>
            <pc:docMk/>
            <pc:sldMk cId="1600003998" sldId="332"/>
            <ac:grpSpMk id="10" creationId="{080B4D8D-D943-D038-C07B-37B21BC43B96}"/>
          </ac:grpSpMkLst>
        </pc:grpChg>
        <pc:grpChg chg="add del mod">
          <ac:chgData name="Student - Bryan Aurelius Tanaja" userId="1d617726-b02e-4180-93ed-c7977a32ae1a" providerId="ADAL" clId="{83EB3F73-416A-4AC9-9EFA-989D6D15CF51}" dt="2023-01-19T17:01:54.292" v="2125"/>
          <ac:grpSpMkLst>
            <pc:docMk/>
            <pc:sldMk cId="1600003998" sldId="332"/>
            <ac:grpSpMk id="13" creationId="{8627719A-BF37-7DE0-8953-664CCAFC6E73}"/>
          </ac:grpSpMkLst>
        </pc:grpChg>
        <pc:grpChg chg="add del mod">
          <ac:chgData name="Student - Bryan Aurelius Tanaja" userId="1d617726-b02e-4180-93ed-c7977a32ae1a" providerId="ADAL" clId="{83EB3F73-416A-4AC9-9EFA-989D6D15CF51}" dt="2023-01-19T17:02:21.626" v="2127"/>
          <ac:grpSpMkLst>
            <pc:docMk/>
            <pc:sldMk cId="1600003998" sldId="332"/>
            <ac:grpSpMk id="31" creationId="{F5F7876B-4352-958B-0767-487F1A85D3B2}"/>
          </ac:grpSpMkLst>
        </pc:grpChg>
        <pc:grpChg chg="add del mod">
          <ac:chgData name="Student - Bryan Aurelius Tanaja" userId="1d617726-b02e-4180-93ed-c7977a32ae1a" providerId="ADAL" clId="{83EB3F73-416A-4AC9-9EFA-989D6D15CF51}" dt="2023-01-19T17:02:21.626" v="2127"/>
          <ac:grpSpMkLst>
            <pc:docMk/>
            <pc:sldMk cId="1600003998" sldId="332"/>
            <ac:grpSpMk id="35" creationId="{D98512DB-A07A-19C0-7C59-4BD0E312BDEE}"/>
          </ac:grpSpMkLst>
        </pc:grpChg>
        <pc:grpChg chg="add del mod">
          <ac:chgData name="Student - Bryan Aurelius Tanaja" userId="1d617726-b02e-4180-93ed-c7977a32ae1a" providerId="ADAL" clId="{83EB3F73-416A-4AC9-9EFA-989D6D15CF51}" dt="2023-01-19T17:02:21.626" v="2127"/>
          <ac:grpSpMkLst>
            <pc:docMk/>
            <pc:sldMk cId="1600003998" sldId="332"/>
            <ac:grpSpMk id="38" creationId="{49C37900-484E-6F8C-33A7-2C0889815CFD}"/>
          </ac:grpSpMkLst>
        </pc:grpChg>
        <pc:grpChg chg="add del mod">
          <ac:chgData name="Student - Bryan Aurelius Tanaja" userId="1d617726-b02e-4180-93ed-c7977a32ae1a" providerId="ADAL" clId="{83EB3F73-416A-4AC9-9EFA-989D6D15CF51}" dt="2023-01-19T17:02:58.305" v="2131" actId="478"/>
          <ac:grpSpMkLst>
            <pc:docMk/>
            <pc:sldMk cId="1600003998" sldId="332"/>
            <ac:grpSpMk id="55" creationId="{1A8BCFC1-4BC7-015E-FC91-04D4FA4400EC}"/>
          </ac:grpSpMkLst>
        </pc:grpChg>
        <pc:grpChg chg="add del mod">
          <ac:chgData name="Student - Bryan Aurelius Tanaja" userId="1d617726-b02e-4180-93ed-c7977a32ae1a" providerId="ADAL" clId="{83EB3F73-416A-4AC9-9EFA-989D6D15CF51}" dt="2023-01-19T17:02:58.305" v="2131" actId="478"/>
          <ac:grpSpMkLst>
            <pc:docMk/>
            <pc:sldMk cId="1600003998" sldId="332"/>
            <ac:grpSpMk id="59" creationId="{6404DCEF-6726-3989-38B4-AFFE96B21B54}"/>
          </ac:grpSpMkLst>
        </pc:grpChg>
        <pc:grpChg chg="add del mod">
          <ac:chgData name="Student - Bryan Aurelius Tanaja" userId="1d617726-b02e-4180-93ed-c7977a32ae1a" providerId="ADAL" clId="{83EB3F73-416A-4AC9-9EFA-989D6D15CF51}" dt="2023-01-19T17:02:58.305" v="2131" actId="478"/>
          <ac:grpSpMkLst>
            <pc:docMk/>
            <pc:sldMk cId="1600003998" sldId="332"/>
            <ac:grpSpMk id="62" creationId="{DE1FF75C-B870-F5FB-09AC-E34A98CE081D}"/>
          </ac:grpSpMkLst>
        </pc:grpChg>
        <pc:grpChg chg="add del mod">
          <ac:chgData name="Student - Bryan Aurelius Tanaja" userId="1d617726-b02e-4180-93ed-c7977a32ae1a" providerId="ADAL" clId="{83EB3F73-416A-4AC9-9EFA-989D6D15CF51}" dt="2023-01-19T17:03:52.865" v="2137" actId="478"/>
          <ac:grpSpMkLst>
            <pc:docMk/>
            <pc:sldMk cId="1600003998" sldId="332"/>
            <ac:grpSpMk id="79" creationId="{5946ECAF-117A-319B-C23E-E665B391988A}"/>
          </ac:grpSpMkLst>
        </pc:grpChg>
        <pc:picChg chg="del mod">
          <ac:chgData name="Student - Bryan Aurelius Tanaja" userId="1d617726-b02e-4180-93ed-c7977a32ae1a" providerId="ADAL" clId="{83EB3F73-416A-4AC9-9EFA-989D6D15CF51}" dt="2023-01-19T17:03:41.480" v="2135" actId="478"/>
          <ac:picMkLst>
            <pc:docMk/>
            <pc:sldMk cId="1600003998" sldId="332"/>
            <ac:picMk id="81" creationId="{5CE16BA3-F807-7DFA-5549-EB31A916617F}"/>
          </ac:picMkLst>
        </pc:picChg>
        <pc:picChg chg="add del mod">
          <ac:chgData name="Student - Bryan Aurelius Tanaja" userId="1d617726-b02e-4180-93ed-c7977a32ae1a" providerId="ADAL" clId="{83EB3F73-416A-4AC9-9EFA-989D6D15CF51}" dt="2023-01-19T17:32:13.777" v="2533" actId="478"/>
          <ac:picMkLst>
            <pc:docMk/>
            <pc:sldMk cId="1600003998" sldId="332"/>
            <ac:picMk id="96" creationId="{8C2665B3-DFA9-5E25-527F-F57D7922CCD0}"/>
          </ac:picMkLst>
        </pc:picChg>
        <pc:picChg chg="add del mod">
          <ac:chgData name="Student - Bryan Aurelius Tanaja" userId="1d617726-b02e-4180-93ed-c7977a32ae1a" providerId="ADAL" clId="{83EB3F73-416A-4AC9-9EFA-989D6D15CF51}" dt="2023-01-19T17:57:08.477" v="2896" actId="478"/>
          <ac:picMkLst>
            <pc:docMk/>
            <pc:sldMk cId="1600003998" sldId="332"/>
            <ac:picMk id="110" creationId="{DE06289A-1A36-3F53-EA91-19944F04EDD0}"/>
          </ac:picMkLst>
        </pc:picChg>
        <pc:picChg chg="add mod">
          <ac:chgData name="Student - Bryan Aurelius Tanaja" userId="1d617726-b02e-4180-93ed-c7977a32ae1a" providerId="ADAL" clId="{83EB3F73-416A-4AC9-9EFA-989D6D15CF51}" dt="2023-01-31T11:30:48.125" v="3947" actId="1038"/>
          <ac:picMkLst>
            <pc:docMk/>
            <pc:sldMk cId="1600003998" sldId="332"/>
            <ac:picMk id="111" creationId="{577F9B00-E04A-73A8-5EBE-EA9772E37A9E}"/>
          </ac:picMkLst>
        </pc:picChg>
        <pc:picChg chg="add mod">
          <ac:chgData name="Student - Bryan Aurelius Tanaja" userId="1d617726-b02e-4180-93ed-c7977a32ae1a" providerId="ADAL" clId="{83EB3F73-416A-4AC9-9EFA-989D6D15CF51}" dt="2023-01-31T11:30:48.125" v="3947" actId="1038"/>
          <ac:picMkLst>
            <pc:docMk/>
            <pc:sldMk cId="1600003998" sldId="332"/>
            <ac:picMk id="113" creationId="{E9AF22B6-29AF-4A7C-3539-325D16569FD8}"/>
          </ac:picMkLst>
        </pc:picChg>
        <pc:picChg chg="add del mod">
          <ac:chgData name="Student - Bryan Aurelius Tanaja" userId="1d617726-b02e-4180-93ed-c7977a32ae1a" providerId="ADAL" clId="{83EB3F73-416A-4AC9-9EFA-989D6D15CF51}" dt="2023-01-19T17:54:36.851" v="2879" actId="478"/>
          <ac:picMkLst>
            <pc:docMk/>
            <pc:sldMk cId="1600003998" sldId="332"/>
            <ac:picMk id="4098" creationId="{3485E236-30AA-B9A4-2DE8-8DAF4C49C2BB}"/>
          </ac:picMkLst>
        </pc:picChg>
        <pc:picChg chg="add mod">
          <ac:chgData name="Student - Bryan Aurelius Tanaja" userId="1d617726-b02e-4180-93ed-c7977a32ae1a" providerId="ADAL" clId="{83EB3F73-416A-4AC9-9EFA-989D6D15CF51}" dt="2023-01-31T11:30:48.125" v="3947" actId="1038"/>
          <ac:picMkLst>
            <pc:docMk/>
            <pc:sldMk cId="1600003998" sldId="332"/>
            <ac:picMk id="4100" creationId="{07967C5D-FCF0-9896-ADC0-4F2B1816A6B7}"/>
          </ac:picMkLst>
        </pc:picChg>
        <pc:picChg chg="add mod">
          <ac:chgData name="Student - Bryan Aurelius Tanaja" userId="1d617726-b02e-4180-93ed-c7977a32ae1a" providerId="ADAL" clId="{83EB3F73-416A-4AC9-9EFA-989D6D15CF51}" dt="2023-01-31T11:30:48.125" v="3947" actId="1038"/>
          <ac:picMkLst>
            <pc:docMk/>
            <pc:sldMk cId="1600003998" sldId="332"/>
            <ac:picMk id="4102" creationId="{0DEFD2AE-F97A-63BF-ADFA-9A146FABF44D}"/>
          </ac:picMkLst>
        </pc:picChg>
        <pc:picChg chg="add mod">
          <ac:chgData name="Student - Bryan Aurelius Tanaja" userId="1d617726-b02e-4180-93ed-c7977a32ae1a" providerId="ADAL" clId="{83EB3F73-416A-4AC9-9EFA-989D6D15CF51}" dt="2023-01-31T11:30:48.125" v="3947" actId="1038"/>
          <ac:picMkLst>
            <pc:docMk/>
            <pc:sldMk cId="1600003998" sldId="332"/>
            <ac:picMk id="4104" creationId="{C2019699-44A1-E1B1-DC45-4C905246DED9}"/>
          </ac:picMkLst>
        </pc:picChg>
        <pc:picChg chg="add mod">
          <ac:chgData name="Student - Bryan Aurelius Tanaja" userId="1d617726-b02e-4180-93ed-c7977a32ae1a" providerId="ADAL" clId="{83EB3F73-416A-4AC9-9EFA-989D6D15CF51}" dt="2023-01-31T11:30:48.125" v="3947" actId="1038"/>
          <ac:picMkLst>
            <pc:docMk/>
            <pc:sldMk cId="1600003998" sldId="332"/>
            <ac:picMk id="4106" creationId="{D38904EF-2A58-81CA-A0DF-1E11424F8CDA}"/>
          </ac:picMkLst>
        </pc:picChg>
        <pc:picChg chg="add mod">
          <ac:chgData name="Student - Bryan Aurelius Tanaja" userId="1d617726-b02e-4180-93ed-c7977a32ae1a" providerId="ADAL" clId="{83EB3F73-416A-4AC9-9EFA-989D6D15CF51}" dt="2023-01-31T11:30:48.125" v="3947" actId="1038"/>
          <ac:picMkLst>
            <pc:docMk/>
            <pc:sldMk cId="1600003998" sldId="332"/>
            <ac:picMk id="4108" creationId="{1B38F756-9F7F-2479-46CA-4E4D389E9146}"/>
          </ac:picMkLst>
        </pc:picChg>
        <pc:picChg chg="add mod">
          <ac:chgData name="Student - Bryan Aurelius Tanaja" userId="1d617726-b02e-4180-93ed-c7977a32ae1a" providerId="ADAL" clId="{83EB3F73-416A-4AC9-9EFA-989D6D15CF51}" dt="2023-01-31T11:30:48.125" v="3947" actId="1038"/>
          <ac:picMkLst>
            <pc:docMk/>
            <pc:sldMk cId="1600003998" sldId="332"/>
            <ac:picMk id="4110" creationId="{277ADE46-75CC-030F-7BBE-883620320650}"/>
          </ac:picMkLst>
        </pc:picChg>
        <pc:picChg chg="add mod">
          <ac:chgData name="Student - Bryan Aurelius Tanaja" userId="1d617726-b02e-4180-93ed-c7977a32ae1a" providerId="ADAL" clId="{83EB3F73-416A-4AC9-9EFA-989D6D15CF51}" dt="2023-01-31T11:30:48.125" v="3947" actId="1038"/>
          <ac:picMkLst>
            <pc:docMk/>
            <pc:sldMk cId="1600003998" sldId="332"/>
            <ac:picMk id="4112" creationId="{44D36A6E-5FBB-3623-029C-70D62A69AF4F}"/>
          </ac:picMkLst>
        </pc:picChg>
        <pc:picChg chg="add mod">
          <ac:chgData name="Student - Bryan Aurelius Tanaja" userId="1d617726-b02e-4180-93ed-c7977a32ae1a" providerId="ADAL" clId="{83EB3F73-416A-4AC9-9EFA-989D6D15CF51}" dt="2023-01-31T11:30:48.125" v="3947" actId="1038"/>
          <ac:picMkLst>
            <pc:docMk/>
            <pc:sldMk cId="1600003998" sldId="332"/>
            <ac:picMk id="4114" creationId="{D7EBCAF1-D964-24F0-C90B-E72F65D0E0E6}"/>
          </ac:picMkLst>
        </pc:picChg>
        <pc:picChg chg="add mod">
          <ac:chgData name="Student - Bryan Aurelius Tanaja" userId="1d617726-b02e-4180-93ed-c7977a32ae1a" providerId="ADAL" clId="{83EB3F73-416A-4AC9-9EFA-989D6D15CF51}" dt="2023-01-31T11:30:48.125" v="3947" actId="1038"/>
          <ac:picMkLst>
            <pc:docMk/>
            <pc:sldMk cId="1600003998" sldId="332"/>
            <ac:picMk id="4116" creationId="{D09BBD1C-27BB-6F44-5045-CB76BFFD028F}"/>
          </ac:picMkLst>
        </pc:picChg>
        <pc:picChg chg="add mod">
          <ac:chgData name="Student - Bryan Aurelius Tanaja" userId="1d617726-b02e-4180-93ed-c7977a32ae1a" providerId="ADAL" clId="{83EB3F73-416A-4AC9-9EFA-989D6D15CF51}" dt="2023-01-31T11:30:48.125" v="3947" actId="1038"/>
          <ac:picMkLst>
            <pc:docMk/>
            <pc:sldMk cId="1600003998" sldId="332"/>
            <ac:picMk id="4118" creationId="{FC319C56-8B81-DF86-F7A5-C4AF328A3B76}"/>
          </ac:picMkLst>
        </pc:picChg>
        <pc:picChg chg="add mod">
          <ac:chgData name="Student - Bryan Aurelius Tanaja" userId="1d617726-b02e-4180-93ed-c7977a32ae1a" providerId="ADAL" clId="{83EB3F73-416A-4AC9-9EFA-989D6D15CF51}" dt="2023-01-31T11:30:48.125" v="3947" actId="1038"/>
          <ac:picMkLst>
            <pc:docMk/>
            <pc:sldMk cId="1600003998" sldId="332"/>
            <ac:picMk id="4120" creationId="{7738FDEF-D5F4-888F-578A-D384463D690F}"/>
          </ac:picMkLst>
        </pc:picChg>
        <pc:picChg chg="add mod">
          <ac:chgData name="Student - Bryan Aurelius Tanaja" userId="1d617726-b02e-4180-93ed-c7977a32ae1a" providerId="ADAL" clId="{83EB3F73-416A-4AC9-9EFA-989D6D15CF51}" dt="2023-01-31T11:30:48.125" v="3947" actId="1038"/>
          <ac:picMkLst>
            <pc:docMk/>
            <pc:sldMk cId="1600003998" sldId="332"/>
            <ac:picMk id="4122" creationId="{A13CCD71-C04A-8146-3703-D79EC70CE4D9}"/>
          </ac:picMkLst>
        </pc:picChg>
        <pc:cxnChg chg="mod">
          <ac:chgData name="Student - Bryan Aurelius Tanaja" userId="1d617726-b02e-4180-93ed-c7977a32ae1a" providerId="ADAL" clId="{83EB3F73-416A-4AC9-9EFA-989D6D15CF51}" dt="2023-01-31T11:30:36.570" v="3906" actId="1037"/>
          <ac:cxnSpMkLst>
            <pc:docMk/>
            <pc:sldMk cId="1600003998" sldId="332"/>
            <ac:cxnSpMk id="7" creationId="{4C62F2A0-9BAD-E1B9-90CE-935C2FD768EC}"/>
          </ac:cxnSpMkLst>
        </pc:cxnChg>
        <pc:cxnChg chg="add mod">
          <ac:chgData name="Student - Bryan Aurelius Tanaja" userId="1d617726-b02e-4180-93ed-c7977a32ae1a" providerId="ADAL" clId="{83EB3F73-416A-4AC9-9EFA-989D6D15CF51}" dt="2023-01-31T11:30:48.125" v="3947" actId="1038"/>
          <ac:cxnSpMkLst>
            <pc:docMk/>
            <pc:sldMk cId="1600003998" sldId="332"/>
            <ac:cxnSpMk id="124" creationId="{595CA982-70E0-9A97-7D96-0B0B8FEB2681}"/>
          </ac:cxnSpMkLst>
        </pc:cxnChg>
        <pc:cxnChg chg="add del mod">
          <ac:chgData name="Student - Bryan Aurelius Tanaja" userId="1d617726-b02e-4180-93ed-c7977a32ae1a" providerId="ADAL" clId="{83EB3F73-416A-4AC9-9EFA-989D6D15CF51}" dt="2023-01-19T18:18:51.467" v="3170" actId="478"/>
          <ac:cxnSpMkLst>
            <pc:docMk/>
            <pc:sldMk cId="1600003998" sldId="332"/>
            <ac:cxnSpMk id="125" creationId="{0D8EFB3E-724B-B4A9-2B55-34D4F306FE76}"/>
          </ac:cxnSpMkLst>
        </pc:cxnChg>
        <pc:cxnChg chg="add del mod">
          <ac:chgData name="Student - Bryan Aurelius Tanaja" userId="1d617726-b02e-4180-93ed-c7977a32ae1a" providerId="ADAL" clId="{83EB3F73-416A-4AC9-9EFA-989D6D15CF51}" dt="2023-01-19T18:18:53.772" v="3171" actId="478"/>
          <ac:cxnSpMkLst>
            <pc:docMk/>
            <pc:sldMk cId="1600003998" sldId="332"/>
            <ac:cxnSpMk id="126" creationId="{C3D27008-3537-25F5-EFBA-BFAA361118B6}"/>
          </ac:cxnSpMkLst>
        </pc:cxnChg>
        <pc:cxnChg chg="add mod">
          <ac:chgData name="Student - Bryan Aurelius Tanaja" userId="1d617726-b02e-4180-93ed-c7977a32ae1a" providerId="ADAL" clId="{83EB3F73-416A-4AC9-9EFA-989D6D15CF51}" dt="2023-01-31T11:30:48.125" v="3947" actId="1038"/>
          <ac:cxnSpMkLst>
            <pc:docMk/>
            <pc:sldMk cId="1600003998" sldId="332"/>
            <ac:cxnSpMk id="4103" creationId="{950513C5-D5CA-D411-F0F6-946D522AA269}"/>
          </ac:cxnSpMkLst>
        </pc:cxnChg>
        <pc:cxnChg chg="add mod">
          <ac:chgData name="Student - Bryan Aurelius Tanaja" userId="1d617726-b02e-4180-93ed-c7977a32ae1a" providerId="ADAL" clId="{83EB3F73-416A-4AC9-9EFA-989D6D15CF51}" dt="2023-01-31T11:30:48.125" v="3947" actId="1038"/>
          <ac:cxnSpMkLst>
            <pc:docMk/>
            <pc:sldMk cId="1600003998" sldId="332"/>
            <ac:cxnSpMk id="4105" creationId="{D6063F2D-F174-07B1-C848-8F0B30F4361C}"/>
          </ac:cxnSpMkLst>
        </pc:cxnChg>
        <pc:cxnChg chg="add mod">
          <ac:chgData name="Student - Bryan Aurelius Tanaja" userId="1d617726-b02e-4180-93ed-c7977a32ae1a" providerId="ADAL" clId="{83EB3F73-416A-4AC9-9EFA-989D6D15CF51}" dt="2023-01-31T11:30:48.125" v="3947" actId="1038"/>
          <ac:cxnSpMkLst>
            <pc:docMk/>
            <pc:sldMk cId="1600003998" sldId="332"/>
            <ac:cxnSpMk id="4107" creationId="{A3A98C31-1564-5B2B-1E83-D8D9FF7DCA4C}"/>
          </ac:cxnSpMkLst>
        </pc:cxnChg>
        <pc:cxnChg chg="add mod">
          <ac:chgData name="Student - Bryan Aurelius Tanaja" userId="1d617726-b02e-4180-93ed-c7977a32ae1a" providerId="ADAL" clId="{83EB3F73-416A-4AC9-9EFA-989D6D15CF51}" dt="2023-01-31T11:30:48.125" v="3947" actId="1038"/>
          <ac:cxnSpMkLst>
            <pc:docMk/>
            <pc:sldMk cId="1600003998" sldId="332"/>
            <ac:cxnSpMk id="4109" creationId="{09574171-180D-3D3C-A0FA-0A93C652E4E5}"/>
          </ac:cxnSpMkLst>
        </pc:cxnChg>
      </pc:sldChg>
      <pc:sldChg chg="addSp delSp modSp mod">
        <pc:chgData name="Student - Bryan Aurelius Tanaja" userId="1d617726-b02e-4180-93ed-c7977a32ae1a" providerId="ADAL" clId="{83EB3F73-416A-4AC9-9EFA-989D6D15CF51}" dt="2023-02-01T09:57:41.781" v="4195" actId="1076"/>
        <pc:sldMkLst>
          <pc:docMk/>
          <pc:sldMk cId="2710638041" sldId="333"/>
        </pc:sldMkLst>
        <pc:spChg chg="mod">
          <ac:chgData name="Student - Bryan Aurelius Tanaja" userId="1d617726-b02e-4180-93ed-c7977a32ae1a" providerId="ADAL" clId="{83EB3F73-416A-4AC9-9EFA-989D6D15CF51}" dt="2023-02-01T09:57:41.781" v="4195" actId="1076"/>
          <ac:spMkLst>
            <pc:docMk/>
            <pc:sldMk cId="2710638041" sldId="333"/>
            <ac:spMk id="5" creationId="{86CBB6BC-3AD0-421E-28A8-06F4FE8F8848}"/>
          </ac:spMkLst>
        </pc:spChg>
        <pc:spChg chg="add mod">
          <ac:chgData name="Student - Bryan Aurelius Tanaja" userId="1d617726-b02e-4180-93ed-c7977a32ae1a" providerId="ADAL" clId="{83EB3F73-416A-4AC9-9EFA-989D6D15CF51}" dt="2023-01-31T11:29:58.962" v="3862"/>
          <ac:spMkLst>
            <pc:docMk/>
            <pc:sldMk cId="2710638041" sldId="333"/>
            <ac:spMk id="6" creationId="{2A6CDF2D-BD0A-13E5-116A-8812D838B1E8}"/>
          </ac:spMkLst>
        </pc:spChg>
        <pc:spChg chg="del">
          <ac:chgData name="Student - Bryan Aurelius Tanaja" userId="1d617726-b02e-4180-93ed-c7977a32ae1a" providerId="ADAL" clId="{83EB3F73-416A-4AC9-9EFA-989D6D15CF51}" dt="2023-01-31T11:29:58.679" v="3861" actId="478"/>
          <ac:spMkLst>
            <pc:docMk/>
            <pc:sldMk cId="2710638041" sldId="333"/>
            <ac:spMk id="9" creationId="{57567DA8-55A6-85A5-6ADA-D18D585F951E}"/>
          </ac:spMkLst>
        </pc:spChg>
        <pc:spChg chg="mod">
          <ac:chgData name="Student - Bryan Aurelius Tanaja" userId="1d617726-b02e-4180-93ed-c7977a32ae1a" providerId="ADAL" clId="{83EB3F73-416A-4AC9-9EFA-989D6D15CF51}" dt="2023-01-31T11:30:03.005" v="3863" actId="1076"/>
          <ac:spMkLst>
            <pc:docMk/>
            <pc:sldMk cId="2710638041" sldId="333"/>
            <ac:spMk id="10" creationId="{E332C4B9-B42A-124E-C765-4C7231D88AC4}"/>
          </ac:spMkLst>
        </pc:spChg>
        <pc:graphicFrameChg chg="add mod">
          <ac:chgData name="Student - Bryan Aurelius Tanaja" userId="1d617726-b02e-4180-93ed-c7977a32ae1a" providerId="ADAL" clId="{83EB3F73-416A-4AC9-9EFA-989D6D15CF51}" dt="2023-01-31T16:18:08.222" v="4194" actId="1076"/>
          <ac:graphicFrameMkLst>
            <pc:docMk/>
            <pc:sldMk cId="2710638041" sldId="333"/>
            <ac:graphicFrameMk id="2" creationId="{6FB9B82C-2ADB-AAA8-A700-12381CB5A0D6}"/>
          </ac:graphicFrameMkLst>
        </pc:graphicFrameChg>
      </pc:sldChg>
      <pc:sldChg chg="addSp delSp modSp mod">
        <pc:chgData name="Student - Bryan Aurelius Tanaja" userId="1d617726-b02e-4180-93ed-c7977a32ae1a" providerId="ADAL" clId="{83EB3F73-416A-4AC9-9EFA-989D6D15CF51}" dt="2023-02-02T01:13:03.001" v="4202" actId="20577"/>
        <pc:sldMkLst>
          <pc:docMk/>
          <pc:sldMk cId="2647392918" sldId="334"/>
        </pc:sldMkLst>
        <pc:spChg chg="mod">
          <ac:chgData name="Student - Bryan Aurelius Tanaja" userId="1d617726-b02e-4180-93ed-c7977a32ae1a" providerId="ADAL" clId="{83EB3F73-416A-4AC9-9EFA-989D6D15CF51}" dt="2023-02-02T01:13:03.001" v="4202" actId="20577"/>
          <ac:spMkLst>
            <pc:docMk/>
            <pc:sldMk cId="2647392918" sldId="334"/>
            <ac:spMk id="2" creationId="{C3E952C0-A152-FD1A-0F81-7CBA9415319C}"/>
          </ac:spMkLst>
        </pc:spChg>
        <pc:spChg chg="add mod">
          <ac:chgData name="Student - Bryan Aurelius Tanaja" userId="1d617726-b02e-4180-93ed-c7977a32ae1a" providerId="ADAL" clId="{83EB3F73-416A-4AC9-9EFA-989D6D15CF51}" dt="2023-01-31T11:29:40.382" v="3859"/>
          <ac:spMkLst>
            <pc:docMk/>
            <pc:sldMk cId="2647392918" sldId="334"/>
            <ac:spMk id="5" creationId="{5DBD86A0-7F01-9C6D-FA4B-0B0743E63765}"/>
          </ac:spMkLst>
        </pc:spChg>
        <pc:spChg chg="del">
          <ac:chgData name="Student - Bryan Aurelius Tanaja" userId="1d617726-b02e-4180-93ed-c7977a32ae1a" providerId="ADAL" clId="{83EB3F73-416A-4AC9-9EFA-989D6D15CF51}" dt="2023-01-31T11:29:40.146" v="3858" actId="478"/>
          <ac:spMkLst>
            <pc:docMk/>
            <pc:sldMk cId="2647392918" sldId="334"/>
            <ac:spMk id="9" creationId="{57567DA8-55A6-85A5-6ADA-D18D585F951E}"/>
          </ac:spMkLst>
        </pc:spChg>
        <pc:spChg chg="mod">
          <ac:chgData name="Student - Bryan Aurelius Tanaja" userId="1d617726-b02e-4180-93ed-c7977a32ae1a" providerId="ADAL" clId="{83EB3F73-416A-4AC9-9EFA-989D6D15CF51}" dt="2023-01-31T11:29:42.993" v="3860" actId="1076"/>
          <ac:spMkLst>
            <pc:docMk/>
            <pc:sldMk cId="2647392918" sldId="334"/>
            <ac:spMk id="10" creationId="{E332C4B9-B42A-124E-C765-4C7231D88AC4}"/>
          </ac:spMkLst>
        </pc:spChg>
      </pc:sldChg>
      <pc:sldChg chg="addSp delSp modSp mod">
        <pc:chgData name="Student - Bryan Aurelius Tanaja" userId="1d617726-b02e-4180-93ed-c7977a32ae1a" providerId="ADAL" clId="{83EB3F73-416A-4AC9-9EFA-989D6D15CF51}" dt="2023-01-31T11:30:53.704" v="3949"/>
        <pc:sldMkLst>
          <pc:docMk/>
          <pc:sldMk cId="3922688333" sldId="335"/>
        </pc:sldMkLst>
        <pc:spChg chg="add mod">
          <ac:chgData name="Student - Bryan Aurelius Tanaja" userId="1d617726-b02e-4180-93ed-c7977a32ae1a" providerId="ADAL" clId="{83EB3F73-416A-4AC9-9EFA-989D6D15CF51}" dt="2023-01-31T11:30:53.704" v="3949"/>
          <ac:spMkLst>
            <pc:docMk/>
            <pc:sldMk cId="3922688333" sldId="335"/>
            <ac:spMk id="2" creationId="{545B192D-493B-BB9B-760F-7823595CBADF}"/>
          </ac:spMkLst>
        </pc:spChg>
        <pc:spChg chg="del">
          <ac:chgData name="Student - Bryan Aurelius Tanaja" userId="1d617726-b02e-4180-93ed-c7977a32ae1a" providerId="ADAL" clId="{83EB3F73-416A-4AC9-9EFA-989D6D15CF51}" dt="2023-01-31T11:30:53.346" v="3948" actId="478"/>
          <ac:spMkLst>
            <pc:docMk/>
            <pc:sldMk cId="3922688333" sldId="335"/>
            <ac:spMk id="5" creationId="{184A4CE8-17E7-BE81-2B1D-E305112CCFA3}"/>
          </ac:spMkLst>
        </pc:spChg>
      </pc:sldChg>
      <pc:sldChg chg="addSp delSp modSp mod">
        <pc:chgData name="Student - Bryan Aurelius Tanaja" userId="1d617726-b02e-4180-93ed-c7977a32ae1a" providerId="ADAL" clId="{83EB3F73-416A-4AC9-9EFA-989D6D15CF51}" dt="2023-01-31T11:29:20.575" v="3851" actId="1076"/>
        <pc:sldMkLst>
          <pc:docMk/>
          <pc:sldMk cId="1158434839" sldId="336"/>
        </pc:sldMkLst>
        <pc:spChg chg="add mod">
          <ac:chgData name="Student - Bryan Aurelius Tanaja" userId="1d617726-b02e-4180-93ed-c7977a32ae1a" providerId="ADAL" clId="{83EB3F73-416A-4AC9-9EFA-989D6D15CF51}" dt="2023-01-31T11:29:08.244" v="3849"/>
          <ac:spMkLst>
            <pc:docMk/>
            <pc:sldMk cId="1158434839" sldId="336"/>
            <ac:spMk id="2" creationId="{12FD6594-A74D-9F36-BEF0-A9D9B76C9706}"/>
          </ac:spMkLst>
        </pc:spChg>
        <pc:spChg chg="del">
          <ac:chgData name="Student - Bryan Aurelius Tanaja" userId="1d617726-b02e-4180-93ed-c7977a32ae1a" providerId="ADAL" clId="{83EB3F73-416A-4AC9-9EFA-989D6D15CF51}" dt="2023-01-31T11:29:07.848" v="3848" actId="478"/>
          <ac:spMkLst>
            <pc:docMk/>
            <pc:sldMk cId="1158434839" sldId="336"/>
            <ac:spMk id="9" creationId="{57567DA8-55A6-85A5-6ADA-D18D585F951E}"/>
          </ac:spMkLst>
        </pc:spChg>
        <pc:spChg chg="mod">
          <ac:chgData name="Student - Bryan Aurelius Tanaja" userId="1d617726-b02e-4180-93ed-c7977a32ae1a" providerId="ADAL" clId="{83EB3F73-416A-4AC9-9EFA-989D6D15CF51}" dt="2023-01-31T11:29:20.575" v="3851" actId="1076"/>
          <ac:spMkLst>
            <pc:docMk/>
            <pc:sldMk cId="1158434839" sldId="336"/>
            <ac:spMk id="10" creationId="{E332C4B9-B42A-124E-C765-4C7231D88AC4}"/>
          </ac:spMkLst>
        </pc:spChg>
      </pc:sldChg>
      <pc:sldChg chg="addSp delSp modSp mod">
        <pc:chgData name="Student - Bryan Aurelius Tanaja" userId="1d617726-b02e-4180-93ed-c7977a32ae1a" providerId="ADAL" clId="{83EB3F73-416A-4AC9-9EFA-989D6D15CF51}" dt="2023-01-31T11:29:28.182" v="3854" actId="1076"/>
        <pc:sldMkLst>
          <pc:docMk/>
          <pc:sldMk cId="3085069513" sldId="337"/>
        </pc:sldMkLst>
        <pc:spChg chg="add mod">
          <ac:chgData name="Student - Bryan Aurelius Tanaja" userId="1d617726-b02e-4180-93ed-c7977a32ae1a" providerId="ADAL" clId="{83EB3F73-416A-4AC9-9EFA-989D6D15CF51}" dt="2023-01-31T11:29:24.627" v="3853"/>
          <ac:spMkLst>
            <pc:docMk/>
            <pc:sldMk cId="3085069513" sldId="337"/>
            <ac:spMk id="3" creationId="{2DE53379-E5C7-9146-D8B6-A41FD4371FBE}"/>
          </ac:spMkLst>
        </pc:spChg>
        <pc:spChg chg="del">
          <ac:chgData name="Student - Bryan Aurelius Tanaja" userId="1d617726-b02e-4180-93ed-c7977a32ae1a" providerId="ADAL" clId="{83EB3F73-416A-4AC9-9EFA-989D6D15CF51}" dt="2023-01-31T11:29:24.423" v="3852" actId="478"/>
          <ac:spMkLst>
            <pc:docMk/>
            <pc:sldMk cId="3085069513" sldId="337"/>
            <ac:spMk id="9" creationId="{57567DA8-55A6-85A5-6ADA-D18D585F951E}"/>
          </ac:spMkLst>
        </pc:spChg>
        <pc:spChg chg="mod">
          <ac:chgData name="Student - Bryan Aurelius Tanaja" userId="1d617726-b02e-4180-93ed-c7977a32ae1a" providerId="ADAL" clId="{83EB3F73-416A-4AC9-9EFA-989D6D15CF51}" dt="2023-01-31T11:29:28.182" v="3854" actId="1076"/>
          <ac:spMkLst>
            <pc:docMk/>
            <pc:sldMk cId="3085069513" sldId="337"/>
            <ac:spMk id="10" creationId="{E332C4B9-B42A-124E-C765-4C7231D88AC4}"/>
          </ac:spMkLst>
        </pc:spChg>
      </pc:sldChg>
      <pc:sldChg chg="addSp delSp modSp mod">
        <pc:chgData name="Student - Bryan Aurelius Tanaja" userId="1d617726-b02e-4180-93ed-c7977a32ae1a" providerId="ADAL" clId="{83EB3F73-416A-4AC9-9EFA-989D6D15CF51}" dt="2023-01-31T11:44:24.202" v="4050"/>
        <pc:sldMkLst>
          <pc:docMk/>
          <pc:sldMk cId="864047301" sldId="338"/>
        </pc:sldMkLst>
        <pc:spChg chg="add mod">
          <ac:chgData name="Student - Bryan Aurelius Tanaja" userId="1d617726-b02e-4180-93ed-c7977a32ae1a" providerId="ADAL" clId="{83EB3F73-416A-4AC9-9EFA-989D6D15CF51}" dt="2023-01-31T11:44:24.202" v="4050"/>
          <ac:spMkLst>
            <pc:docMk/>
            <pc:sldMk cId="864047301" sldId="338"/>
            <ac:spMk id="3" creationId="{62ECAB5D-3897-F502-9963-FCCF2E3B6FD3}"/>
          </ac:spMkLst>
        </pc:spChg>
        <pc:spChg chg="del">
          <ac:chgData name="Student - Bryan Aurelius Tanaja" userId="1d617726-b02e-4180-93ed-c7977a32ae1a" providerId="ADAL" clId="{83EB3F73-416A-4AC9-9EFA-989D6D15CF51}" dt="2023-01-31T11:44:22.855" v="4049" actId="478"/>
          <ac:spMkLst>
            <pc:docMk/>
            <pc:sldMk cId="864047301" sldId="338"/>
            <ac:spMk id="8" creationId="{B4FC3069-C7EC-B8EC-2853-5FC938B522F4}"/>
          </ac:spMkLst>
        </pc:spChg>
      </pc:sldChg>
      <pc:sldChg chg="addSp delSp modSp mod">
        <pc:chgData name="Student - Bryan Aurelius Tanaja" userId="1d617726-b02e-4180-93ed-c7977a32ae1a" providerId="ADAL" clId="{83EB3F73-416A-4AC9-9EFA-989D6D15CF51}" dt="2023-01-31T11:51:01.110" v="4101" actId="1036"/>
        <pc:sldMkLst>
          <pc:docMk/>
          <pc:sldMk cId="3233305546" sldId="339"/>
        </pc:sldMkLst>
        <pc:spChg chg="mod">
          <ac:chgData name="Student - Bryan Aurelius Tanaja" userId="1d617726-b02e-4180-93ed-c7977a32ae1a" providerId="ADAL" clId="{83EB3F73-416A-4AC9-9EFA-989D6D15CF51}" dt="2023-01-31T11:51:01.110" v="4101" actId="1036"/>
          <ac:spMkLst>
            <pc:docMk/>
            <pc:sldMk cId="3233305546" sldId="339"/>
            <ac:spMk id="2" creationId="{22C97898-1751-4469-C5BE-3D8C710A35A2}"/>
          </ac:spMkLst>
        </pc:spChg>
        <pc:spChg chg="add mod">
          <ac:chgData name="Student - Bryan Aurelius Tanaja" userId="1d617726-b02e-4180-93ed-c7977a32ae1a" providerId="ADAL" clId="{83EB3F73-416A-4AC9-9EFA-989D6D15CF51}" dt="2023-01-31T11:28:58.822" v="3846"/>
          <ac:spMkLst>
            <pc:docMk/>
            <pc:sldMk cId="3233305546" sldId="339"/>
            <ac:spMk id="3" creationId="{E017ADD1-6C45-F511-80E3-2267B88FA380}"/>
          </ac:spMkLst>
        </pc:spChg>
        <pc:spChg chg="mod">
          <ac:chgData name="Student - Bryan Aurelius Tanaja" userId="1d617726-b02e-4180-93ed-c7977a32ae1a" providerId="ADAL" clId="{83EB3F73-416A-4AC9-9EFA-989D6D15CF51}" dt="2023-01-31T11:51:01.110" v="4101" actId="1036"/>
          <ac:spMkLst>
            <pc:docMk/>
            <pc:sldMk cId="3233305546" sldId="339"/>
            <ac:spMk id="5" creationId="{2C81B9C0-4CFC-F71A-64BC-F4ACB635A6C2}"/>
          </ac:spMkLst>
        </pc:spChg>
        <pc:spChg chg="mod">
          <ac:chgData name="Student - Bryan Aurelius Tanaja" userId="1d617726-b02e-4180-93ed-c7977a32ae1a" providerId="ADAL" clId="{83EB3F73-416A-4AC9-9EFA-989D6D15CF51}" dt="2023-01-31T11:51:01.110" v="4101" actId="1036"/>
          <ac:spMkLst>
            <pc:docMk/>
            <pc:sldMk cId="3233305546" sldId="339"/>
            <ac:spMk id="6" creationId="{2A8E1299-BFAA-7754-BBED-8DD3BCD08520}"/>
          </ac:spMkLst>
        </pc:spChg>
        <pc:spChg chg="mod">
          <ac:chgData name="Student - Bryan Aurelius Tanaja" userId="1d617726-b02e-4180-93ed-c7977a32ae1a" providerId="ADAL" clId="{83EB3F73-416A-4AC9-9EFA-989D6D15CF51}" dt="2023-01-31T11:51:01.110" v="4101" actId="1036"/>
          <ac:spMkLst>
            <pc:docMk/>
            <pc:sldMk cId="3233305546" sldId="339"/>
            <ac:spMk id="7" creationId="{69181CC5-3537-016F-310D-80E1BECCACA2}"/>
          </ac:spMkLst>
        </pc:spChg>
        <pc:spChg chg="mod">
          <ac:chgData name="Student - Bryan Aurelius Tanaja" userId="1d617726-b02e-4180-93ed-c7977a32ae1a" providerId="ADAL" clId="{83EB3F73-416A-4AC9-9EFA-989D6D15CF51}" dt="2023-01-31T11:51:01.110" v="4101" actId="1036"/>
          <ac:spMkLst>
            <pc:docMk/>
            <pc:sldMk cId="3233305546" sldId="339"/>
            <ac:spMk id="8" creationId="{B5283A72-0DEA-2F36-D721-711CD52947C7}"/>
          </ac:spMkLst>
        </pc:spChg>
        <pc:spChg chg="del">
          <ac:chgData name="Student - Bryan Aurelius Tanaja" userId="1d617726-b02e-4180-93ed-c7977a32ae1a" providerId="ADAL" clId="{83EB3F73-416A-4AC9-9EFA-989D6D15CF51}" dt="2023-01-31T11:28:58.504" v="3845" actId="478"/>
          <ac:spMkLst>
            <pc:docMk/>
            <pc:sldMk cId="3233305546" sldId="339"/>
            <ac:spMk id="9" creationId="{57567DA8-55A6-85A5-6ADA-D18D585F951E}"/>
          </ac:spMkLst>
        </pc:spChg>
        <pc:spChg chg="mod">
          <ac:chgData name="Student - Bryan Aurelius Tanaja" userId="1d617726-b02e-4180-93ed-c7977a32ae1a" providerId="ADAL" clId="{83EB3F73-416A-4AC9-9EFA-989D6D15CF51}" dt="2023-01-31T11:29:03.244" v="3847" actId="1076"/>
          <ac:spMkLst>
            <pc:docMk/>
            <pc:sldMk cId="3233305546" sldId="339"/>
            <ac:spMk id="10" creationId="{E332C4B9-B42A-124E-C765-4C7231D88AC4}"/>
          </ac:spMkLst>
        </pc:spChg>
        <pc:spChg chg="mod">
          <ac:chgData name="Student - Bryan Aurelius Tanaja" userId="1d617726-b02e-4180-93ed-c7977a32ae1a" providerId="ADAL" clId="{83EB3F73-416A-4AC9-9EFA-989D6D15CF51}" dt="2023-01-31T11:51:01.110" v="4101" actId="1036"/>
          <ac:spMkLst>
            <pc:docMk/>
            <pc:sldMk cId="3233305546" sldId="339"/>
            <ac:spMk id="11" creationId="{54131ED2-CCF7-4CBD-1EEF-A0A121E9A942}"/>
          </ac:spMkLst>
        </pc:spChg>
        <pc:spChg chg="mod">
          <ac:chgData name="Student - Bryan Aurelius Tanaja" userId="1d617726-b02e-4180-93ed-c7977a32ae1a" providerId="ADAL" clId="{83EB3F73-416A-4AC9-9EFA-989D6D15CF51}" dt="2023-01-31T11:51:01.110" v="4101" actId="1036"/>
          <ac:spMkLst>
            <pc:docMk/>
            <pc:sldMk cId="3233305546" sldId="339"/>
            <ac:spMk id="12" creationId="{AFE5E0FB-33F0-EEEE-AD04-6409E42B41F4}"/>
          </ac:spMkLst>
        </pc:spChg>
      </pc:sldChg>
      <pc:sldChg chg="addSp delSp modSp mod">
        <pc:chgData name="Student - Bryan Aurelius Tanaja" userId="1d617726-b02e-4180-93ed-c7977a32ae1a" providerId="ADAL" clId="{83EB3F73-416A-4AC9-9EFA-989D6D15CF51}" dt="2023-01-31T11:29:37.220" v="3857" actId="1076"/>
        <pc:sldMkLst>
          <pc:docMk/>
          <pc:sldMk cId="445002400" sldId="340"/>
        </pc:sldMkLst>
        <pc:spChg chg="add mod">
          <ac:chgData name="Student - Bryan Aurelius Tanaja" userId="1d617726-b02e-4180-93ed-c7977a32ae1a" providerId="ADAL" clId="{83EB3F73-416A-4AC9-9EFA-989D6D15CF51}" dt="2023-01-31T11:29:31.829" v="3856"/>
          <ac:spMkLst>
            <pc:docMk/>
            <pc:sldMk cId="445002400" sldId="340"/>
            <ac:spMk id="2" creationId="{795F1AE6-B5FD-B828-75EE-658FB447C084}"/>
          </ac:spMkLst>
        </pc:spChg>
        <pc:spChg chg="del">
          <ac:chgData name="Student - Bryan Aurelius Tanaja" userId="1d617726-b02e-4180-93ed-c7977a32ae1a" providerId="ADAL" clId="{83EB3F73-416A-4AC9-9EFA-989D6D15CF51}" dt="2023-01-31T11:29:31.499" v="3855" actId="478"/>
          <ac:spMkLst>
            <pc:docMk/>
            <pc:sldMk cId="445002400" sldId="340"/>
            <ac:spMk id="9" creationId="{57567DA8-55A6-85A5-6ADA-D18D585F951E}"/>
          </ac:spMkLst>
        </pc:spChg>
        <pc:spChg chg="mod">
          <ac:chgData name="Student - Bryan Aurelius Tanaja" userId="1d617726-b02e-4180-93ed-c7977a32ae1a" providerId="ADAL" clId="{83EB3F73-416A-4AC9-9EFA-989D6D15CF51}" dt="2023-01-31T11:29:37.220" v="3857" actId="1076"/>
          <ac:spMkLst>
            <pc:docMk/>
            <pc:sldMk cId="445002400" sldId="340"/>
            <ac:spMk id="10" creationId="{E332C4B9-B42A-124E-C765-4C7231D88AC4}"/>
          </ac:spMkLst>
        </pc:spChg>
      </pc:sldChg>
      <pc:sldChg chg="addSp delSp modSp mod">
        <pc:chgData name="Student - Bryan Aurelius Tanaja" userId="1d617726-b02e-4180-93ed-c7977a32ae1a" providerId="ADAL" clId="{83EB3F73-416A-4AC9-9EFA-989D6D15CF51}" dt="2023-01-31T11:27:36.418" v="3817" actId="1076"/>
        <pc:sldMkLst>
          <pc:docMk/>
          <pc:sldMk cId="575398475" sldId="341"/>
        </pc:sldMkLst>
        <pc:spChg chg="add mod">
          <ac:chgData name="Student - Bryan Aurelius Tanaja" userId="1d617726-b02e-4180-93ed-c7977a32ae1a" providerId="ADAL" clId="{83EB3F73-416A-4AC9-9EFA-989D6D15CF51}" dt="2023-01-31T11:27:31.298" v="3815"/>
          <ac:spMkLst>
            <pc:docMk/>
            <pc:sldMk cId="575398475" sldId="341"/>
            <ac:spMk id="3" creationId="{1711090A-90BA-8D4C-52EB-517A2B4A7610}"/>
          </ac:spMkLst>
        </pc:spChg>
        <pc:spChg chg="mod">
          <ac:chgData name="Student - Bryan Aurelius Tanaja" userId="1d617726-b02e-4180-93ed-c7977a32ae1a" providerId="ADAL" clId="{83EB3F73-416A-4AC9-9EFA-989D6D15CF51}" dt="2023-01-31T11:27:36.418" v="3817" actId="1076"/>
          <ac:spMkLst>
            <pc:docMk/>
            <pc:sldMk cId="575398475" sldId="341"/>
            <ac:spMk id="5" creationId="{829A5F84-209C-2D0D-4EA5-F6804C4C8A5D}"/>
          </ac:spMkLst>
        </pc:spChg>
        <pc:spChg chg="del">
          <ac:chgData name="Student - Bryan Aurelius Tanaja" userId="1d617726-b02e-4180-93ed-c7977a32ae1a" providerId="ADAL" clId="{83EB3F73-416A-4AC9-9EFA-989D6D15CF51}" dt="2023-01-31T11:27:30.889" v="3814" actId="478"/>
          <ac:spMkLst>
            <pc:docMk/>
            <pc:sldMk cId="575398475" sldId="341"/>
            <ac:spMk id="6" creationId="{A8522ECE-A6BC-1665-BA5C-F50A9CCFAB65}"/>
          </ac:spMkLst>
        </pc:spChg>
      </pc:sldChg>
      <pc:sldChg chg="addSp delSp modSp mod">
        <pc:chgData name="Student - Bryan Aurelius Tanaja" userId="1d617726-b02e-4180-93ed-c7977a32ae1a" providerId="ADAL" clId="{83EB3F73-416A-4AC9-9EFA-989D6D15CF51}" dt="2023-01-31T11:50:48.735" v="4076" actId="1036"/>
        <pc:sldMkLst>
          <pc:docMk/>
          <pc:sldMk cId="448203836" sldId="342"/>
        </pc:sldMkLst>
        <pc:spChg chg="add mod">
          <ac:chgData name="Student - Bryan Aurelius Tanaja" userId="1d617726-b02e-4180-93ed-c7977a32ae1a" providerId="ADAL" clId="{83EB3F73-416A-4AC9-9EFA-989D6D15CF51}" dt="2023-01-31T11:28:50.820" v="3843"/>
          <ac:spMkLst>
            <pc:docMk/>
            <pc:sldMk cId="448203836" sldId="342"/>
            <ac:spMk id="3" creationId="{7A3C639D-1E6B-BA42-5589-0B33D3006A96}"/>
          </ac:spMkLst>
        </pc:spChg>
        <pc:spChg chg="mod">
          <ac:chgData name="Student - Bryan Aurelius Tanaja" userId="1d617726-b02e-4180-93ed-c7977a32ae1a" providerId="ADAL" clId="{83EB3F73-416A-4AC9-9EFA-989D6D15CF51}" dt="2023-01-31T11:28:54.171" v="3844" actId="1076"/>
          <ac:spMkLst>
            <pc:docMk/>
            <pc:sldMk cId="448203836" sldId="342"/>
            <ac:spMk id="5" creationId="{829A5F84-209C-2D0D-4EA5-F6804C4C8A5D}"/>
          </ac:spMkLst>
        </pc:spChg>
        <pc:spChg chg="del">
          <ac:chgData name="Student - Bryan Aurelius Tanaja" userId="1d617726-b02e-4180-93ed-c7977a32ae1a" providerId="ADAL" clId="{83EB3F73-416A-4AC9-9EFA-989D6D15CF51}" dt="2023-01-31T11:28:50.500" v="3842" actId="478"/>
          <ac:spMkLst>
            <pc:docMk/>
            <pc:sldMk cId="448203836" sldId="342"/>
            <ac:spMk id="6" creationId="{A8522ECE-A6BC-1665-BA5C-F50A9CCFAB65}"/>
          </ac:spMkLst>
        </pc:spChg>
        <pc:grpChg chg="mod">
          <ac:chgData name="Student - Bryan Aurelius Tanaja" userId="1d617726-b02e-4180-93ed-c7977a32ae1a" providerId="ADAL" clId="{83EB3F73-416A-4AC9-9EFA-989D6D15CF51}" dt="2023-01-31T11:50:48.735" v="4076" actId="1036"/>
          <ac:grpSpMkLst>
            <pc:docMk/>
            <pc:sldMk cId="448203836" sldId="342"/>
            <ac:grpSpMk id="24" creationId="{F93B7280-8282-2F5B-8013-DDA43A1209AD}"/>
          </ac:grpSpMkLst>
        </pc:grpChg>
        <pc:grpChg chg="mod">
          <ac:chgData name="Student - Bryan Aurelius Tanaja" userId="1d617726-b02e-4180-93ed-c7977a32ae1a" providerId="ADAL" clId="{83EB3F73-416A-4AC9-9EFA-989D6D15CF51}" dt="2023-01-31T11:50:48.735" v="4076" actId="1036"/>
          <ac:grpSpMkLst>
            <pc:docMk/>
            <pc:sldMk cId="448203836" sldId="342"/>
            <ac:grpSpMk id="25" creationId="{A344DDE5-E13D-8DBA-86DB-34FA8CCB6FC1}"/>
          </ac:grpSpMkLst>
        </pc:grpChg>
        <pc:grpChg chg="mod">
          <ac:chgData name="Student - Bryan Aurelius Tanaja" userId="1d617726-b02e-4180-93ed-c7977a32ae1a" providerId="ADAL" clId="{83EB3F73-416A-4AC9-9EFA-989D6D15CF51}" dt="2023-01-31T11:50:48.735" v="4076" actId="1036"/>
          <ac:grpSpMkLst>
            <pc:docMk/>
            <pc:sldMk cId="448203836" sldId="342"/>
            <ac:grpSpMk id="26" creationId="{EC84596B-8D39-52DC-482B-A1A432EB45D1}"/>
          </ac:grpSpMkLst>
        </pc:grpChg>
      </pc:sldChg>
      <pc:sldChg chg="addSp delSp modSp mod">
        <pc:chgData name="Student - Bryan Aurelius Tanaja" userId="1d617726-b02e-4180-93ed-c7977a32ae1a" providerId="ADAL" clId="{83EB3F73-416A-4AC9-9EFA-989D6D15CF51}" dt="2023-01-31T11:28:25.051" v="3832" actId="1076"/>
        <pc:sldMkLst>
          <pc:docMk/>
          <pc:sldMk cId="2434566010" sldId="343"/>
        </pc:sldMkLst>
        <pc:spChg chg="mod">
          <ac:chgData name="Student - Bryan Aurelius Tanaja" userId="1d617726-b02e-4180-93ed-c7977a32ae1a" providerId="ADAL" clId="{83EB3F73-416A-4AC9-9EFA-989D6D15CF51}" dt="2023-01-20T07:26:25.838" v="3796" actId="1076"/>
          <ac:spMkLst>
            <pc:docMk/>
            <pc:sldMk cId="2434566010" sldId="343"/>
            <ac:spMk id="2" creationId="{23FDBBB4-F678-267C-7193-DD7A29242B28}"/>
          </ac:spMkLst>
        </pc:spChg>
        <pc:spChg chg="mod">
          <ac:chgData name="Student - Bryan Aurelius Tanaja" userId="1d617726-b02e-4180-93ed-c7977a32ae1a" providerId="ADAL" clId="{83EB3F73-416A-4AC9-9EFA-989D6D15CF51}" dt="2023-01-31T11:28:25.051" v="3832" actId="1076"/>
          <ac:spMkLst>
            <pc:docMk/>
            <pc:sldMk cId="2434566010" sldId="343"/>
            <ac:spMk id="5" creationId="{829A5F84-209C-2D0D-4EA5-F6804C4C8A5D}"/>
          </ac:spMkLst>
        </pc:spChg>
        <pc:spChg chg="del">
          <ac:chgData name="Student - Bryan Aurelius Tanaja" userId="1d617726-b02e-4180-93ed-c7977a32ae1a" providerId="ADAL" clId="{83EB3F73-416A-4AC9-9EFA-989D6D15CF51}" dt="2023-01-31T11:28:20.905" v="3830" actId="478"/>
          <ac:spMkLst>
            <pc:docMk/>
            <pc:sldMk cId="2434566010" sldId="343"/>
            <ac:spMk id="6" creationId="{A8522ECE-A6BC-1665-BA5C-F50A9CCFAB65}"/>
          </ac:spMkLst>
        </pc:spChg>
        <pc:spChg chg="add mod">
          <ac:chgData name="Student - Bryan Aurelius Tanaja" userId="1d617726-b02e-4180-93ed-c7977a32ae1a" providerId="ADAL" clId="{83EB3F73-416A-4AC9-9EFA-989D6D15CF51}" dt="2023-01-31T11:28:21.222" v="3831"/>
          <ac:spMkLst>
            <pc:docMk/>
            <pc:sldMk cId="2434566010" sldId="343"/>
            <ac:spMk id="13" creationId="{082A3494-11C3-E6A6-F4F0-F652B72376EB}"/>
          </ac:spMkLst>
        </pc:spChg>
      </pc:sldChg>
      <pc:sldChg chg="addSp delSp modSp mod">
        <pc:chgData name="Student - Bryan Aurelius Tanaja" userId="1d617726-b02e-4180-93ed-c7977a32ae1a" providerId="ADAL" clId="{83EB3F73-416A-4AC9-9EFA-989D6D15CF51}" dt="2023-01-31T11:30:56.805" v="3951"/>
        <pc:sldMkLst>
          <pc:docMk/>
          <pc:sldMk cId="3014200496" sldId="344"/>
        </pc:sldMkLst>
        <pc:spChg chg="add mod">
          <ac:chgData name="Student - Bryan Aurelius Tanaja" userId="1d617726-b02e-4180-93ed-c7977a32ae1a" providerId="ADAL" clId="{83EB3F73-416A-4AC9-9EFA-989D6D15CF51}" dt="2023-01-31T11:30:56.805" v="3951"/>
          <ac:spMkLst>
            <pc:docMk/>
            <pc:sldMk cId="3014200496" sldId="344"/>
            <ac:spMk id="2" creationId="{2DF4A2E6-551B-726F-B1C8-9912A5EA1966}"/>
          </ac:spMkLst>
        </pc:spChg>
        <pc:spChg chg="del">
          <ac:chgData name="Student - Bryan Aurelius Tanaja" userId="1d617726-b02e-4180-93ed-c7977a32ae1a" providerId="ADAL" clId="{83EB3F73-416A-4AC9-9EFA-989D6D15CF51}" dt="2023-01-31T11:30:56.515" v="3950" actId="478"/>
          <ac:spMkLst>
            <pc:docMk/>
            <pc:sldMk cId="3014200496" sldId="344"/>
            <ac:spMk id="27" creationId="{5182D890-56AD-5054-D352-87C69ED1822E}"/>
          </ac:spMkLst>
        </pc:spChg>
      </pc:sldChg>
      <pc:sldChg chg="addSp delSp modSp mod">
        <pc:chgData name="Student - Bryan Aurelius Tanaja" userId="1d617726-b02e-4180-93ed-c7977a32ae1a" providerId="ADAL" clId="{83EB3F73-416A-4AC9-9EFA-989D6D15CF51}" dt="2023-01-31T11:31:11.452" v="3954" actId="1076"/>
        <pc:sldMkLst>
          <pc:docMk/>
          <pc:sldMk cId="2111254665" sldId="345"/>
        </pc:sldMkLst>
        <pc:spChg chg="add mod">
          <ac:chgData name="Student - Bryan Aurelius Tanaja" userId="1d617726-b02e-4180-93ed-c7977a32ae1a" providerId="ADAL" clId="{83EB3F73-416A-4AC9-9EFA-989D6D15CF51}" dt="2023-01-31T11:31:07.974" v="3953"/>
          <ac:spMkLst>
            <pc:docMk/>
            <pc:sldMk cId="2111254665" sldId="345"/>
            <ac:spMk id="2" creationId="{40496EB2-947D-F695-1E2E-875204E77996}"/>
          </ac:spMkLst>
        </pc:spChg>
        <pc:spChg chg="mod">
          <ac:chgData name="Student - Bryan Aurelius Tanaja" userId="1d617726-b02e-4180-93ed-c7977a32ae1a" providerId="ADAL" clId="{83EB3F73-416A-4AC9-9EFA-989D6D15CF51}" dt="2023-01-31T11:31:11.452" v="3954" actId="1076"/>
          <ac:spMkLst>
            <pc:docMk/>
            <pc:sldMk cId="2111254665" sldId="345"/>
            <ac:spMk id="19" creationId="{5436EED9-BC99-2C0A-CA9C-93C779E13A43}"/>
          </ac:spMkLst>
        </pc:spChg>
        <pc:spChg chg="del">
          <ac:chgData name="Student - Bryan Aurelius Tanaja" userId="1d617726-b02e-4180-93ed-c7977a32ae1a" providerId="ADAL" clId="{83EB3F73-416A-4AC9-9EFA-989D6D15CF51}" dt="2023-01-31T11:31:00.064" v="3952" actId="478"/>
          <ac:spMkLst>
            <pc:docMk/>
            <pc:sldMk cId="2111254665" sldId="345"/>
            <ac:spMk id="21" creationId="{56497E1C-53D0-DE86-0598-CD4D8F4B9E65}"/>
          </ac:spMkLst>
        </pc:spChg>
      </pc:sldChg>
      <pc:sldChg chg="addSp delSp modSp mod">
        <pc:chgData name="Student - Bryan Aurelius Tanaja" userId="1d617726-b02e-4180-93ed-c7977a32ae1a" providerId="ADAL" clId="{83EB3F73-416A-4AC9-9EFA-989D6D15CF51}" dt="2023-01-31T11:31:18.158" v="3957" actId="1076"/>
        <pc:sldMkLst>
          <pc:docMk/>
          <pc:sldMk cId="2612624956" sldId="346"/>
        </pc:sldMkLst>
        <pc:spChg chg="add mod">
          <ac:chgData name="Student - Bryan Aurelius Tanaja" userId="1d617726-b02e-4180-93ed-c7977a32ae1a" providerId="ADAL" clId="{83EB3F73-416A-4AC9-9EFA-989D6D15CF51}" dt="2023-01-31T11:31:15.765" v="3956"/>
          <ac:spMkLst>
            <pc:docMk/>
            <pc:sldMk cId="2612624956" sldId="346"/>
            <ac:spMk id="2" creationId="{094A70E5-BE5D-4889-8FDF-B9E34F5CF871}"/>
          </ac:spMkLst>
        </pc:spChg>
        <pc:spChg chg="mod">
          <ac:chgData name="Student - Bryan Aurelius Tanaja" userId="1d617726-b02e-4180-93ed-c7977a32ae1a" providerId="ADAL" clId="{83EB3F73-416A-4AC9-9EFA-989D6D15CF51}" dt="2023-01-31T11:31:18.158" v="3957" actId="1076"/>
          <ac:spMkLst>
            <pc:docMk/>
            <pc:sldMk cId="2612624956" sldId="346"/>
            <ac:spMk id="20" creationId="{FE300F38-A49F-1606-5598-8113EB9675F4}"/>
          </ac:spMkLst>
        </pc:spChg>
        <pc:spChg chg="del">
          <ac:chgData name="Student - Bryan Aurelius Tanaja" userId="1d617726-b02e-4180-93ed-c7977a32ae1a" providerId="ADAL" clId="{83EB3F73-416A-4AC9-9EFA-989D6D15CF51}" dt="2023-01-31T11:31:15.481" v="3955" actId="478"/>
          <ac:spMkLst>
            <pc:docMk/>
            <pc:sldMk cId="2612624956" sldId="346"/>
            <ac:spMk id="22" creationId="{091EA569-0F78-CBF5-EC15-4938ECA49106}"/>
          </ac:spMkLst>
        </pc:spChg>
      </pc:sldChg>
      <pc:sldChg chg="addSp delSp modSp mod">
        <pc:chgData name="Student - Bryan Aurelius Tanaja" userId="1d617726-b02e-4180-93ed-c7977a32ae1a" providerId="ADAL" clId="{83EB3F73-416A-4AC9-9EFA-989D6D15CF51}" dt="2023-01-31T11:31:24.727" v="3960" actId="1076"/>
        <pc:sldMkLst>
          <pc:docMk/>
          <pc:sldMk cId="2629959991" sldId="347"/>
        </pc:sldMkLst>
        <pc:spChg chg="add mod">
          <ac:chgData name="Student - Bryan Aurelius Tanaja" userId="1d617726-b02e-4180-93ed-c7977a32ae1a" providerId="ADAL" clId="{83EB3F73-416A-4AC9-9EFA-989D6D15CF51}" dt="2023-01-31T11:31:20.977" v="3959"/>
          <ac:spMkLst>
            <pc:docMk/>
            <pc:sldMk cId="2629959991" sldId="347"/>
            <ac:spMk id="2" creationId="{7AC6EA42-0A79-0D97-C0E4-F0B9433D2CE4}"/>
          </ac:spMkLst>
        </pc:spChg>
        <pc:spChg chg="mod">
          <ac:chgData name="Student - Bryan Aurelius Tanaja" userId="1d617726-b02e-4180-93ed-c7977a32ae1a" providerId="ADAL" clId="{83EB3F73-416A-4AC9-9EFA-989D6D15CF51}" dt="2023-01-31T11:31:24.727" v="3960" actId="1076"/>
          <ac:spMkLst>
            <pc:docMk/>
            <pc:sldMk cId="2629959991" sldId="347"/>
            <ac:spMk id="19" creationId="{3DFAEE57-3AE6-5E16-04AF-AC1FA066CD1D}"/>
          </ac:spMkLst>
        </pc:spChg>
        <pc:spChg chg="del">
          <ac:chgData name="Student - Bryan Aurelius Tanaja" userId="1d617726-b02e-4180-93ed-c7977a32ae1a" providerId="ADAL" clId="{83EB3F73-416A-4AC9-9EFA-989D6D15CF51}" dt="2023-01-31T11:31:20.662" v="3958" actId="478"/>
          <ac:spMkLst>
            <pc:docMk/>
            <pc:sldMk cId="2629959991" sldId="347"/>
            <ac:spMk id="21" creationId="{669F3FF5-637E-6BA0-66B3-28CF9C1F71FF}"/>
          </ac:spMkLst>
        </pc:spChg>
      </pc:sldChg>
      <pc:sldChg chg="addSp delSp modSp mod">
        <pc:chgData name="Student - Bryan Aurelius Tanaja" userId="1d617726-b02e-4180-93ed-c7977a32ae1a" providerId="ADAL" clId="{83EB3F73-416A-4AC9-9EFA-989D6D15CF51}" dt="2023-01-31T11:31:31.562" v="3963" actId="1076"/>
        <pc:sldMkLst>
          <pc:docMk/>
          <pc:sldMk cId="2209537398" sldId="348"/>
        </pc:sldMkLst>
        <pc:spChg chg="add mod">
          <ac:chgData name="Student - Bryan Aurelius Tanaja" userId="1d617726-b02e-4180-93ed-c7977a32ae1a" providerId="ADAL" clId="{83EB3F73-416A-4AC9-9EFA-989D6D15CF51}" dt="2023-01-31T11:31:29.265" v="3962"/>
          <ac:spMkLst>
            <pc:docMk/>
            <pc:sldMk cId="2209537398" sldId="348"/>
            <ac:spMk id="2" creationId="{944EADC2-4B73-A085-90D3-61E66A5BAA8A}"/>
          </ac:spMkLst>
        </pc:spChg>
        <pc:spChg chg="mod">
          <ac:chgData name="Student - Bryan Aurelius Tanaja" userId="1d617726-b02e-4180-93ed-c7977a32ae1a" providerId="ADAL" clId="{83EB3F73-416A-4AC9-9EFA-989D6D15CF51}" dt="2023-01-31T11:31:31.562" v="3963" actId="1076"/>
          <ac:spMkLst>
            <pc:docMk/>
            <pc:sldMk cId="2209537398" sldId="348"/>
            <ac:spMk id="19" creationId="{4B53F28B-ED8D-66B4-B0C9-A6E55704FCBA}"/>
          </ac:spMkLst>
        </pc:spChg>
        <pc:spChg chg="del">
          <ac:chgData name="Student - Bryan Aurelius Tanaja" userId="1d617726-b02e-4180-93ed-c7977a32ae1a" providerId="ADAL" clId="{83EB3F73-416A-4AC9-9EFA-989D6D15CF51}" dt="2023-01-31T11:31:29.012" v="3961" actId="478"/>
          <ac:spMkLst>
            <pc:docMk/>
            <pc:sldMk cId="2209537398" sldId="348"/>
            <ac:spMk id="21" creationId="{3E6FD03A-62E7-FFC7-9A09-F30FA1892B96}"/>
          </ac:spMkLst>
        </pc:spChg>
      </pc:sldChg>
      <pc:sldChg chg="addSp delSp modSp mod">
        <pc:chgData name="Student - Bryan Aurelius Tanaja" userId="1d617726-b02e-4180-93ed-c7977a32ae1a" providerId="ADAL" clId="{83EB3F73-416A-4AC9-9EFA-989D6D15CF51}" dt="2023-01-31T11:31:41.634" v="3966" actId="1076"/>
        <pc:sldMkLst>
          <pc:docMk/>
          <pc:sldMk cId="256498280" sldId="349"/>
        </pc:sldMkLst>
        <pc:spChg chg="add mod">
          <ac:chgData name="Student - Bryan Aurelius Tanaja" userId="1d617726-b02e-4180-93ed-c7977a32ae1a" providerId="ADAL" clId="{83EB3F73-416A-4AC9-9EFA-989D6D15CF51}" dt="2023-01-31T11:31:38.341" v="3965"/>
          <ac:spMkLst>
            <pc:docMk/>
            <pc:sldMk cId="256498280" sldId="349"/>
            <ac:spMk id="2" creationId="{246CC8CE-1CFE-85F2-C15B-C4DE1CC6A14B}"/>
          </ac:spMkLst>
        </pc:spChg>
        <pc:spChg chg="mod">
          <ac:chgData name="Student - Bryan Aurelius Tanaja" userId="1d617726-b02e-4180-93ed-c7977a32ae1a" providerId="ADAL" clId="{83EB3F73-416A-4AC9-9EFA-989D6D15CF51}" dt="2023-01-31T11:31:41.634" v="3966" actId="1076"/>
          <ac:spMkLst>
            <pc:docMk/>
            <pc:sldMk cId="256498280" sldId="349"/>
            <ac:spMk id="19" creationId="{C0FC7D12-4EF7-94AD-31C9-21E81C7DEBEF}"/>
          </ac:spMkLst>
        </pc:spChg>
        <pc:spChg chg="del">
          <ac:chgData name="Student - Bryan Aurelius Tanaja" userId="1d617726-b02e-4180-93ed-c7977a32ae1a" providerId="ADAL" clId="{83EB3F73-416A-4AC9-9EFA-989D6D15CF51}" dt="2023-01-31T11:31:38.025" v="3964" actId="478"/>
          <ac:spMkLst>
            <pc:docMk/>
            <pc:sldMk cId="256498280" sldId="349"/>
            <ac:spMk id="21" creationId="{CCBA3E02-1F40-BB41-29D1-866F0BC26CDF}"/>
          </ac:spMkLst>
        </pc:spChg>
      </pc:sldChg>
      <pc:sldChg chg="addSp delSp modSp mod">
        <pc:chgData name="Student - Bryan Aurelius Tanaja" userId="1d617726-b02e-4180-93ed-c7977a32ae1a" providerId="ADAL" clId="{83EB3F73-416A-4AC9-9EFA-989D6D15CF51}" dt="2023-01-31T11:31:46.675" v="3969" actId="1076"/>
        <pc:sldMkLst>
          <pc:docMk/>
          <pc:sldMk cId="4243368336" sldId="350"/>
        </pc:sldMkLst>
        <pc:spChg chg="add mod">
          <ac:chgData name="Student - Bryan Aurelius Tanaja" userId="1d617726-b02e-4180-93ed-c7977a32ae1a" providerId="ADAL" clId="{83EB3F73-416A-4AC9-9EFA-989D6D15CF51}" dt="2023-01-31T11:31:44.533" v="3968"/>
          <ac:spMkLst>
            <pc:docMk/>
            <pc:sldMk cId="4243368336" sldId="350"/>
            <ac:spMk id="2" creationId="{1FE0965B-8B68-BEDE-1C82-FE4CEDCE3E3E}"/>
          </ac:spMkLst>
        </pc:spChg>
        <pc:spChg chg="mod">
          <ac:chgData name="Student - Bryan Aurelius Tanaja" userId="1d617726-b02e-4180-93ed-c7977a32ae1a" providerId="ADAL" clId="{83EB3F73-416A-4AC9-9EFA-989D6D15CF51}" dt="2023-01-31T11:31:46.675" v="3969" actId="1076"/>
          <ac:spMkLst>
            <pc:docMk/>
            <pc:sldMk cId="4243368336" sldId="350"/>
            <ac:spMk id="19" creationId="{44B6573C-591E-9142-1D2B-D6D0BE8292FD}"/>
          </ac:spMkLst>
        </pc:spChg>
        <pc:spChg chg="del">
          <ac:chgData name="Student - Bryan Aurelius Tanaja" userId="1d617726-b02e-4180-93ed-c7977a32ae1a" providerId="ADAL" clId="{83EB3F73-416A-4AC9-9EFA-989D6D15CF51}" dt="2023-01-31T11:31:44.264" v="3967" actId="478"/>
          <ac:spMkLst>
            <pc:docMk/>
            <pc:sldMk cId="4243368336" sldId="350"/>
            <ac:spMk id="21" creationId="{A27FBE7D-8E67-025A-542F-1BCC4B4EC582}"/>
          </ac:spMkLst>
        </pc:spChg>
      </pc:sldChg>
      <pc:sldChg chg="addSp delSp modSp mod">
        <pc:chgData name="Student - Bryan Aurelius Tanaja" userId="1d617726-b02e-4180-93ed-c7977a32ae1a" providerId="ADAL" clId="{83EB3F73-416A-4AC9-9EFA-989D6D15CF51}" dt="2023-01-31T11:31:54.075" v="3972" actId="1076"/>
        <pc:sldMkLst>
          <pc:docMk/>
          <pc:sldMk cId="3088281261" sldId="352"/>
        </pc:sldMkLst>
        <pc:spChg chg="mod">
          <ac:chgData name="Student - Bryan Aurelius Tanaja" userId="1d617726-b02e-4180-93ed-c7977a32ae1a" providerId="ADAL" clId="{83EB3F73-416A-4AC9-9EFA-989D6D15CF51}" dt="2023-01-31T11:31:54.075" v="3972" actId="1076"/>
          <ac:spMkLst>
            <pc:docMk/>
            <pc:sldMk cId="3088281261" sldId="352"/>
            <ac:spMk id="5" creationId="{829A5F84-209C-2D0D-4EA5-F6804C4C8A5D}"/>
          </ac:spMkLst>
        </pc:spChg>
        <pc:spChg chg="del">
          <ac:chgData name="Student - Bryan Aurelius Tanaja" userId="1d617726-b02e-4180-93ed-c7977a32ae1a" providerId="ADAL" clId="{83EB3F73-416A-4AC9-9EFA-989D6D15CF51}" dt="2023-01-31T11:31:49.886" v="3970" actId="478"/>
          <ac:spMkLst>
            <pc:docMk/>
            <pc:sldMk cId="3088281261" sldId="352"/>
            <ac:spMk id="6" creationId="{A8522ECE-A6BC-1665-BA5C-F50A9CCFAB65}"/>
          </ac:spMkLst>
        </pc:spChg>
        <pc:spChg chg="add mod">
          <ac:chgData name="Student - Bryan Aurelius Tanaja" userId="1d617726-b02e-4180-93ed-c7977a32ae1a" providerId="ADAL" clId="{83EB3F73-416A-4AC9-9EFA-989D6D15CF51}" dt="2023-01-31T11:31:50.233" v="3971"/>
          <ac:spMkLst>
            <pc:docMk/>
            <pc:sldMk cId="3088281261" sldId="352"/>
            <ac:spMk id="13" creationId="{64D83F22-5FD2-B4D9-8B93-CEE24B0DBC2F}"/>
          </ac:spMkLst>
        </pc:spChg>
      </pc:sldChg>
    </pc:docChg>
  </pc:docChgLst>
  <pc:docChgLst>
    <pc:chgData name="Student - James Huang Yong Heng" userId="S::james_huang@mymail.sutd.edu.sg::b8c6f8c5-8906-4f2a-86f2-a6a0035609b5" providerId="AD" clId="Web-{CE3A12C9-96A5-4022-B54F-86140850836D}"/>
    <pc:docChg chg="addSld delSld modSld">
      <pc:chgData name="Student - James Huang Yong Heng" userId="S::james_huang@mymail.sutd.edu.sg::b8c6f8c5-8906-4f2a-86f2-a6a0035609b5" providerId="AD" clId="Web-{CE3A12C9-96A5-4022-B54F-86140850836D}" dt="2023-01-19T06:01:27.772" v="568" actId="20577"/>
      <pc:docMkLst>
        <pc:docMk/>
      </pc:docMkLst>
      <pc:sldChg chg="del">
        <pc:chgData name="Student - James Huang Yong Heng" userId="S::james_huang@mymail.sutd.edu.sg::b8c6f8c5-8906-4f2a-86f2-a6a0035609b5" providerId="AD" clId="Web-{CE3A12C9-96A5-4022-B54F-86140850836D}" dt="2023-01-19T05:30:41.959" v="202"/>
        <pc:sldMkLst>
          <pc:docMk/>
          <pc:sldMk cId="1690393658" sldId="263"/>
        </pc:sldMkLst>
      </pc:sldChg>
      <pc:sldChg chg="delSp modSp">
        <pc:chgData name="Student - James Huang Yong Heng" userId="S::james_huang@mymail.sutd.edu.sg::b8c6f8c5-8906-4f2a-86f2-a6a0035609b5" providerId="AD" clId="Web-{CE3A12C9-96A5-4022-B54F-86140850836D}" dt="2023-01-19T05:39:38.910" v="368" actId="20577"/>
        <pc:sldMkLst>
          <pc:docMk/>
          <pc:sldMk cId="4280993272" sldId="264"/>
        </pc:sldMkLst>
        <pc:spChg chg="mod">
          <ac:chgData name="Student - James Huang Yong Heng" userId="S::james_huang@mymail.sutd.edu.sg::b8c6f8c5-8906-4f2a-86f2-a6a0035609b5" providerId="AD" clId="Web-{CE3A12C9-96A5-4022-B54F-86140850836D}" dt="2023-01-19T05:31:40.554" v="216" actId="20577"/>
          <ac:spMkLst>
            <pc:docMk/>
            <pc:sldMk cId="4280993272" sldId="264"/>
            <ac:spMk id="2" creationId="{E16392B1-206D-56C9-9ABE-922CACD92B86}"/>
          </ac:spMkLst>
        </pc:spChg>
        <pc:spChg chg="mod">
          <ac:chgData name="Student - James Huang Yong Heng" userId="S::james_huang@mymail.sutd.edu.sg::b8c6f8c5-8906-4f2a-86f2-a6a0035609b5" providerId="AD" clId="Web-{CE3A12C9-96A5-4022-B54F-86140850836D}" dt="2023-01-19T05:39:38.910" v="368" actId="20577"/>
          <ac:spMkLst>
            <pc:docMk/>
            <pc:sldMk cId="4280993272" sldId="264"/>
            <ac:spMk id="3" creationId="{DF274664-CC85-97EA-5A9A-B667B7F6235C}"/>
          </ac:spMkLst>
        </pc:spChg>
        <pc:picChg chg="del">
          <ac:chgData name="Student - James Huang Yong Heng" userId="S::james_huang@mymail.sutd.edu.sg::b8c6f8c5-8906-4f2a-86f2-a6a0035609b5" providerId="AD" clId="Web-{CE3A12C9-96A5-4022-B54F-86140850836D}" dt="2023-01-19T05:35:21.419" v="251"/>
          <ac:picMkLst>
            <pc:docMk/>
            <pc:sldMk cId="4280993272" sldId="264"/>
            <ac:picMk id="5" creationId="{7A4AAEEC-A45A-690B-7A2F-5A394C8749E4}"/>
          </ac:picMkLst>
        </pc:picChg>
      </pc:sldChg>
      <pc:sldChg chg="delSp modSp">
        <pc:chgData name="Student - James Huang Yong Heng" userId="S::james_huang@mymail.sutd.edu.sg::b8c6f8c5-8906-4f2a-86f2-a6a0035609b5" providerId="AD" clId="Web-{CE3A12C9-96A5-4022-B54F-86140850836D}" dt="2023-01-19T05:54:30.293" v="422"/>
        <pc:sldMkLst>
          <pc:docMk/>
          <pc:sldMk cId="356840566" sldId="266"/>
        </pc:sldMkLst>
        <pc:spChg chg="mod">
          <ac:chgData name="Student - James Huang Yong Heng" userId="S::james_huang@mymail.sutd.edu.sg::b8c6f8c5-8906-4f2a-86f2-a6a0035609b5" providerId="AD" clId="Web-{CE3A12C9-96A5-4022-B54F-86140850836D}" dt="2023-01-19T05:54:30.090" v="421" actId="20577"/>
          <ac:spMkLst>
            <pc:docMk/>
            <pc:sldMk cId="356840566" sldId="266"/>
            <ac:spMk id="3" creationId="{DF274664-CC85-97EA-5A9A-B667B7F6235C}"/>
          </ac:spMkLst>
        </pc:spChg>
        <pc:picChg chg="del mod">
          <ac:chgData name="Student - James Huang Yong Heng" userId="S::james_huang@mymail.sutd.edu.sg::b8c6f8c5-8906-4f2a-86f2-a6a0035609b5" providerId="AD" clId="Web-{CE3A12C9-96A5-4022-B54F-86140850836D}" dt="2023-01-19T05:54:30.293" v="422"/>
          <ac:picMkLst>
            <pc:docMk/>
            <pc:sldMk cId="356840566" sldId="266"/>
            <ac:picMk id="2" creationId="{9C5A353D-905B-61B1-1721-73263895CCAD}"/>
          </ac:picMkLst>
        </pc:picChg>
      </pc:sldChg>
      <pc:sldChg chg="modSp">
        <pc:chgData name="Student - James Huang Yong Heng" userId="S::james_huang@mymail.sutd.edu.sg::b8c6f8c5-8906-4f2a-86f2-a6a0035609b5" providerId="AD" clId="Web-{CE3A12C9-96A5-4022-B54F-86140850836D}" dt="2023-01-19T05:56:51.953" v="460" actId="20577"/>
        <pc:sldMkLst>
          <pc:docMk/>
          <pc:sldMk cId="2321923638" sldId="267"/>
        </pc:sldMkLst>
        <pc:spChg chg="mod">
          <ac:chgData name="Student - James Huang Yong Heng" userId="S::james_huang@mymail.sutd.edu.sg::b8c6f8c5-8906-4f2a-86f2-a6a0035609b5" providerId="AD" clId="Web-{CE3A12C9-96A5-4022-B54F-86140850836D}" dt="2023-01-19T05:56:51.953" v="460" actId="20577"/>
          <ac:spMkLst>
            <pc:docMk/>
            <pc:sldMk cId="2321923638" sldId="267"/>
            <ac:spMk id="3" creationId="{DF274664-CC85-97EA-5A9A-B667B7F6235C}"/>
          </ac:spMkLst>
        </pc:spChg>
      </pc:sldChg>
      <pc:sldChg chg="modSp">
        <pc:chgData name="Student - James Huang Yong Heng" userId="S::james_huang@mymail.sutd.edu.sg::b8c6f8c5-8906-4f2a-86f2-a6a0035609b5" providerId="AD" clId="Web-{CE3A12C9-96A5-4022-B54F-86140850836D}" dt="2023-01-19T05:57:47.079" v="468" actId="20577"/>
        <pc:sldMkLst>
          <pc:docMk/>
          <pc:sldMk cId="4218973726" sldId="268"/>
        </pc:sldMkLst>
        <pc:spChg chg="mod">
          <ac:chgData name="Student - James Huang Yong Heng" userId="S::james_huang@mymail.sutd.edu.sg::b8c6f8c5-8906-4f2a-86f2-a6a0035609b5" providerId="AD" clId="Web-{CE3A12C9-96A5-4022-B54F-86140850836D}" dt="2023-01-19T05:57:47.079" v="468" actId="20577"/>
          <ac:spMkLst>
            <pc:docMk/>
            <pc:sldMk cId="4218973726" sldId="268"/>
            <ac:spMk id="3" creationId="{DF274664-CC85-97EA-5A9A-B667B7F6235C}"/>
          </ac:spMkLst>
        </pc:spChg>
      </pc:sldChg>
      <pc:sldChg chg="modSp add replId">
        <pc:chgData name="Student - James Huang Yong Heng" userId="S::james_huang@mymail.sutd.edu.sg::b8c6f8c5-8906-4f2a-86f2-a6a0035609b5" providerId="AD" clId="Web-{CE3A12C9-96A5-4022-B54F-86140850836D}" dt="2023-01-19T05:40:19.802" v="376" actId="20577"/>
        <pc:sldMkLst>
          <pc:docMk/>
          <pc:sldMk cId="2315300699" sldId="308"/>
        </pc:sldMkLst>
        <pc:spChg chg="mod">
          <ac:chgData name="Student - James Huang Yong Heng" userId="S::james_huang@mymail.sutd.edu.sg::b8c6f8c5-8906-4f2a-86f2-a6a0035609b5" providerId="AD" clId="Web-{CE3A12C9-96A5-4022-B54F-86140850836D}" dt="2023-01-19T05:21:30.539" v="2" actId="20577"/>
          <ac:spMkLst>
            <pc:docMk/>
            <pc:sldMk cId="2315300699" sldId="308"/>
            <ac:spMk id="2" creationId="{F3079950-B678-A8D7-371C-89D7E62BC0F3}"/>
          </ac:spMkLst>
        </pc:spChg>
        <pc:spChg chg="mod">
          <ac:chgData name="Student - James Huang Yong Heng" userId="S::james_huang@mymail.sutd.edu.sg::b8c6f8c5-8906-4f2a-86f2-a6a0035609b5" providerId="AD" clId="Web-{CE3A12C9-96A5-4022-B54F-86140850836D}" dt="2023-01-19T05:40:19.802" v="376" actId="20577"/>
          <ac:spMkLst>
            <pc:docMk/>
            <pc:sldMk cId="2315300699" sldId="308"/>
            <ac:spMk id="3" creationId="{DF274664-CC85-97EA-5A9A-B667B7F6235C}"/>
          </ac:spMkLst>
        </pc:spChg>
      </pc:sldChg>
      <pc:sldChg chg="modSp add del replId">
        <pc:chgData name="Student - James Huang Yong Heng" userId="S::james_huang@mymail.sutd.edu.sg::b8c6f8c5-8906-4f2a-86f2-a6a0035609b5" providerId="AD" clId="Web-{CE3A12C9-96A5-4022-B54F-86140850836D}" dt="2023-01-19T05:40:22.865" v="377"/>
        <pc:sldMkLst>
          <pc:docMk/>
          <pc:sldMk cId="423375117" sldId="309"/>
        </pc:sldMkLst>
        <pc:spChg chg="mod">
          <ac:chgData name="Student - James Huang Yong Heng" userId="S::james_huang@mymail.sutd.edu.sg::b8c6f8c5-8906-4f2a-86f2-a6a0035609b5" providerId="AD" clId="Web-{CE3A12C9-96A5-4022-B54F-86140850836D}" dt="2023-01-19T05:40:08.192" v="372" actId="20577"/>
          <ac:spMkLst>
            <pc:docMk/>
            <pc:sldMk cId="423375117" sldId="309"/>
            <ac:spMk id="3" creationId="{DF274664-CC85-97EA-5A9A-B667B7F6235C}"/>
          </ac:spMkLst>
        </pc:spChg>
      </pc:sldChg>
      <pc:sldChg chg="add del replId">
        <pc:chgData name="Student - James Huang Yong Heng" userId="S::james_huang@mymail.sutd.edu.sg::b8c6f8c5-8906-4f2a-86f2-a6a0035609b5" providerId="AD" clId="Web-{CE3A12C9-96A5-4022-B54F-86140850836D}" dt="2023-01-19T05:31:04.975" v="203"/>
        <pc:sldMkLst>
          <pc:docMk/>
          <pc:sldMk cId="1273960290" sldId="310"/>
        </pc:sldMkLst>
      </pc:sldChg>
      <pc:sldChg chg="modSp new del">
        <pc:chgData name="Student - James Huang Yong Heng" userId="S::james_huang@mymail.sutd.edu.sg::b8c6f8c5-8906-4f2a-86f2-a6a0035609b5" providerId="AD" clId="Web-{CE3A12C9-96A5-4022-B54F-86140850836D}" dt="2023-01-19T05:25:01.107" v="107"/>
        <pc:sldMkLst>
          <pc:docMk/>
          <pc:sldMk cId="2834347546" sldId="310"/>
        </pc:sldMkLst>
        <pc:spChg chg="mod">
          <ac:chgData name="Student - James Huang Yong Heng" userId="S::james_huang@mymail.sutd.edu.sg::b8c6f8c5-8906-4f2a-86f2-a6a0035609b5" providerId="AD" clId="Web-{CE3A12C9-96A5-4022-B54F-86140850836D}" dt="2023-01-19T05:24:52.388" v="106" actId="20577"/>
          <ac:spMkLst>
            <pc:docMk/>
            <pc:sldMk cId="2834347546" sldId="310"/>
            <ac:spMk id="2" creationId="{91F1D639-6DCB-ECFC-B5C4-C877AF6857BC}"/>
          </ac:spMkLst>
        </pc:spChg>
      </pc:sldChg>
      <pc:sldChg chg="modSp add replId">
        <pc:chgData name="Student - James Huang Yong Heng" userId="S::james_huang@mymail.sutd.edu.sg::b8c6f8c5-8906-4f2a-86f2-a6a0035609b5" providerId="AD" clId="Web-{CE3A12C9-96A5-4022-B54F-86140850836D}" dt="2023-01-19T05:39:47.895" v="369" actId="20577"/>
        <pc:sldMkLst>
          <pc:docMk/>
          <pc:sldMk cId="921470560" sldId="311"/>
        </pc:sldMkLst>
        <pc:spChg chg="mod">
          <ac:chgData name="Student - James Huang Yong Heng" userId="S::james_huang@mymail.sutd.edu.sg::b8c6f8c5-8906-4f2a-86f2-a6a0035609b5" providerId="AD" clId="Web-{CE3A12C9-96A5-4022-B54F-86140850836D}" dt="2023-01-19T05:27:02.672" v="114" actId="20577"/>
          <ac:spMkLst>
            <pc:docMk/>
            <pc:sldMk cId="921470560" sldId="311"/>
            <ac:spMk id="2" creationId="{F3079950-B678-A8D7-371C-89D7E62BC0F3}"/>
          </ac:spMkLst>
        </pc:spChg>
        <pc:spChg chg="mod">
          <ac:chgData name="Student - James Huang Yong Heng" userId="S::james_huang@mymail.sutd.edu.sg::b8c6f8c5-8906-4f2a-86f2-a6a0035609b5" providerId="AD" clId="Web-{CE3A12C9-96A5-4022-B54F-86140850836D}" dt="2023-01-19T05:39:47.895" v="369" actId="20577"/>
          <ac:spMkLst>
            <pc:docMk/>
            <pc:sldMk cId="921470560" sldId="311"/>
            <ac:spMk id="3" creationId="{DF274664-CC85-97EA-5A9A-B667B7F6235C}"/>
          </ac:spMkLst>
        </pc:spChg>
      </pc:sldChg>
      <pc:sldChg chg="addSp modSp add replId">
        <pc:chgData name="Student - James Huang Yong Heng" userId="S::james_huang@mymail.sutd.edu.sg::b8c6f8c5-8906-4f2a-86f2-a6a0035609b5" providerId="AD" clId="Web-{CE3A12C9-96A5-4022-B54F-86140850836D}" dt="2023-01-19T05:40:54.444" v="383" actId="20577"/>
        <pc:sldMkLst>
          <pc:docMk/>
          <pc:sldMk cId="3695956697" sldId="312"/>
        </pc:sldMkLst>
        <pc:spChg chg="mod">
          <ac:chgData name="Student - James Huang Yong Heng" userId="S::james_huang@mymail.sutd.edu.sg::b8c6f8c5-8906-4f2a-86f2-a6a0035609b5" providerId="AD" clId="Web-{CE3A12C9-96A5-4022-B54F-86140850836D}" dt="2023-01-19T05:40:54.444" v="383" actId="20577"/>
          <ac:spMkLst>
            <pc:docMk/>
            <pc:sldMk cId="3695956697" sldId="312"/>
            <ac:spMk id="3" creationId="{DF274664-CC85-97EA-5A9A-B667B7F6235C}"/>
          </ac:spMkLst>
        </pc:spChg>
        <pc:picChg chg="add mod">
          <ac:chgData name="Student - James Huang Yong Heng" userId="S::james_huang@mymail.sutd.edu.sg::b8c6f8c5-8906-4f2a-86f2-a6a0035609b5" providerId="AD" clId="Web-{CE3A12C9-96A5-4022-B54F-86140850836D}" dt="2023-01-19T05:39:04.956" v="366" actId="14100"/>
          <ac:picMkLst>
            <pc:docMk/>
            <pc:sldMk cId="3695956697" sldId="312"/>
            <ac:picMk id="5" creationId="{1121A366-C4F9-9C80-C6F3-EC1B26FDD364}"/>
          </ac:picMkLst>
        </pc:picChg>
      </pc:sldChg>
      <pc:sldChg chg="modSp add replId">
        <pc:chgData name="Student - James Huang Yong Heng" userId="S::james_huang@mymail.sutd.edu.sg::b8c6f8c5-8906-4f2a-86f2-a6a0035609b5" providerId="AD" clId="Web-{CE3A12C9-96A5-4022-B54F-86140850836D}" dt="2023-01-19T05:42:36.259" v="411" actId="1076"/>
        <pc:sldMkLst>
          <pc:docMk/>
          <pc:sldMk cId="2782696513" sldId="313"/>
        </pc:sldMkLst>
        <pc:spChg chg="mod">
          <ac:chgData name="Student - James Huang Yong Heng" userId="S::james_huang@mymail.sutd.edu.sg::b8c6f8c5-8906-4f2a-86f2-a6a0035609b5" providerId="AD" clId="Web-{CE3A12C9-96A5-4022-B54F-86140850836D}" dt="2023-01-19T05:42:30.399" v="410" actId="20577"/>
          <ac:spMkLst>
            <pc:docMk/>
            <pc:sldMk cId="2782696513" sldId="313"/>
            <ac:spMk id="3" creationId="{DF274664-CC85-97EA-5A9A-B667B7F6235C}"/>
          </ac:spMkLst>
        </pc:spChg>
        <pc:picChg chg="mod">
          <ac:chgData name="Student - James Huang Yong Heng" userId="S::james_huang@mymail.sutd.edu.sg::b8c6f8c5-8906-4f2a-86f2-a6a0035609b5" providerId="AD" clId="Web-{CE3A12C9-96A5-4022-B54F-86140850836D}" dt="2023-01-19T05:42:36.259" v="411" actId="1076"/>
          <ac:picMkLst>
            <pc:docMk/>
            <pc:sldMk cId="2782696513" sldId="313"/>
            <ac:picMk id="2" creationId="{6A045E34-BBB5-42DB-BCED-407BF0EBB33E}"/>
          </ac:picMkLst>
        </pc:picChg>
      </pc:sldChg>
      <pc:sldChg chg="add replId">
        <pc:chgData name="Student - James Huang Yong Heng" userId="S::james_huang@mymail.sutd.edu.sg::b8c6f8c5-8906-4f2a-86f2-a6a0035609b5" providerId="AD" clId="Web-{CE3A12C9-96A5-4022-B54F-86140850836D}" dt="2023-01-19T05:42:49.212" v="412"/>
        <pc:sldMkLst>
          <pc:docMk/>
          <pc:sldMk cId="400327521" sldId="314"/>
        </pc:sldMkLst>
      </pc:sldChg>
      <pc:sldChg chg="modSp add replId">
        <pc:chgData name="Student - James Huang Yong Heng" userId="S::james_huang@mymail.sutd.edu.sg::b8c6f8c5-8906-4f2a-86f2-a6a0035609b5" providerId="AD" clId="Web-{CE3A12C9-96A5-4022-B54F-86140850836D}" dt="2023-01-19T05:59:55.379" v="495" actId="20577"/>
        <pc:sldMkLst>
          <pc:docMk/>
          <pc:sldMk cId="2886788864" sldId="315"/>
        </pc:sldMkLst>
        <pc:spChg chg="mod">
          <ac:chgData name="Student - James Huang Yong Heng" userId="S::james_huang@mymail.sutd.edu.sg::b8c6f8c5-8906-4f2a-86f2-a6a0035609b5" providerId="AD" clId="Web-{CE3A12C9-96A5-4022-B54F-86140850836D}" dt="2023-01-19T05:59:55.379" v="495" actId="20577"/>
          <ac:spMkLst>
            <pc:docMk/>
            <pc:sldMk cId="2886788864" sldId="315"/>
            <ac:spMk id="3" creationId="{DF274664-CC85-97EA-5A9A-B667B7F6235C}"/>
          </ac:spMkLst>
        </pc:spChg>
      </pc:sldChg>
      <pc:sldChg chg="modSp add replId">
        <pc:chgData name="Student - James Huang Yong Heng" userId="S::james_huang@mymail.sutd.edu.sg::b8c6f8c5-8906-4f2a-86f2-a6a0035609b5" providerId="AD" clId="Web-{CE3A12C9-96A5-4022-B54F-86140850836D}" dt="2023-01-19T06:01:27.772" v="568" actId="20577"/>
        <pc:sldMkLst>
          <pc:docMk/>
          <pc:sldMk cId="33402516" sldId="316"/>
        </pc:sldMkLst>
        <pc:spChg chg="mod">
          <ac:chgData name="Student - James Huang Yong Heng" userId="S::james_huang@mymail.sutd.edu.sg::b8c6f8c5-8906-4f2a-86f2-a6a0035609b5" providerId="AD" clId="Web-{CE3A12C9-96A5-4022-B54F-86140850836D}" dt="2023-01-19T06:01:27.772" v="568" actId="20577"/>
          <ac:spMkLst>
            <pc:docMk/>
            <pc:sldMk cId="33402516" sldId="316"/>
            <ac:spMk id="3" creationId="{DF274664-CC85-97EA-5A9A-B667B7F6235C}"/>
          </ac:spMkLst>
        </pc:spChg>
      </pc:sldChg>
    </pc:docChg>
  </pc:docChgLst>
  <pc:docChgLst>
    <pc:chgData name="Student - James Huang Yong Heng" userId="S::james_huang@mymail.sutd.edu.sg::b8c6f8c5-8906-4f2a-86f2-a6a0035609b5" providerId="AD" clId="Web-{41267170-BA67-414C-B833-6EC89688A282}"/>
    <pc:docChg chg="modSld">
      <pc:chgData name="Student - James Huang Yong Heng" userId="S::james_huang@mymail.sutd.edu.sg::b8c6f8c5-8906-4f2a-86f2-a6a0035609b5" providerId="AD" clId="Web-{41267170-BA67-414C-B833-6EC89688A282}" dt="2023-01-19T18:12:31.506" v="292" actId="20577"/>
      <pc:docMkLst>
        <pc:docMk/>
      </pc:docMkLst>
      <pc:sldChg chg="modSp">
        <pc:chgData name="Student - James Huang Yong Heng" userId="S::james_huang@mymail.sutd.edu.sg::b8c6f8c5-8906-4f2a-86f2-a6a0035609b5" providerId="AD" clId="Web-{41267170-BA67-414C-B833-6EC89688A282}" dt="2023-01-19T18:12:31.506" v="292" actId="20577"/>
        <pc:sldMkLst>
          <pc:docMk/>
          <pc:sldMk cId="2315300699" sldId="308"/>
        </pc:sldMkLst>
        <pc:spChg chg="mod">
          <ac:chgData name="Student - James Huang Yong Heng" userId="S::james_huang@mymail.sutd.edu.sg::b8c6f8c5-8906-4f2a-86f2-a6a0035609b5" providerId="AD" clId="Web-{41267170-BA67-414C-B833-6EC89688A282}" dt="2023-01-19T18:12:31.506" v="292" actId="20577"/>
          <ac:spMkLst>
            <pc:docMk/>
            <pc:sldMk cId="2315300699" sldId="308"/>
            <ac:spMk id="3" creationId="{DF274664-CC85-97EA-5A9A-B667B7F6235C}"/>
          </ac:spMkLst>
        </pc:spChg>
      </pc:sldChg>
      <pc:sldChg chg="addSp delSp modSp">
        <pc:chgData name="Student - James Huang Yong Heng" userId="S::james_huang@mymail.sutd.edu.sg::b8c6f8c5-8906-4f2a-86f2-a6a0035609b5" providerId="AD" clId="Web-{41267170-BA67-414C-B833-6EC89688A282}" dt="2023-01-19T18:10:35.955" v="289" actId="1076"/>
        <pc:sldMkLst>
          <pc:docMk/>
          <pc:sldMk cId="2647392918" sldId="334"/>
        </pc:sldMkLst>
        <pc:spChg chg="add mod">
          <ac:chgData name="Student - James Huang Yong Heng" userId="S::james_huang@mymail.sutd.edu.sg::b8c6f8c5-8906-4f2a-86f2-a6a0035609b5" providerId="AD" clId="Web-{41267170-BA67-414C-B833-6EC89688A282}" dt="2023-01-19T18:10:15.204" v="244" actId="1076"/>
          <ac:spMkLst>
            <pc:docMk/>
            <pc:sldMk cId="2647392918" sldId="334"/>
            <ac:spMk id="11" creationId="{D4BD7317-BE6E-E619-130F-7B60A91D95C8}"/>
          </ac:spMkLst>
        </pc:spChg>
        <pc:spChg chg="add mod">
          <ac:chgData name="Student - James Huang Yong Heng" userId="S::james_huang@mymail.sutd.edu.sg::b8c6f8c5-8906-4f2a-86f2-a6a0035609b5" providerId="AD" clId="Web-{41267170-BA67-414C-B833-6EC89688A282}" dt="2023-01-19T18:10:15.219" v="245" actId="1076"/>
          <ac:spMkLst>
            <pc:docMk/>
            <pc:sldMk cId="2647392918" sldId="334"/>
            <ac:spMk id="15" creationId="{D9B77886-D58E-EEAF-2C59-203687B9CE95}"/>
          </ac:spMkLst>
        </pc:spChg>
        <pc:spChg chg="add del mod">
          <ac:chgData name="Student - James Huang Yong Heng" userId="S::james_huang@mymail.sutd.edu.sg::b8c6f8c5-8906-4f2a-86f2-a6a0035609b5" providerId="AD" clId="Web-{41267170-BA67-414C-B833-6EC89688A282}" dt="2023-01-19T18:02:16.107" v="58"/>
          <ac:spMkLst>
            <pc:docMk/>
            <pc:sldMk cId="2647392918" sldId="334"/>
            <ac:spMk id="15" creationId="{FBE5390F-6BF6-514C-B7AE-60BD70BEEC0C}"/>
          </ac:spMkLst>
        </pc:spChg>
        <pc:spChg chg="add mod">
          <ac:chgData name="Student - James Huang Yong Heng" userId="S::james_huang@mymail.sutd.edu.sg::b8c6f8c5-8906-4f2a-86f2-a6a0035609b5" providerId="AD" clId="Web-{41267170-BA67-414C-B833-6EC89688A282}" dt="2023-01-19T18:10:35.814" v="268" actId="1076"/>
          <ac:spMkLst>
            <pc:docMk/>
            <pc:sldMk cId="2647392918" sldId="334"/>
            <ac:spMk id="23" creationId="{8327E1A4-D3D2-67C4-43B1-AACDC15A9AE0}"/>
          </ac:spMkLst>
        </pc:spChg>
        <pc:spChg chg="add mod">
          <ac:chgData name="Student - James Huang Yong Heng" userId="S::james_huang@mymail.sutd.edu.sg::b8c6f8c5-8906-4f2a-86f2-a6a0035609b5" providerId="AD" clId="Web-{41267170-BA67-414C-B833-6EC89688A282}" dt="2023-01-19T18:10:35.830" v="269" actId="1076"/>
          <ac:spMkLst>
            <pc:docMk/>
            <pc:sldMk cId="2647392918" sldId="334"/>
            <ac:spMk id="27" creationId="{A9D15965-2418-041C-FB13-36FBB4BB7807}"/>
          </ac:spMkLst>
        </pc:spChg>
        <pc:spChg chg="add mod">
          <ac:chgData name="Student - James Huang Yong Heng" userId="S::james_huang@mymail.sutd.edu.sg::b8c6f8c5-8906-4f2a-86f2-a6a0035609b5" providerId="AD" clId="Web-{41267170-BA67-414C-B833-6EC89688A282}" dt="2023-01-19T18:10:35.861" v="274" actId="1076"/>
          <ac:spMkLst>
            <pc:docMk/>
            <pc:sldMk cId="2647392918" sldId="334"/>
            <ac:spMk id="27" creationId="{DF662977-AAF2-93F0-9E9D-656A450F0146}"/>
          </ac:spMkLst>
        </pc:spChg>
        <pc:spChg chg="add mod">
          <ac:chgData name="Student - James Huang Yong Heng" userId="S::james_huang@mymail.sutd.edu.sg::b8c6f8c5-8906-4f2a-86f2-a6a0035609b5" providerId="AD" clId="Web-{41267170-BA67-414C-B833-6EC89688A282}" dt="2023-01-19T18:10:35.830" v="270" actId="1076"/>
          <ac:spMkLst>
            <pc:docMk/>
            <pc:sldMk cId="2647392918" sldId="334"/>
            <ac:spMk id="28" creationId="{75D352A6-5845-1D05-470F-26F7766E6528}"/>
          </ac:spMkLst>
        </pc:spChg>
        <pc:spChg chg="add mod">
          <ac:chgData name="Student - James Huang Yong Heng" userId="S::james_huang@mymail.sutd.edu.sg::b8c6f8c5-8906-4f2a-86f2-a6a0035609b5" providerId="AD" clId="Web-{41267170-BA67-414C-B833-6EC89688A282}" dt="2023-01-19T18:10:35.861" v="275" actId="1076"/>
          <ac:spMkLst>
            <pc:docMk/>
            <pc:sldMk cId="2647392918" sldId="334"/>
            <ac:spMk id="28" creationId="{FF74385B-E90A-E208-DF37-CF34C4C6D2B3}"/>
          </ac:spMkLst>
        </pc:spChg>
        <pc:spChg chg="add mod">
          <ac:chgData name="Student - James Huang Yong Heng" userId="S::james_huang@mymail.sutd.edu.sg::b8c6f8c5-8906-4f2a-86f2-a6a0035609b5" providerId="AD" clId="Web-{41267170-BA67-414C-B833-6EC89688A282}" dt="2023-01-19T18:10:35.877" v="276" actId="1076"/>
          <ac:spMkLst>
            <pc:docMk/>
            <pc:sldMk cId="2647392918" sldId="334"/>
            <ac:spMk id="29" creationId="{1AAE992E-89DE-16F3-B3A4-935B441ACB49}"/>
          </ac:spMkLst>
        </pc:spChg>
        <pc:spChg chg="add mod">
          <ac:chgData name="Student - James Huang Yong Heng" userId="S::james_huang@mymail.sutd.edu.sg::b8c6f8c5-8906-4f2a-86f2-a6a0035609b5" providerId="AD" clId="Web-{41267170-BA67-414C-B833-6EC89688A282}" dt="2023-01-19T18:10:35.845" v="271" actId="1076"/>
          <ac:spMkLst>
            <pc:docMk/>
            <pc:sldMk cId="2647392918" sldId="334"/>
            <ac:spMk id="29" creationId="{9EC8BBAF-205F-B781-33CA-BADFD0E0D2C0}"/>
          </ac:spMkLst>
        </pc:spChg>
        <pc:spChg chg="add mod">
          <ac:chgData name="Student - James Huang Yong Heng" userId="S::james_huang@mymail.sutd.edu.sg::b8c6f8c5-8906-4f2a-86f2-a6a0035609b5" providerId="AD" clId="Web-{41267170-BA67-414C-B833-6EC89688A282}" dt="2023-01-19T18:10:35.877" v="277" actId="1076"/>
          <ac:spMkLst>
            <pc:docMk/>
            <pc:sldMk cId="2647392918" sldId="334"/>
            <ac:spMk id="30" creationId="{40E49A3B-B2AB-CA85-BB45-313ECA50E690}"/>
          </ac:spMkLst>
        </pc:spChg>
        <pc:spChg chg="add mod">
          <ac:chgData name="Student - James Huang Yong Heng" userId="S::james_huang@mymail.sutd.edu.sg::b8c6f8c5-8906-4f2a-86f2-a6a0035609b5" providerId="AD" clId="Web-{41267170-BA67-414C-B833-6EC89688A282}" dt="2023-01-19T18:10:35.845" v="272" actId="1076"/>
          <ac:spMkLst>
            <pc:docMk/>
            <pc:sldMk cId="2647392918" sldId="334"/>
            <ac:spMk id="30" creationId="{5B01796C-F088-6507-CCFF-BEB1805B33D7}"/>
          </ac:spMkLst>
        </pc:spChg>
        <pc:spChg chg="add mod">
          <ac:chgData name="Student - James Huang Yong Heng" userId="S::james_huang@mymail.sutd.edu.sg::b8c6f8c5-8906-4f2a-86f2-a6a0035609b5" providerId="AD" clId="Web-{41267170-BA67-414C-B833-6EC89688A282}" dt="2023-01-19T18:10:35.845" v="273" actId="1076"/>
          <ac:spMkLst>
            <pc:docMk/>
            <pc:sldMk cId="2647392918" sldId="334"/>
            <ac:spMk id="31" creationId="{06515AAC-CA07-AEF7-0BA2-4320E6CF837F}"/>
          </ac:spMkLst>
        </pc:spChg>
        <pc:spChg chg="add mod">
          <ac:chgData name="Student - James Huang Yong Heng" userId="S::james_huang@mymail.sutd.edu.sg::b8c6f8c5-8906-4f2a-86f2-a6a0035609b5" providerId="AD" clId="Web-{41267170-BA67-414C-B833-6EC89688A282}" dt="2023-01-19T18:10:35.892" v="278" actId="1076"/>
          <ac:spMkLst>
            <pc:docMk/>
            <pc:sldMk cId="2647392918" sldId="334"/>
            <ac:spMk id="31" creationId="{5ADCC2B2-CCAB-D850-FD48-EADC423BA105}"/>
          </ac:spMkLst>
        </pc:spChg>
        <pc:spChg chg="add mod">
          <ac:chgData name="Student - James Huang Yong Heng" userId="S::james_huang@mymail.sutd.edu.sg::b8c6f8c5-8906-4f2a-86f2-a6a0035609b5" providerId="AD" clId="Web-{41267170-BA67-414C-B833-6EC89688A282}" dt="2023-01-19T18:10:35.908" v="280" actId="1076"/>
          <ac:spMkLst>
            <pc:docMk/>
            <pc:sldMk cId="2647392918" sldId="334"/>
            <ac:spMk id="32" creationId="{A332A712-6DFE-B1FB-0B42-AFA18E8037DF}"/>
          </ac:spMkLst>
        </pc:spChg>
        <pc:spChg chg="add mod">
          <ac:chgData name="Student - James Huang Yong Heng" userId="S::james_huang@mymail.sutd.edu.sg::b8c6f8c5-8906-4f2a-86f2-a6a0035609b5" providerId="AD" clId="Web-{41267170-BA67-414C-B833-6EC89688A282}" dt="2023-01-19T18:10:35.892" v="279" actId="1076"/>
          <ac:spMkLst>
            <pc:docMk/>
            <pc:sldMk cId="2647392918" sldId="334"/>
            <ac:spMk id="32" creationId="{E4CF8BA9-194A-B97B-06C3-29F10B261B8D}"/>
          </ac:spMkLst>
        </pc:spChg>
        <pc:spChg chg="add mod">
          <ac:chgData name="Student - James Huang Yong Heng" userId="S::james_huang@mymail.sutd.edu.sg::b8c6f8c5-8906-4f2a-86f2-a6a0035609b5" providerId="AD" clId="Web-{41267170-BA67-414C-B833-6EC89688A282}" dt="2023-01-19T18:10:35.939" v="286" actId="1076"/>
          <ac:spMkLst>
            <pc:docMk/>
            <pc:sldMk cId="2647392918" sldId="334"/>
            <ac:spMk id="39" creationId="{BA2EC637-2921-4249-A48E-C8F8763ED54E}"/>
          </ac:spMkLst>
        </pc:spChg>
        <pc:spChg chg="add mod">
          <ac:chgData name="Student - James Huang Yong Heng" userId="S::james_huang@mymail.sutd.edu.sg::b8c6f8c5-8906-4f2a-86f2-a6a0035609b5" providerId="AD" clId="Web-{41267170-BA67-414C-B833-6EC89688A282}" dt="2023-01-19T18:10:35.908" v="281" actId="1076"/>
          <ac:spMkLst>
            <pc:docMk/>
            <pc:sldMk cId="2647392918" sldId="334"/>
            <ac:spMk id="39" creationId="{FCC41E05-53B4-F8E4-2147-5293EE15822E}"/>
          </ac:spMkLst>
        </pc:spChg>
        <pc:spChg chg="add mod">
          <ac:chgData name="Student - James Huang Yong Heng" userId="S::james_huang@mymail.sutd.edu.sg::b8c6f8c5-8906-4f2a-86f2-a6a0035609b5" providerId="AD" clId="Web-{41267170-BA67-414C-B833-6EC89688A282}" dt="2023-01-19T18:10:35.939" v="287" actId="1076"/>
          <ac:spMkLst>
            <pc:docMk/>
            <pc:sldMk cId="2647392918" sldId="334"/>
            <ac:spMk id="40" creationId="{09926AF6-4A16-6FFD-81C3-E0E4D8D70567}"/>
          </ac:spMkLst>
        </pc:spChg>
        <pc:spChg chg="add mod">
          <ac:chgData name="Student - James Huang Yong Heng" userId="S::james_huang@mymail.sutd.edu.sg::b8c6f8c5-8906-4f2a-86f2-a6a0035609b5" providerId="AD" clId="Web-{41267170-BA67-414C-B833-6EC89688A282}" dt="2023-01-19T18:10:35.908" v="282" actId="1076"/>
          <ac:spMkLst>
            <pc:docMk/>
            <pc:sldMk cId="2647392918" sldId="334"/>
            <ac:spMk id="40" creationId="{EC2AF8BC-6AF0-68A5-1E28-364A6E179A0B}"/>
          </ac:spMkLst>
        </pc:spChg>
        <pc:spChg chg="add mod">
          <ac:chgData name="Student - James Huang Yong Heng" userId="S::james_huang@mymail.sutd.edu.sg::b8c6f8c5-8906-4f2a-86f2-a6a0035609b5" providerId="AD" clId="Web-{41267170-BA67-414C-B833-6EC89688A282}" dt="2023-01-19T18:10:35.923" v="283" actId="1076"/>
          <ac:spMkLst>
            <pc:docMk/>
            <pc:sldMk cId="2647392918" sldId="334"/>
            <ac:spMk id="41" creationId="{C09419C1-D986-01CC-5C7B-CCB7B60AD62B}"/>
          </ac:spMkLst>
        </pc:spChg>
        <pc:spChg chg="add mod">
          <ac:chgData name="Student - James Huang Yong Heng" userId="S::james_huang@mymail.sutd.edu.sg::b8c6f8c5-8906-4f2a-86f2-a6a0035609b5" providerId="AD" clId="Web-{41267170-BA67-414C-B833-6EC89688A282}" dt="2023-01-19T18:10:35.955" v="288" actId="1076"/>
          <ac:spMkLst>
            <pc:docMk/>
            <pc:sldMk cId="2647392918" sldId="334"/>
            <ac:spMk id="41" creationId="{D240D8AF-0B38-E60F-F84C-450214F65DC8}"/>
          </ac:spMkLst>
        </pc:spChg>
        <pc:spChg chg="add mod">
          <ac:chgData name="Student - James Huang Yong Heng" userId="S::james_huang@mymail.sutd.edu.sg::b8c6f8c5-8906-4f2a-86f2-a6a0035609b5" providerId="AD" clId="Web-{41267170-BA67-414C-B833-6EC89688A282}" dt="2023-01-19T18:10:35.923" v="284" actId="1076"/>
          <ac:spMkLst>
            <pc:docMk/>
            <pc:sldMk cId="2647392918" sldId="334"/>
            <ac:spMk id="43" creationId="{C8B67A80-E11F-0385-3A02-193164FBB5B5}"/>
          </ac:spMkLst>
        </pc:spChg>
        <pc:spChg chg="add mod">
          <ac:chgData name="Student - James Huang Yong Heng" userId="S::james_huang@mymail.sutd.edu.sg::b8c6f8c5-8906-4f2a-86f2-a6a0035609b5" providerId="AD" clId="Web-{41267170-BA67-414C-B833-6EC89688A282}" dt="2023-01-19T18:10:35.923" v="285" actId="1076"/>
          <ac:spMkLst>
            <pc:docMk/>
            <pc:sldMk cId="2647392918" sldId="334"/>
            <ac:spMk id="44" creationId="{50FD012D-6615-7C3B-03F5-F871006D4277}"/>
          </ac:spMkLst>
        </pc:spChg>
        <pc:spChg chg="add mod">
          <ac:chgData name="Student - James Huang Yong Heng" userId="S::james_huang@mymail.sutd.edu.sg::b8c6f8c5-8906-4f2a-86f2-a6a0035609b5" providerId="AD" clId="Web-{41267170-BA67-414C-B833-6EC89688A282}" dt="2023-01-19T18:10:35.955" v="289" actId="1076"/>
          <ac:spMkLst>
            <pc:docMk/>
            <pc:sldMk cId="2647392918" sldId="334"/>
            <ac:spMk id="45" creationId="{D6C0AF30-C2CD-87F4-71DC-F0EE9735C432}"/>
          </ac:spMkLst>
        </pc:spChg>
        <pc:picChg chg="add del mod">
          <ac:chgData name="Student - James Huang Yong Heng" userId="S::james_huang@mymail.sutd.edu.sg::b8c6f8c5-8906-4f2a-86f2-a6a0035609b5" providerId="AD" clId="Web-{41267170-BA67-414C-B833-6EC89688A282}" dt="2023-01-19T17:54:44.293" v="4"/>
          <ac:picMkLst>
            <pc:docMk/>
            <pc:sldMk cId="2647392918" sldId="334"/>
            <ac:picMk id="2" creationId="{ED0A44E4-29B7-3D2C-EBBB-5031F12CD55C}"/>
          </ac:picMkLst>
        </pc:picChg>
        <pc:picChg chg="add del mod">
          <ac:chgData name="Student - James Huang Yong Heng" userId="S::james_huang@mymail.sutd.edu.sg::b8c6f8c5-8906-4f2a-86f2-a6a0035609b5" providerId="AD" clId="Web-{41267170-BA67-414C-B833-6EC89688A282}" dt="2023-01-19T17:54:53.028" v="6"/>
          <ac:picMkLst>
            <pc:docMk/>
            <pc:sldMk cId="2647392918" sldId="334"/>
            <ac:picMk id="3" creationId="{6050ACCD-1B93-CB8C-0F60-FDB50FD1141C}"/>
          </ac:picMkLst>
        </pc:picChg>
        <pc:picChg chg="add del mod">
          <ac:chgData name="Student - James Huang Yong Heng" userId="S::james_huang@mymail.sutd.edu.sg::b8c6f8c5-8906-4f2a-86f2-a6a0035609b5" providerId="AD" clId="Web-{41267170-BA67-414C-B833-6EC89688A282}" dt="2023-01-19T17:59:38.554" v="34"/>
          <ac:picMkLst>
            <pc:docMk/>
            <pc:sldMk cId="2647392918" sldId="334"/>
            <ac:picMk id="5" creationId="{52960A39-7412-582F-B0CC-9DF5E57608A3}"/>
          </ac:picMkLst>
        </pc:picChg>
        <pc:picChg chg="add del mod ord">
          <ac:chgData name="Student - James Huang Yong Heng" userId="S::james_huang@mymail.sutd.edu.sg::b8c6f8c5-8906-4f2a-86f2-a6a0035609b5" providerId="AD" clId="Web-{41267170-BA67-414C-B833-6EC89688A282}" dt="2023-01-19T18:09:37.359" v="238"/>
          <ac:picMkLst>
            <pc:docMk/>
            <pc:sldMk cId="2647392918" sldId="334"/>
            <ac:picMk id="8" creationId="{AA648EBA-A5A0-360C-080D-4DAB8E53ED9C}"/>
          </ac:picMkLst>
        </pc:picChg>
        <pc:picChg chg="add mod ord">
          <ac:chgData name="Student - James Huang Yong Heng" userId="S::james_huang@mymail.sutd.edu.sg::b8c6f8c5-8906-4f2a-86f2-a6a0035609b5" providerId="AD" clId="Web-{41267170-BA67-414C-B833-6EC89688A282}" dt="2023-01-19T18:10:04.813" v="243" actId="14100"/>
          <ac:picMkLst>
            <pc:docMk/>
            <pc:sldMk cId="2647392918" sldId="334"/>
            <ac:picMk id="43" creationId="{07CAF1E1-82E7-B011-C735-7C2A26DE1B31}"/>
          </ac:picMkLst>
        </pc:picChg>
      </pc:sldChg>
    </pc:docChg>
  </pc:docChgLst>
  <pc:docChgLst>
    <pc:chgData name="Student - Lim Kay Yuen Darryl" userId="S::darryl_lim@mymail.sutd.edu.sg::5c4f7223-9631-4c80-8d04-c8ed1ea29cb6" providerId="AD" clId="Web-{B3E6469C-D07C-CE2B-04D1-08509BDFB5CB}"/>
    <pc:docChg chg="modSld">
      <pc:chgData name="Student - Lim Kay Yuen Darryl" userId="S::darryl_lim@mymail.sutd.edu.sg::5c4f7223-9631-4c80-8d04-c8ed1ea29cb6" providerId="AD" clId="Web-{B3E6469C-D07C-CE2B-04D1-08509BDFB5CB}" dt="2023-01-25T09:29:59.538" v="57"/>
      <pc:docMkLst>
        <pc:docMk/>
      </pc:docMkLst>
      <pc:sldChg chg="delSp modSp">
        <pc:chgData name="Student - Lim Kay Yuen Darryl" userId="S::darryl_lim@mymail.sutd.edu.sg::5c4f7223-9631-4c80-8d04-c8ed1ea29cb6" providerId="AD" clId="Web-{B3E6469C-D07C-CE2B-04D1-08509BDFB5CB}" dt="2023-01-25T09:29:59.538" v="57"/>
        <pc:sldMkLst>
          <pc:docMk/>
          <pc:sldMk cId="3132824321" sldId="328"/>
        </pc:sldMkLst>
        <pc:spChg chg="mod">
          <ac:chgData name="Student - Lim Kay Yuen Darryl" userId="S::darryl_lim@mymail.sutd.edu.sg::5c4f7223-9631-4c80-8d04-c8ed1ea29cb6" providerId="AD" clId="Web-{B3E6469C-D07C-CE2B-04D1-08509BDFB5CB}" dt="2023-01-25T09:27:22.423" v="23" actId="20577"/>
          <ac:spMkLst>
            <pc:docMk/>
            <pc:sldMk cId="3132824321" sldId="328"/>
            <ac:spMk id="10" creationId="{FF11512A-0D0C-D972-5CDD-213A636115B6}"/>
          </ac:spMkLst>
        </pc:spChg>
        <pc:spChg chg="mod">
          <ac:chgData name="Student - Lim Kay Yuen Darryl" userId="S::darryl_lim@mymail.sutd.edu.sg::5c4f7223-9631-4c80-8d04-c8ed1ea29cb6" providerId="AD" clId="Web-{B3E6469C-D07C-CE2B-04D1-08509BDFB5CB}" dt="2023-01-25T09:28:26.176" v="56" actId="20577"/>
          <ac:spMkLst>
            <pc:docMk/>
            <pc:sldMk cId="3132824321" sldId="328"/>
            <ac:spMk id="11" creationId="{869B4EF1-739A-7E96-3880-7BF3FD236380}"/>
          </ac:spMkLst>
        </pc:spChg>
        <pc:spChg chg="mod">
          <ac:chgData name="Student - Lim Kay Yuen Darryl" userId="S::darryl_lim@mymail.sutd.edu.sg::5c4f7223-9631-4c80-8d04-c8ed1ea29cb6" providerId="AD" clId="Web-{B3E6469C-D07C-CE2B-04D1-08509BDFB5CB}" dt="2023-01-25T09:27:33.033" v="27" actId="20577"/>
          <ac:spMkLst>
            <pc:docMk/>
            <pc:sldMk cId="3132824321" sldId="328"/>
            <ac:spMk id="15" creationId="{CF0224EF-6B68-C276-AA3B-F65C43973CAF}"/>
          </ac:spMkLst>
        </pc:spChg>
        <pc:spChg chg="mod">
          <ac:chgData name="Student - Lim Kay Yuen Darryl" userId="S::darryl_lim@mymail.sutd.edu.sg::5c4f7223-9631-4c80-8d04-c8ed1ea29cb6" providerId="AD" clId="Web-{B3E6469C-D07C-CE2B-04D1-08509BDFB5CB}" dt="2023-01-25T09:28:20.972" v="52" actId="20577"/>
          <ac:spMkLst>
            <pc:docMk/>
            <pc:sldMk cId="3132824321" sldId="328"/>
            <ac:spMk id="16" creationId="{76527F7A-288F-1295-8F2A-EB154C8DC6A8}"/>
          </ac:spMkLst>
        </pc:spChg>
        <pc:spChg chg="mod">
          <ac:chgData name="Student - Lim Kay Yuen Darryl" userId="S::darryl_lim@mymail.sutd.edu.sg::5c4f7223-9631-4c80-8d04-c8ed1ea29cb6" providerId="AD" clId="Web-{B3E6469C-D07C-CE2B-04D1-08509BDFB5CB}" dt="2023-01-25T09:27:37.940" v="28" actId="20577"/>
          <ac:spMkLst>
            <pc:docMk/>
            <pc:sldMk cId="3132824321" sldId="328"/>
            <ac:spMk id="20" creationId="{9E675350-76B3-CA58-A171-4F74222FA770}"/>
          </ac:spMkLst>
        </pc:spChg>
        <pc:spChg chg="mod">
          <ac:chgData name="Student - Lim Kay Yuen Darryl" userId="S::darryl_lim@mymail.sutd.edu.sg::5c4f7223-9631-4c80-8d04-c8ed1ea29cb6" providerId="AD" clId="Web-{B3E6469C-D07C-CE2B-04D1-08509BDFB5CB}" dt="2023-01-25T09:28:14.831" v="44" actId="20577"/>
          <ac:spMkLst>
            <pc:docMk/>
            <pc:sldMk cId="3132824321" sldId="328"/>
            <ac:spMk id="21" creationId="{A792C2AA-EDFB-1F0D-75F9-EE0864FEB2FC}"/>
          </ac:spMkLst>
        </pc:spChg>
        <pc:spChg chg="mod">
          <ac:chgData name="Student - Lim Kay Yuen Darryl" userId="S::darryl_lim@mymail.sutd.edu.sg::5c4f7223-9631-4c80-8d04-c8ed1ea29cb6" providerId="AD" clId="Web-{B3E6469C-D07C-CE2B-04D1-08509BDFB5CB}" dt="2023-01-25T09:27:44.737" v="32" actId="20577"/>
          <ac:spMkLst>
            <pc:docMk/>
            <pc:sldMk cId="3132824321" sldId="328"/>
            <ac:spMk id="22" creationId="{6CF0A80D-8259-9A49-A3D9-9038A18E515A}"/>
          </ac:spMkLst>
        </pc:spChg>
        <pc:spChg chg="mod">
          <ac:chgData name="Student - Lim Kay Yuen Darryl" userId="S::darryl_lim@mymail.sutd.edu.sg::5c4f7223-9631-4c80-8d04-c8ed1ea29cb6" providerId="AD" clId="Web-{B3E6469C-D07C-CE2B-04D1-08509BDFB5CB}" dt="2023-01-25T09:28:06.566" v="40" actId="20577"/>
          <ac:spMkLst>
            <pc:docMk/>
            <pc:sldMk cId="3132824321" sldId="328"/>
            <ac:spMk id="23" creationId="{11454F1F-A649-906F-17A0-76FDE1577515}"/>
          </ac:spMkLst>
        </pc:spChg>
        <pc:spChg chg="mod">
          <ac:chgData name="Student - Lim Kay Yuen Darryl" userId="S::darryl_lim@mymail.sutd.edu.sg::5c4f7223-9631-4c80-8d04-c8ed1ea29cb6" providerId="AD" clId="Web-{B3E6469C-D07C-CE2B-04D1-08509BDFB5CB}" dt="2023-01-25T09:27:54.300" v="33" actId="20577"/>
          <ac:spMkLst>
            <pc:docMk/>
            <pc:sldMk cId="3132824321" sldId="328"/>
            <ac:spMk id="26" creationId="{A8E04893-6799-158A-4529-79AC7D9AF1BB}"/>
          </ac:spMkLst>
        </pc:spChg>
        <pc:spChg chg="mod">
          <ac:chgData name="Student - Lim Kay Yuen Darryl" userId="S::darryl_lim@mymail.sutd.edu.sg::5c4f7223-9631-4c80-8d04-c8ed1ea29cb6" providerId="AD" clId="Web-{B3E6469C-D07C-CE2B-04D1-08509BDFB5CB}" dt="2023-01-25T09:28:00.269" v="37" actId="20577"/>
          <ac:spMkLst>
            <pc:docMk/>
            <pc:sldMk cId="3132824321" sldId="328"/>
            <ac:spMk id="27" creationId="{9E2E933F-3108-EF96-6387-19B07C6E4932}"/>
          </ac:spMkLst>
        </pc:spChg>
        <pc:graphicFrameChg chg="mod modGraphic">
          <ac:chgData name="Student - Lim Kay Yuen Darryl" userId="S::darryl_lim@mymail.sutd.edu.sg::5c4f7223-9631-4c80-8d04-c8ed1ea29cb6" providerId="AD" clId="Web-{B3E6469C-D07C-CE2B-04D1-08509BDFB5CB}" dt="2023-01-25T09:27:09.454" v="22"/>
          <ac:graphicFrameMkLst>
            <pc:docMk/>
            <pc:sldMk cId="3132824321" sldId="328"/>
            <ac:graphicFrameMk id="46" creationId="{30415EF6-98AD-0E2C-CA39-D626A7A8EBE6}"/>
          </ac:graphicFrameMkLst>
        </pc:graphicFrameChg>
        <pc:graphicFrameChg chg="del">
          <ac:chgData name="Student - Lim Kay Yuen Darryl" userId="S::darryl_lim@mymail.sutd.edu.sg::5c4f7223-9631-4c80-8d04-c8ed1ea29cb6" providerId="AD" clId="Web-{B3E6469C-D07C-CE2B-04D1-08509BDFB5CB}" dt="2023-01-25T09:29:59.538" v="57"/>
          <ac:graphicFrameMkLst>
            <pc:docMk/>
            <pc:sldMk cId="3132824321" sldId="328"/>
            <ac:graphicFrameMk id="63" creationId="{C5B764DF-6CAE-2A2C-032E-F5144929271C}"/>
          </ac:graphicFrameMkLst>
        </pc:graphicFrameChg>
      </pc:sldChg>
    </pc:docChg>
  </pc:docChgLst>
  <pc:docChgLst>
    <pc:chgData name="Student - Bryan Aurelius Tanaja" userId="S::bryan_tanaja@mymail.sutd.edu.sg::1d617726-b02e-4180-93ed-c7977a32ae1a" providerId="AD" clId="Web-{906817C6-1DCF-4887-8DC7-A224C22A9237}"/>
    <pc:docChg chg="modSld">
      <pc:chgData name="Student - Bryan Aurelius Tanaja" userId="S::bryan_tanaja@mymail.sutd.edu.sg::1d617726-b02e-4180-93ed-c7977a32ae1a" providerId="AD" clId="Web-{906817C6-1DCF-4887-8DC7-A224C22A9237}" dt="2023-01-12T15:26:14.826" v="298" actId="20577"/>
      <pc:docMkLst>
        <pc:docMk/>
      </pc:docMkLst>
      <pc:sldChg chg="addSp modSp">
        <pc:chgData name="Student - Bryan Aurelius Tanaja" userId="S::bryan_tanaja@mymail.sutd.edu.sg::1d617726-b02e-4180-93ed-c7977a32ae1a" providerId="AD" clId="Web-{906817C6-1DCF-4887-8DC7-A224C22A9237}" dt="2023-01-12T14:08:07.893" v="68" actId="1076"/>
        <pc:sldMkLst>
          <pc:docMk/>
          <pc:sldMk cId="1690393658" sldId="263"/>
        </pc:sldMkLst>
        <pc:spChg chg="mod">
          <ac:chgData name="Student - Bryan Aurelius Tanaja" userId="S::bryan_tanaja@mymail.sutd.edu.sg::1d617726-b02e-4180-93ed-c7977a32ae1a" providerId="AD" clId="Web-{906817C6-1DCF-4887-8DC7-A224C22A9237}" dt="2023-01-12T14:07:48.346" v="60" actId="20577"/>
          <ac:spMkLst>
            <pc:docMk/>
            <pc:sldMk cId="1690393658" sldId="263"/>
            <ac:spMk id="3" creationId="{DF274664-CC85-97EA-5A9A-B667B7F6235C}"/>
          </ac:spMkLst>
        </pc:spChg>
        <pc:picChg chg="add mod">
          <ac:chgData name="Student - Bryan Aurelius Tanaja" userId="S::bryan_tanaja@mymail.sutd.edu.sg::1d617726-b02e-4180-93ed-c7977a32ae1a" providerId="AD" clId="Web-{906817C6-1DCF-4887-8DC7-A224C22A9237}" dt="2023-01-12T14:08:07.893" v="68" actId="1076"/>
          <ac:picMkLst>
            <pc:docMk/>
            <pc:sldMk cId="1690393658" sldId="263"/>
            <ac:picMk id="2" creationId="{BFD7B550-7054-A833-505A-0588168E650F}"/>
          </ac:picMkLst>
        </pc:picChg>
      </pc:sldChg>
      <pc:sldChg chg="modSp">
        <pc:chgData name="Student - Bryan Aurelius Tanaja" userId="S::bryan_tanaja@mymail.sutd.edu.sg::1d617726-b02e-4180-93ed-c7977a32ae1a" providerId="AD" clId="Web-{906817C6-1DCF-4887-8DC7-A224C22A9237}" dt="2023-01-12T15:26:14.826" v="298" actId="20577"/>
        <pc:sldMkLst>
          <pc:docMk/>
          <pc:sldMk cId="4280993272" sldId="264"/>
        </pc:sldMkLst>
        <pc:spChg chg="mod">
          <ac:chgData name="Student - Bryan Aurelius Tanaja" userId="S::bryan_tanaja@mymail.sutd.edu.sg::1d617726-b02e-4180-93ed-c7977a32ae1a" providerId="AD" clId="Web-{906817C6-1DCF-4887-8DC7-A224C22A9237}" dt="2023-01-12T15:26:14.826" v="298" actId="20577"/>
          <ac:spMkLst>
            <pc:docMk/>
            <pc:sldMk cId="4280993272" sldId="264"/>
            <ac:spMk id="3" creationId="{DF274664-CC85-97EA-5A9A-B667B7F6235C}"/>
          </ac:spMkLst>
        </pc:spChg>
      </pc:sldChg>
      <pc:sldChg chg="modSp">
        <pc:chgData name="Student - Bryan Aurelius Tanaja" userId="S::bryan_tanaja@mymail.sutd.edu.sg::1d617726-b02e-4180-93ed-c7977a32ae1a" providerId="AD" clId="Web-{906817C6-1DCF-4887-8DC7-A224C22A9237}" dt="2023-01-12T15:13:20.389" v="286" actId="20577"/>
        <pc:sldMkLst>
          <pc:docMk/>
          <pc:sldMk cId="2275072310" sldId="265"/>
        </pc:sldMkLst>
        <pc:spChg chg="mod">
          <ac:chgData name="Student - Bryan Aurelius Tanaja" userId="S::bryan_tanaja@mymail.sutd.edu.sg::1d617726-b02e-4180-93ed-c7977a32ae1a" providerId="AD" clId="Web-{906817C6-1DCF-4887-8DC7-A224C22A9237}" dt="2023-01-12T15:13:20.389" v="286" actId="20577"/>
          <ac:spMkLst>
            <pc:docMk/>
            <pc:sldMk cId="2275072310" sldId="265"/>
            <ac:spMk id="3" creationId="{DF274664-CC85-97EA-5A9A-B667B7F6235C}"/>
          </ac:spMkLst>
        </pc:spChg>
      </pc:sldChg>
      <pc:sldChg chg="addSp modSp">
        <pc:chgData name="Student - Bryan Aurelius Tanaja" userId="S::bryan_tanaja@mymail.sutd.edu.sg::1d617726-b02e-4180-93ed-c7977a32ae1a" providerId="AD" clId="Web-{906817C6-1DCF-4887-8DC7-A224C22A9237}" dt="2023-01-12T14:56:38.339" v="281" actId="1076"/>
        <pc:sldMkLst>
          <pc:docMk/>
          <pc:sldMk cId="356840566" sldId="266"/>
        </pc:sldMkLst>
        <pc:spChg chg="mod">
          <ac:chgData name="Student - Bryan Aurelius Tanaja" userId="S::bryan_tanaja@mymail.sutd.edu.sg::1d617726-b02e-4180-93ed-c7977a32ae1a" providerId="AD" clId="Web-{906817C6-1DCF-4887-8DC7-A224C22A9237}" dt="2023-01-12T14:56:27.869" v="275" actId="20577"/>
          <ac:spMkLst>
            <pc:docMk/>
            <pc:sldMk cId="356840566" sldId="266"/>
            <ac:spMk id="3" creationId="{DF274664-CC85-97EA-5A9A-B667B7F6235C}"/>
          </ac:spMkLst>
        </pc:spChg>
        <pc:picChg chg="add mod">
          <ac:chgData name="Student - Bryan Aurelius Tanaja" userId="S::bryan_tanaja@mymail.sutd.edu.sg::1d617726-b02e-4180-93ed-c7977a32ae1a" providerId="AD" clId="Web-{906817C6-1DCF-4887-8DC7-A224C22A9237}" dt="2023-01-12T14:56:38.339" v="281" actId="1076"/>
          <ac:picMkLst>
            <pc:docMk/>
            <pc:sldMk cId="356840566" sldId="266"/>
            <ac:picMk id="2" creationId="{9C5A353D-905B-61B1-1721-73263895CCAD}"/>
          </ac:picMkLst>
        </pc:picChg>
      </pc:sldChg>
      <pc:sldChg chg="modSp">
        <pc:chgData name="Student - Bryan Aurelius Tanaja" userId="S::bryan_tanaja@mymail.sutd.edu.sg::1d617726-b02e-4180-93ed-c7977a32ae1a" providerId="AD" clId="Web-{906817C6-1DCF-4887-8DC7-A224C22A9237}" dt="2023-01-12T15:14:09.078" v="297" actId="20577"/>
        <pc:sldMkLst>
          <pc:docMk/>
          <pc:sldMk cId="2321923638" sldId="267"/>
        </pc:sldMkLst>
        <pc:spChg chg="mod">
          <ac:chgData name="Student - Bryan Aurelius Tanaja" userId="S::bryan_tanaja@mymail.sutd.edu.sg::1d617726-b02e-4180-93ed-c7977a32ae1a" providerId="AD" clId="Web-{906817C6-1DCF-4887-8DC7-A224C22A9237}" dt="2023-01-12T15:14:09.078" v="297" actId="20577"/>
          <ac:spMkLst>
            <pc:docMk/>
            <pc:sldMk cId="2321923638" sldId="267"/>
            <ac:spMk id="3" creationId="{DF274664-CC85-97EA-5A9A-B667B7F6235C}"/>
          </ac:spMkLst>
        </pc:spChg>
      </pc:sldChg>
      <pc:sldChg chg="modSp">
        <pc:chgData name="Student - Bryan Aurelius Tanaja" userId="S::bryan_tanaja@mymail.sutd.edu.sg::1d617726-b02e-4180-93ed-c7977a32ae1a" providerId="AD" clId="Web-{906817C6-1DCF-4887-8DC7-A224C22A9237}" dt="2023-01-12T14:42:40.153" v="272" actId="20577"/>
        <pc:sldMkLst>
          <pc:docMk/>
          <pc:sldMk cId="4218973726" sldId="268"/>
        </pc:sldMkLst>
        <pc:spChg chg="mod">
          <ac:chgData name="Student - Bryan Aurelius Tanaja" userId="S::bryan_tanaja@mymail.sutd.edu.sg::1d617726-b02e-4180-93ed-c7977a32ae1a" providerId="AD" clId="Web-{906817C6-1DCF-4887-8DC7-A224C22A9237}" dt="2023-01-12T14:42:40.153" v="272" actId="20577"/>
          <ac:spMkLst>
            <pc:docMk/>
            <pc:sldMk cId="4218973726" sldId="268"/>
            <ac:spMk id="3" creationId="{DF274664-CC85-97EA-5A9A-B667B7F6235C}"/>
          </ac:spMkLst>
        </pc:spChg>
      </pc:sldChg>
    </pc:docChg>
  </pc:docChgLst>
  <pc:docChgLst>
    <pc:chgData name="Student - Bryan Aurelius Tanaja" userId="S::bryan_tanaja@mymail.sutd.edu.sg::1d617726-b02e-4180-93ed-c7977a32ae1a" providerId="AD" clId="Web-{D5B12BC5-51CF-429B-9B73-E3F42461F0B9}"/>
    <pc:docChg chg="modSld">
      <pc:chgData name="Student - Bryan Aurelius Tanaja" userId="S::bryan_tanaja@mymail.sutd.edu.sg::1d617726-b02e-4180-93ed-c7977a32ae1a" providerId="AD" clId="Web-{D5B12BC5-51CF-429B-9B73-E3F42461F0B9}" dt="2023-01-23T18:36:35.276" v="59" actId="1076"/>
      <pc:docMkLst>
        <pc:docMk/>
      </pc:docMkLst>
      <pc:sldChg chg="modSp">
        <pc:chgData name="Student - Bryan Aurelius Tanaja" userId="S::bryan_tanaja@mymail.sutd.edu.sg::1d617726-b02e-4180-93ed-c7977a32ae1a" providerId="AD" clId="Web-{D5B12BC5-51CF-429B-9B73-E3F42461F0B9}" dt="2023-01-23T18:36:35.276" v="59" actId="1076"/>
        <pc:sldMkLst>
          <pc:docMk/>
          <pc:sldMk cId="3648363582" sldId="259"/>
        </pc:sldMkLst>
        <pc:spChg chg="mod">
          <ac:chgData name="Student - Bryan Aurelius Tanaja" userId="S::bryan_tanaja@mymail.sutd.edu.sg::1d617726-b02e-4180-93ed-c7977a32ae1a" providerId="AD" clId="Web-{D5B12BC5-51CF-429B-9B73-E3F42461F0B9}" dt="2023-01-23T18:36:35.276" v="59" actId="1076"/>
          <ac:spMkLst>
            <pc:docMk/>
            <pc:sldMk cId="3648363582" sldId="259"/>
            <ac:spMk id="7" creationId="{17BC5FF8-A9C7-D253-F977-4A5C559BDDD2}"/>
          </ac:spMkLst>
        </pc:spChg>
        <pc:spChg chg="mod">
          <ac:chgData name="Student - Bryan Aurelius Tanaja" userId="S::bryan_tanaja@mymail.sutd.edu.sg::1d617726-b02e-4180-93ed-c7977a32ae1a" providerId="AD" clId="Web-{D5B12BC5-51CF-429B-9B73-E3F42461F0B9}" dt="2023-01-23T18:33:21.368" v="16" actId="1076"/>
          <ac:spMkLst>
            <pc:docMk/>
            <pc:sldMk cId="3648363582" sldId="259"/>
            <ac:spMk id="8" creationId="{B749F433-0305-D096-BF19-44EC95C3FD7F}"/>
          </ac:spMkLst>
        </pc:spChg>
        <pc:spChg chg="mod">
          <ac:chgData name="Student - Bryan Aurelius Tanaja" userId="S::bryan_tanaja@mymail.sutd.edu.sg::1d617726-b02e-4180-93ed-c7977a32ae1a" providerId="AD" clId="Web-{D5B12BC5-51CF-429B-9B73-E3F42461F0B9}" dt="2023-01-23T18:33:52.062" v="23" actId="20577"/>
          <ac:spMkLst>
            <pc:docMk/>
            <pc:sldMk cId="3648363582" sldId="259"/>
            <ac:spMk id="10" creationId="{8124DDE0-F8BC-76E5-2470-27A6EC7B5E82}"/>
          </ac:spMkLst>
        </pc:spChg>
        <pc:spChg chg="mod">
          <ac:chgData name="Student - Bryan Aurelius Tanaja" userId="S::bryan_tanaja@mymail.sutd.edu.sg::1d617726-b02e-4180-93ed-c7977a32ae1a" providerId="AD" clId="Web-{D5B12BC5-51CF-429B-9B73-E3F42461F0B9}" dt="2023-01-23T18:36:29.867" v="58" actId="1076"/>
          <ac:spMkLst>
            <pc:docMk/>
            <pc:sldMk cId="3648363582" sldId="259"/>
            <ac:spMk id="15" creationId="{3734BE37-EA06-ADF8-D058-DBFB20918F67}"/>
          </ac:spMkLst>
        </pc:spChg>
        <pc:spChg chg="mod">
          <ac:chgData name="Student - Bryan Aurelius Tanaja" userId="S::bryan_tanaja@mymail.sutd.edu.sg::1d617726-b02e-4180-93ed-c7977a32ae1a" providerId="AD" clId="Web-{D5B12BC5-51CF-429B-9B73-E3F42461F0B9}" dt="2023-01-23T18:36:25.554" v="57" actId="1076"/>
          <ac:spMkLst>
            <pc:docMk/>
            <pc:sldMk cId="3648363582" sldId="259"/>
            <ac:spMk id="16" creationId="{CB3615A0-E36C-E520-4F2E-2D2C83F82A6C}"/>
          </ac:spMkLst>
        </pc:spChg>
        <pc:spChg chg="mod">
          <ac:chgData name="Student - Bryan Aurelius Tanaja" userId="S::bryan_tanaja@mymail.sutd.edu.sg::1d617726-b02e-4180-93ed-c7977a32ae1a" providerId="AD" clId="Web-{D5B12BC5-51CF-429B-9B73-E3F42461F0B9}" dt="2023-01-23T18:35:23.752" v="55" actId="14100"/>
          <ac:spMkLst>
            <pc:docMk/>
            <pc:sldMk cId="3648363582" sldId="259"/>
            <ac:spMk id="17" creationId="{2DF1E75A-869D-2D50-80AB-AE316FBA461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40_3D93836A.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a65911\Downloads\SUTD%20stuff\CFA%20stuff\National%20round\TAM%20&amp;%20stats.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Bryan%20Aurelius\Downloads\cee.xlsx"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https://sutdapac.sharepoint.com/sites/MegamindsCFAchallenge/Shared%20Documents/General/Book1.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3.xml"/></Relationships>
</file>

<file path=ppt/charts/_rels/chart13.xml.rels><?xml version="1.0" encoding="UTF-8" standalone="yes"?>
<Relationships xmlns="http://schemas.openxmlformats.org/package/2006/relationships"><Relationship Id="rId3" Type="http://schemas.openxmlformats.org/officeDocument/2006/relationships/oleObject" Target="file:///\\Users\a65911\Downloads\SUTD%20stuff\CFA%20stuff\National%20round\TAM%20&amp;%20stats.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https://sutdapac.sharepoint.com/sites/MegamindsCFAchallenge/Shared%20Documents/General/Valuat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sutdapac.sharepoint.com/sites/MegamindsCFAchallenge/Shared%20Documents/General/Valuatio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sutdapac.sharepoint.com/sites/MegamindsCFAchallenge/Shared%20Documents/General/Valuatio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utdapac.sharepoint.com/sites/MegamindsCFAchallenge/Shared%20Documents/General/ESG.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https://sutdapac.sharepoint.com/sites/MegamindsCFAchallenge/Shared%20Documents/General/ESG.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https://sutdapac.sharepoint.com/sites/MegamindsCFAchallenge/Shared%20Documents/General/Valuation.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Bryan%20Aurelius\Downloads\5%20graph.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Bryan%20Aurelius\Downloads\5%20graph.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sutdapac.sharepoint.com/sites/MegamindsCFAchallenge/Shared%20Documents/General/Valu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Pt>
            <c:idx val="0"/>
            <c:bubble3D val="0"/>
            <c:spPr>
              <a:solidFill>
                <a:srgbClr val="638FA8"/>
              </a:solidFill>
              <a:ln w="19050">
                <a:solidFill>
                  <a:schemeClr val="lt1"/>
                </a:solidFill>
              </a:ln>
              <a:effectLst/>
            </c:spPr>
            <c:extLst>
              <c:ext xmlns:c16="http://schemas.microsoft.com/office/drawing/2014/chart" uri="{C3380CC4-5D6E-409C-BE32-E72D297353CC}">
                <c16:uniqueId val="{00000001-679F-473C-B0E3-26DD5F974442}"/>
              </c:ext>
            </c:extLst>
          </c:dPt>
          <c:dPt>
            <c:idx val="1"/>
            <c:bubble3D val="0"/>
            <c:spPr>
              <a:solidFill>
                <a:srgbClr val="DB9B4D"/>
              </a:solidFill>
              <a:ln w="19050">
                <a:solidFill>
                  <a:schemeClr val="lt1"/>
                </a:solidFill>
              </a:ln>
              <a:effectLst/>
            </c:spPr>
            <c:extLst>
              <c:ext xmlns:c16="http://schemas.microsoft.com/office/drawing/2014/chart" uri="{C3380CC4-5D6E-409C-BE32-E72D297353CC}">
                <c16:uniqueId val="{00000003-679F-473C-B0E3-26DD5F974442}"/>
              </c:ext>
            </c:extLst>
          </c:dPt>
          <c:dPt>
            <c:idx val="2"/>
            <c:bubble3D val="0"/>
            <c:spPr>
              <a:solidFill>
                <a:srgbClr val="FF8989"/>
              </a:solidFill>
              <a:ln w="19050">
                <a:solidFill>
                  <a:schemeClr val="lt1"/>
                </a:solidFill>
              </a:ln>
              <a:effectLst/>
            </c:spPr>
            <c:extLst>
              <c:ext xmlns:c16="http://schemas.microsoft.com/office/drawing/2014/chart" uri="{C3380CC4-5D6E-409C-BE32-E72D297353CC}">
                <c16:uniqueId val="{00000005-679F-473C-B0E3-26DD5F974442}"/>
              </c:ext>
            </c:extLst>
          </c:dPt>
          <c:dPt>
            <c:idx val="3"/>
            <c:bubble3D val="0"/>
            <c:spPr>
              <a:solidFill>
                <a:srgbClr val="48728D"/>
              </a:solidFill>
              <a:ln w="19050">
                <a:solidFill>
                  <a:schemeClr val="lt1"/>
                </a:solidFill>
              </a:ln>
              <a:effectLst/>
            </c:spPr>
            <c:extLst>
              <c:ext xmlns:c16="http://schemas.microsoft.com/office/drawing/2014/chart" uri="{C3380CC4-5D6E-409C-BE32-E72D297353CC}">
                <c16:uniqueId val="{00000007-679F-473C-B0E3-26DD5F974442}"/>
              </c:ext>
            </c:extLst>
          </c:dPt>
          <c:dPt>
            <c:idx val="4"/>
            <c:bubble3D val="0"/>
            <c:spPr>
              <a:solidFill>
                <a:srgbClr val="32617B"/>
              </a:solidFill>
              <a:ln w="19050">
                <a:solidFill>
                  <a:schemeClr val="lt1"/>
                </a:solidFill>
              </a:ln>
              <a:effectLst/>
            </c:spPr>
            <c:extLst>
              <c:ext xmlns:c16="http://schemas.microsoft.com/office/drawing/2014/chart" uri="{C3380CC4-5D6E-409C-BE32-E72D297353CC}">
                <c16:uniqueId val="{00000009-679F-473C-B0E3-26DD5F974442}"/>
              </c:ext>
            </c:extLst>
          </c:dPt>
          <c:dLbls>
            <c:dLbl>
              <c:idx val="0"/>
              <c:layout>
                <c:manualLayout>
                  <c:x val="-0.19314443897637806"/>
                  <c:y val="0.2098890741948158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79F-473C-B0E3-26DD5F974442}"/>
                </c:ext>
              </c:extLst>
            </c:dLbl>
            <c:dLbl>
              <c:idx val="1"/>
              <c:layout>
                <c:manualLayout>
                  <c:x val="-0.18818725393700794"/>
                  <c:y val="-0.13110419961219244"/>
                </c:manualLayout>
              </c:layout>
              <c:tx>
                <c:rich>
                  <a:bodyPr/>
                  <a:lstStyle/>
                  <a:p>
                    <a:fld id="{04F2FFF7-315B-4FE5-BFAB-892C7B7C3AFF}" type="CATEGORYNAME">
                      <a:rPr lang="en-US" smtClean="0"/>
                      <a:pPr/>
                      <a:t>[CATEGORY NAME]</a:t>
                    </a:fld>
                    <a:r>
                      <a:rPr lang="en-US" baseline="0"/>
                      <a:t>
</a:t>
                    </a:r>
                    <a:fld id="{78436A3D-5308-418E-ABE5-EB656F4110F2}"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layout>
                    <c:manualLayout>
                      <c:w val="0.27928124999999998"/>
                      <c:h val="0.22162498636657321"/>
                    </c:manualLayout>
                  </c15:layout>
                  <c15:dlblFieldTable/>
                  <c15:showDataLabelsRange val="0"/>
                </c:ext>
                <c:ext xmlns:c16="http://schemas.microsoft.com/office/drawing/2014/chart" uri="{C3380CC4-5D6E-409C-BE32-E72D297353CC}">
                  <c16:uniqueId val="{00000003-679F-473C-B0E3-26DD5F974442}"/>
                </c:ext>
              </c:extLst>
            </c:dLbl>
            <c:dLbl>
              <c:idx val="2"/>
              <c:layout>
                <c:manualLayout>
                  <c:x val="0.1449905265748031"/>
                  <c:y val="-0.1651164391537623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79F-473C-B0E3-26DD5F974442}"/>
                </c:ext>
              </c:extLst>
            </c:dLbl>
            <c:dLbl>
              <c:idx val="3"/>
              <c:layout>
                <c:manualLayout>
                  <c:x val="0.17696026082677166"/>
                  <c:y val="0.1482997571173869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79F-473C-B0E3-26DD5F974442}"/>
                </c:ext>
              </c:extLst>
            </c:dLbl>
            <c:dLbl>
              <c:idx val="4"/>
              <c:layout>
                <c:manualLayout>
                  <c:x val="6.0683686023622049E-2"/>
                  <c:y val="8.4078058312127307E-2"/>
                </c:manualLayout>
              </c:layout>
              <c:tx>
                <c:rich>
                  <a:bodyPr rot="0" spcFirstLastPara="1" vertOverflow="ellipsis" vert="horz" wrap="square" lIns="38100" tIns="19050" rIns="38100" bIns="19050" anchor="ctr" anchorCtr="1">
                    <a:spAutoFit/>
                  </a:bodyPr>
                  <a:lstStyle/>
                  <a:p>
                    <a:pPr>
                      <a:defRPr sz="1400" b="1" i="0" u="none" strike="noStrike" kern="1200" baseline="0">
                        <a:ln>
                          <a:noFill/>
                        </a:ln>
                        <a:solidFill>
                          <a:schemeClr val="bg1"/>
                        </a:solidFill>
                        <a:latin typeface="Gotham" panose="02000504050000020004" pitchFamily="2" charset="0"/>
                        <a:ea typeface="+mn-ea"/>
                        <a:cs typeface="+mn-cs"/>
                      </a:defRPr>
                    </a:pPr>
                    <a:fld id="{C630ABBD-93F4-4511-84F3-429BC7ABBDA2}" type="CATEGORYNAME">
                      <a:rPr lang="en-US" sz="2000"/>
                      <a:pPr>
                        <a:defRPr sz="1400" b="1">
                          <a:ln>
                            <a:noFill/>
                          </a:ln>
                          <a:solidFill>
                            <a:schemeClr val="bg1"/>
                          </a:solidFill>
                          <a:latin typeface="Gotham" panose="02000504050000020004" pitchFamily="2" charset="0"/>
                        </a:defRPr>
                      </a:pPr>
                      <a:t>[CATEGORY NAME]</a:t>
                    </a:fld>
                    <a:r>
                      <a:rPr lang="en-US" sz="2000" baseline="0"/>
                      <a:t>
</a:t>
                    </a:r>
                    <a:fld id="{6000A0C0-DF56-4506-ADF9-DAE7570C9E47}" type="PERCENTAGE">
                      <a:rPr lang="en-US" sz="2000" baseline="0"/>
                      <a:pPr>
                        <a:defRPr sz="1400" b="1">
                          <a:ln>
                            <a:noFill/>
                          </a:ln>
                          <a:solidFill>
                            <a:schemeClr val="bg1"/>
                          </a:solidFill>
                          <a:latin typeface="Gotham" panose="02000504050000020004" pitchFamily="2" charset="0"/>
                        </a:defRPr>
                      </a:pPr>
                      <a:t>[PERCENTAGE]</a:t>
                    </a:fld>
                    <a:endParaRPr lang="en-US" sz="2000" baseline="0"/>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ln>
                        <a:noFill/>
                      </a:ln>
                      <a:solidFill>
                        <a:schemeClr val="bg1"/>
                      </a:solidFill>
                      <a:latin typeface="Gotham" panose="02000504050000020004" pitchFamily="2"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679F-473C-B0E3-26DD5F974442}"/>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a:noFill/>
                    </a:ln>
                    <a:solidFill>
                      <a:schemeClr val="bg1"/>
                    </a:solidFill>
                    <a:latin typeface="Gotham" panose="02000504050000020004" pitchFamily="2" charset="0"/>
                    <a:ea typeface="+mn-ea"/>
                    <a:cs typeface="+mn-cs"/>
                  </a:defRPr>
                </a:pPr>
                <a:endParaRPr lang="en-US"/>
              </a:p>
            </c:txPr>
            <c:dLblPos val="ct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Singapore</c:v>
                </c:pt>
                <c:pt idx="1">
                  <c:v>Turkey + CEE</c:v>
                </c:pt>
                <c:pt idx="2">
                  <c:v>India</c:v>
                </c:pt>
                <c:pt idx="3">
                  <c:v>Malaysia</c:v>
                </c:pt>
                <c:pt idx="4">
                  <c:v>Others</c:v>
                </c:pt>
              </c:strCache>
            </c:strRef>
          </c:cat>
          <c:val>
            <c:numRef>
              <c:f>Sheet1!$B$2:$B$6</c:f>
              <c:numCache>
                <c:formatCode>General</c:formatCode>
                <c:ptCount val="5"/>
                <c:pt idx="0">
                  <c:v>29</c:v>
                </c:pt>
                <c:pt idx="1">
                  <c:v>25</c:v>
                </c:pt>
                <c:pt idx="2">
                  <c:v>22</c:v>
                </c:pt>
                <c:pt idx="3">
                  <c:v>16</c:v>
                </c:pt>
                <c:pt idx="4">
                  <c:v>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Revenue by region</c:v>
                      </c:pt>
                    </c:strCache>
                  </c:strRef>
                </c15:tx>
              </c15:filteredSeriesTitle>
            </c:ext>
            <c:ext xmlns:c16="http://schemas.microsoft.com/office/drawing/2014/chart" uri="{C3380CC4-5D6E-409C-BE32-E72D297353CC}">
              <c16:uniqueId val="{0000000A-679F-473C-B0E3-26DD5F974442}"/>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52717806091331"/>
          <c:y val="0.25844402993540627"/>
          <c:w val="0.67281702626731177"/>
          <c:h val="0.47618305518481413"/>
        </c:manualLayout>
      </c:layout>
      <c:barChart>
        <c:barDir val="col"/>
        <c:grouping val="clustered"/>
        <c:varyColors val="0"/>
        <c:ser>
          <c:idx val="0"/>
          <c:order val="0"/>
          <c:tx>
            <c:strRef>
              <c:f>'India poor funding'!$B$1</c:f>
              <c:strCache>
                <c:ptCount val="1"/>
                <c:pt idx="0">
                  <c:v>Public health expenditure per capita</c:v>
                </c:pt>
              </c:strCache>
            </c:strRef>
          </c:tx>
          <c:spPr>
            <a:solidFill>
              <a:schemeClr val="accent1"/>
            </a:solidFill>
            <a:ln>
              <a:noFill/>
            </a:ln>
            <a:effectLst/>
          </c:spPr>
          <c:invertIfNegative val="0"/>
          <c:dPt>
            <c:idx val="7"/>
            <c:invertIfNegative val="0"/>
            <c:bubble3D val="0"/>
            <c:spPr>
              <a:solidFill>
                <a:schemeClr val="accent6"/>
              </a:solidFill>
              <a:ln>
                <a:noFill/>
              </a:ln>
              <a:effectLst/>
            </c:spPr>
            <c:extLst>
              <c:ext xmlns:c16="http://schemas.microsoft.com/office/drawing/2014/chart" uri="{C3380CC4-5D6E-409C-BE32-E72D297353CC}">
                <c16:uniqueId val="{00000001-DA15-764F-97A5-491BDC24D330}"/>
              </c:ext>
            </c:extLst>
          </c:dPt>
          <c:cat>
            <c:strRef>
              <c:f>'India poor funding'!$A$2:$A$9</c:f>
              <c:strCache>
                <c:ptCount val="8"/>
                <c:pt idx="0">
                  <c:v>Brazil</c:v>
                </c:pt>
                <c:pt idx="1">
                  <c:v>Russia</c:v>
                </c:pt>
                <c:pt idx="2">
                  <c:v>South Africa</c:v>
                </c:pt>
                <c:pt idx="3">
                  <c:v>Turkey</c:v>
                </c:pt>
                <c:pt idx="4">
                  <c:v>Malaysia</c:v>
                </c:pt>
                <c:pt idx="5">
                  <c:v>China</c:v>
                </c:pt>
                <c:pt idx="6">
                  <c:v>Indonesia</c:v>
                </c:pt>
                <c:pt idx="7">
                  <c:v>India</c:v>
                </c:pt>
              </c:strCache>
            </c:strRef>
          </c:cat>
          <c:val>
            <c:numRef>
              <c:f>'India poor funding'!$B$2:$B$9</c:f>
              <c:numCache>
                <c:formatCode>"$"#,##0_);[Red]\("$"#,##0\)</c:formatCode>
                <c:ptCount val="8"/>
                <c:pt idx="0">
                  <c:v>947</c:v>
                </c:pt>
                <c:pt idx="1">
                  <c:v>893</c:v>
                </c:pt>
                <c:pt idx="2">
                  <c:v>570</c:v>
                </c:pt>
                <c:pt idx="3">
                  <c:v>568</c:v>
                </c:pt>
                <c:pt idx="4">
                  <c:v>456</c:v>
                </c:pt>
                <c:pt idx="5">
                  <c:v>420</c:v>
                </c:pt>
                <c:pt idx="6">
                  <c:v>99</c:v>
                </c:pt>
                <c:pt idx="7">
                  <c:v>75</c:v>
                </c:pt>
              </c:numCache>
            </c:numRef>
          </c:val>
          <c:extLst>
            <c:ext xmlns:c16="http://schemas.microsoft.com/office/drawing/2014/chart" uri="{C3380CC4-5D6E-409C-BE32-E72D297353CC}">
              <c16:uniqueId val="{00000002-DA15-764F-97A5-491BDC24D330}"/>
            </c:ext>
          </c:extLst>
        </c:ser>
        <c:dLbls>
          <c:showLegendKey val="0"/>
          <c:showVal val="0"/>
          <c:showCatName val="0"/>
          <c:showSerName val="0"/>
          <c:showPercent val="0"/>
          <c:showBubbleSize val="0"/>
        </c:dLbls>
        <c:gapWidth val="219"/>
        <c:overlap val="-27"/>
        <c:axId val="251226735"/>
        <c:axId val="251427151"/>
      </c:barChart>
      <c:catAx>
        <c:axId val="251226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251427151"/>
        <c:crosses val="autoZero"/>
        <c:auto val="1"/>
        <c:lblAlgn val="ctr"/>
        <c:lblOffset val="100"/>
        <c:noMultiLvlLbl val="0"/>
      </c:catAx>
      <c:valAx>
        <c:axId val="251427151"/>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Gotham" panose="02000504050000020004" pitchFamily="2" charset="0"/>
                    <a:ea typeface="+mn-ea"/>
                    <a:cs typeface="+mn-cs"/>
                  </a:defRPr>
                </a:pPr>
                <a:r>
                  <a:rPr lang="en-GB" sz="1600" i="1" baseline="0">
                    <a:latin typeface="Gotham" panose="02000504050000020004" pitchFamily="2" charset="0"/>
                  </a:rPr>
                  <a:t>Public health expenditure</a:t>
                </a:r>
              </a:p>
              <a:p>
                <a:pPr>
                  <a:defRPr sz="1600">
                    <a:latin typeface="Gotham" panose="02000504050000020004" pitchFamily="2" charset="0"/>
                  </a:defRPr>
                </a:pPr>
                <a:r>
                  <a:rPr lang="en-GB" sz="1600" i="1" baseline="0">
                    <a:latin typeface="Gotham" panose="02000504050000020004" pitchFamily="2" charset="0"/>
                  </a:rPr>
                  <a:t> per capita ($USD)</a:t>
                </a:r>
              </a:p>
            </c:rich>
          </c:tx>
          <c:layout>
            <c:manualLayout>
              <c:xMode val="edge"/>
              <c:yMode val="edge"/>
              <c:x val="3.0606213083468194E-2"/>
              <c:y val="0.21608775137111516"/>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title>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251226735"/>
        <c:crosses val="autoZero"/>
        <c:crossBetween val="between"/>
        <c:majorUnit val="200"/>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ID" sz="2000" b="1" i="0" u="none" strike="noStrike" kern="1200" spc="0" baseline="0" dirty="0">
                <a:solidFill>
                  <a:prstClr val="black">
                    <a:lumMod val="65000"/>
                    <a:lumOff val="35000"/>
                  </a:prstClr>
                </a:solidFill>
                <a:latin typeface="Gotham" panose="02000504050000020004" pitchFamily="2" charset="0"/>
                <a:ea typeface="+mn-ea"/>
                <a:cs typeface="+mn-cs"/>
              </a:defRPr>
            </a:pPr>
            <a:r>
              <a:rPr lang="en-ID" sz="2000" b="1" i="0" u="none" strike="noStrike" kern="1200" spc="0" baseline="0">
                <a:solidFill>
                  <a:prstClr val="black">
                    <a:lumMod val="65000"/>
                    <a:lumOff val="35000"/>
                  </a:prstClr>
                </a:solidFill>
                <a:latin typeface="Gotham" panose="02000504050000020004" pitchFamily="2" charset="0"/>
                <a:ea typeface="+mn-ea"/>
                <a:cs typeface="+mn-cs"/>
              </a:rPr>
              <a:t>IHH GENERATES HIGHER REVENUE PER INPATIENT THAN KPJ</a:t>
            </a:r>
          </a:p>
        </c:rich>
      </c:tx>
      <c:layout>
        <c:manualLayout>
          <c:xMode val="edge"/>
          <c:yMode val="edge"/>
          <c:x val="0.15597458631959285"/>
          <c:y val="0"/>
        </c:manualLayout>
      </c:layout>
      <c:overlay val="0"/>
      <c:spPr>
        <a:noFill/>
        <a:ln>
          <a:noFill/>
        </a:ln>
        <a:effectLst/>
      </c:spPr>
      <c:txPr>
        <a:bodyPr rot="0" spcFirstLastPara="1" vertOverflow="ellipsis" vert="horz" wrap="square" anchor="ctr" anchorCtr="1"/>
        <a:lstStyle/>
        <a:p>
          <a:pPr algn="ctr" rtl="0">
            <a:defRPr lang="en-ID" sz="2000" b="1" i="0" u="none" strike="noStrike" kern="1200" spc="0" baseline="0" dirty="0">
              <a:solidFill>
                <a:prstClr val="black">
                  <a:lumMod val="65000"/>
                  <a:lumOff val="35000"/>
                </a:prstClr>
              </a:solidFill>
              <a:latin typeface="Gotham" panose="02000504050000020004" pitchFamily="2" charset="0"/>
              <a:ea typeface="+mn-ea"/>
              <a:cs typeface="+mn-cs"/>
            </a:defRPr>
          </a:pPr>
          <a:endParaRPr lang="en-US"/>
        </a:p>
      </c:txPr>
    </c:title>
    <c:autoTitleDeleted val="0"/>
    <c:plotArea>
      <c:layout>
        <c:manualLayout>
          <c:layoutTarget val="inner"/>
          <c:xMode val="edge"/>
          <c:yMode val="edge"/>
          <c:x val="0.23120044250101832"/>
          <c:y val="0.20990712074303405"/>
          <c:w val="0.70164448086167241"/>
          <c:h val="0.67975454032049287"/>
        </c:manualLayout>
      </c:layout>
      <c:barChart>
        <c:barDir val="col"/>
        <c:grouping val="clustered"/>
        <c:varyColors val="0"/>
        <c:ser>
          <c:idx val="2"/>
          <c:order val="0"/>
          <c:tx>
            <c:strRef>
              <c:f>Sheet1!$W$50</c:f>
              <c:strCache>
                <c:ptCount val="1"/>
                <c:pt idx="0">
                  <c:v>IHH MY</c:v>
                </c:pt>
              </c:strCache>
            </c:strRef>
          </c:tx>
          <c:spPr>
            <a:solidFill>
              <a:schemeClr val="accent1"/>
            </a:solidFill>
            <a:ln>
              <a:noFill/>
            </a:ln>
            <a:effectLst/>
          </c:spPr>
          <c:invertIfNegative val="0"/>
          <c:cat>
            <c:numRef>
              <c:f>Sheet1!$T$51:$T$54</c:f>
              <c:numCache>
                <c:formatCode>General</c:formatCode>
                <c:ptCount val="4"/>
                <c:pt idx="0">
                  <c:v>2017</c:v>
                </c:pt>
                <c:pt idx="1">
                  <c:v>2018</c:v>
                </c:pt>
                <c:pt idx="2">
                  <c:v>2019</c:v>
                </c:pt>
                <c:pt idx="3">
                  <c:v>2020</c:v>
                </c:pt>
              </c:numCache>
            </c:numRef>
          </c:cat>
          <c:val>
            <c:numRef>
              <c:f>Sheet1!$W$51:$W$54</c:f>
              <c:numCache>
                <c:formatCode>General</c:formatCode>
                <c:ptCount val="4"/>
                <c:pt idx="0">
                  <c:v>6000</c:v>
                </c:pt>
                <c:pt idx="1">
                  <c:v>6500</c:v>
                </c:pt>
                <c:pt idx="2">
                  <c:v>7000</c:v>
                </c:pt>
                <c:pt idx="3">
                  <c:v>9000</c:v>
                </c:pt>
              </c:numCache>
            </c:numRef>
          </c:val>
          <c:extLst>
            <c:ext xmlns:c16="http://schemas.microsoft.com/office/drawing/2014/chart" uri="{C3380CC4-5D6E-409C-BE32-E72D297353CC}">
              <c16:uniqueId val="{00000000-29B4-4243-B306-1917B8006B96}"/>
            </c:ext>
          </c:extLst>
        </c:ser>
        <c:ser>
          <c:idx val="3"/>
          <c:order val="1"/>
          <c:tx>
            <c:strRef>
              <c:f>Sheet1!$X$50</c:f>
              <c:strCache>
                <c:ptCount val="1"/>
                <c:pt idx="0">
                  <c:v>KPJ</c:v>
                </c:pt>
              </c:strCache>
            </c:strRef>
          </c:tx>
          <c:spPr>
            <a:solidFill>
              <a:schemeClr val="accent6"/>
            </a:solidFill>
            <a:ln>
              <a:noFill/>
            </a:ln>
            <a:effectLst/>
          </c:spPr>
          <c:invertIfNegative val="0"/>
          <c:cat>
            <c:numRef>
              <c:f>Sheet1!$T$51:$T$54</c:f>
              <c:numCache>
                <c:formatCode>General</c:formatCode>
                <c:ptCount val="4"/>
                <c:pt idx="0">
                  <c:v>2017</c:v>
                </c:pt>
                <c:pt idx="1">
                  <c:v>2018</c:v>
                </c:pt>
                <c:pt idx="2">
                  <c:v>2019</c:v>
                </c:pt>
                <c:pt idx="3">
                  <c:v>2020</c:v>
                </c:pt>
              </c:numCache>
            </c:numRef>
          </c:cat>
          <c:val>
            <c:numRef>
              <c:f>Sheet1!$X$51:$X$54</c:f>
              <c:numCache>
                <c:formatCode>General</c:formatCode>
                <c:ptCount val="4"/>
                <c:pt idx="0">
                  <c:v>4200</c:v>
                </c:pt>
                <c:pt idx="1">
                  <c:v>4300</c:v>
                </c:pt>
                <c:pt idx="2">
                  <c:v>5000</c:v>
                </c:pt>
                <c:pt idx="3">
                  <c:v>6000</c:v>
                </c:pt>
              </c:numCache>
            </c:numRef>
          </c:val>
          <c:extLst>
            <c:ext xmlns:c16="http://schemas.microsoft.com/office/drawing/2014/chart" uri="{C3380CC4-5D6E-409C-BE32-E72D297353CC}">
              <c16:uniqueId val="{00000001-29B4-4243-B306-1917B8006B96}"/>
            </c:ext>
          </c:extLst>
        </c:ser>
        <c:dLbls>
          <c:showLegendKey val="0"/>
          <c:showVal val="0"/>
          <c:showCatName val="0"/>
          <c:showSerName val="0"/>
          <c:showPercent val="0"/>
          <c:showBubbleSize val="0"/>
        </c:dLbls>
        <c:gapWidth val="150"/>
        <c:axId val="1170998840"/>
        <c:axId val="1170993920"/>
      </c:barChart>
      <c:catAx>
        <c:axId val="1170998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170993920"/>
        <c:crosses val="autoZero"/>
        <c:auto val="1"/>
        <c:lblAlgn val="ctr"/>
        <c:lblOffset val="100"/>
        <c:noMultiLvlLbl val="0"/>
      </c:catAx>
      <c:valAx>
        <c:axId val="1170993920"/>
        <c:scaling>
          <c:orientation val="minMax"/>
        </c:scaling>
        <c:delete val="0"/>
        <c:axPos val="l"/>
        <c:title>
          <c:tx>
            <c:rich>
              <a:bodyPr rot="-5400000" spcFirstLastPara="1" vertOverflow="ellipsis" vert="horz" wrap="square" anchor="ctr" anchorCtr="1"/>
              <a:lstStyle/>
              <a:p>
                <a:pPr>
                  <a:defRPr sz="1800" b="0" i="1" u="none" strike="noStrike" kern="1200" baseline="0">
                    <a:solidFill>
                      <a:schemeClr val="tx1">
                        <a:lumMod val="65000"/>
                        <a:lumOff val="35000"/>
                      </a:schemeClr>
                    </a:solidFill>
                    <a:latin typeface="+mn-lt"/>
                    <a:ea typeface="+mn-ea"/>
                    <a:cs typeface="+mn-cs"/>
                  </a:defRPr>
                </a:pPr>
                <a:r>
                  <a:rPr lang="en-GB" sz="1800" i="1" baseline="0">
                    <a:latin typeface="Gotham" panose="02000504050000020004" pitchFamily="2" charset="0"/>
                  </a:rPr>
                  <a:t>Average revenue </a:t>
                </a:r>
                <a:r>
                  <a:rPr lang="en-GB" sz="1800" i="1">
                    <a:latin typeface="Gotham" panose="02000504050000020004" pitchFamily="2" charset="0"/>
                  </a:rPr>
                  <a:t>per inpatient</a:t>
                </a:r>
              </a:p>
              <a:p>
                <a:pPr>
                  <a:defRPr sz="1800" i="1"/>
                </a:pPr>
                <a:r>
                  <a:rPr lang="en-GB" sz="1800" i="1">
                    <a:latin typeface="Gotham" panose="02000504050000020004" pitchFamily="2" charset="0"/>
                  </a:rPr>
                  <a:t> (MY</a:t>
                </a:r>
                <a:r>
                  <a:rPr lang="en-GB" sz="1800" i="1" baseline="0">
                    <a:latin typeface="Gotham" panose="02000504050000020004" pitchFamily="2" charset="0"/>
                  </a:rPr>
                  <a:t> MYR)</a:t>
                </a:r>
                <a:endParaRPr lang="en-GB" sz="1800" i="1">
                  <a:latin typeface="Gotham" panose="02000504050000020004" pitchFamily="2" charset="0"/>
                </a:endParaRPr>
              </a:p>
            </c:rich>
          </c:tx>
          <c:layout>
            <c:manualLayout>
              <c:xMode val="edge"/>
              <c:yMode val="edge"/>
              <c:x val="2.442002442002442E-2"/>
              <c:y val="0.19442724458204336"/>
            </c:manualLayout>
          </c:layout>
          <c:overlay val="0"/>
          <c:spPr>
            <a:noFill/>
            <a:ln>
              <a:noFill/>
            </a:ln>
            <a:effectLst/>
          </c:spPr>
          <c:txPr>
            <a:bodyPr rot="-5400000" spcFirstLastPara="1" vertOverflow="ellipsis" vert="horz" wrap="square" anchor="ctr" anchorCtr="1"/>
            <a:lstStyle/>
            <a:p>
              <a:pPr>
                <a:defRPr sz="1800" b="0" i="1"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170998840"/>
        <c:crosses val="autoZero"/>
        <c:crossBetween val="between"/>
        <c:majorUnit val="2000"/>
      </c:valAx>
      <c:spPr>
        <a:noFill/>
        <a:ln>
          <a:noFill/>
        </a:ln>
        <a:effectLst/>
      </c:spPr>
    </c:plotArea>
    <c:legend>
      <c:legendPos val="b"/>
      <c:layout>
        <c:manualLayout>
          <c:xMode val="edge"/>
          <c:yMode val="edge"/>
          <c:x val="0.4500253503041165"/>
          <c:y val="0.95146587627751178"/>
          <c:w val="0.16435904145262076"/>
          <c:h val="3.3675886183560572E-2"/>
        </c:manualLayout>
      </c:layout>
      <c:overlay val="0"/>
      <c:spPr>
        <a:noFill/>
        <a:ln>
          <a:noFill/>
        </a:ln>
        <a:effectLst/>
      </c:spPr>
      <c:txPr>
        <a:bodyPr rot="0" spcFirstLastPara="1" vertOverflow="ellipsis" vert="horz" wrap="square" anchor="ctr" anchorCtr="1"/>
        <a:lstStyle/>
        <a:p>
          <a:pPr>
            <a:defRPr sz="900" b="0" i="1" u="none" strike="noStrike" kern="1200" baseline="0">
              <a:solidFill>
                <a:schemeClr val="tx1">
                  <a:lumMod val="65000"/>
                  <a:lumOff val="35000"/>
                </a:schemeClr>
              </a:solidFill>
              <a:latin typeface="Gotham" panose="0200050405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1">
                <a:latin typeface="Gotham" panose="02000504050000020004" pitchFamily="2" charset="0"/>
              </a:rPr>
              <a:t>ROE TO</a:t>
            </a:r>
            <a:r>
              <a:rPr lang="en-US" sz="2000" b="1" baseline="0">
                <a:latin typeface="Gotham" panose="02000504050000020004" pitchFamily="2" charset="0"/>
              </a:rPr>
              <a:t> INCREASE TO 13.2% BY 2027F</a:t>
            </a:r>
            <a:endParaRPr lang="en-US" sz="2000" b="1">
              <a:latin typeface="Gotham" panose="02000504050000020004" pitchFamily="2" charset="0"/>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597835520080936"/>
          <c:y val="0.20545451909127471"/>
          <c:w val="0.77374644420863026"/>
          <c:h val="0.59327010260081126"/>
        </c:manualLayout>
      </c:layout>
      <c:barChart>
        <c:barDir val="col"/>
        <c:grouping val="clustered"/>
        <c:varyColors val="0"/>
        <c:ser>
          <c:idx val="0"/>
          <c:order val="0"/>
          <c:tx>
            <c:v>ROE</c:v>
          </c:tx>
          <c:spPr>
            <a:solidFill>
              <a:schemeClr val="accent1"/>
            </a:solidFill>
            <a:ln>
              <a:noFill/>
            </a:ln>
            <a:effectLst/>
          </c:spPr>
          <c:invertIfNegative val="0"/>
          <c:cat>
            <c:strRef>
              <c:f>Sheet1!$B$1:$K$1</c:f>
              <c:strCache>
                <c:ptCount val="10"/>
                <c:pt idx="0">
                  <c:v>2018A</c:v>
                </c:pt>
                <c:pt idx="1">
                  <c:v>2019A</c:v>
                </c:pt>
                <c:pt idx="2">
                  <c:v>2020A</c:v>
                </c:pt>
                <c:pt idx="3">
                  <c:v>2021A</c:v>
                </c:pt>
                <c:pt idx="4">
                  <c:v>2022TTM</c:v>
                </c:pt>
                <c:pt idx="5">
                  <c:v>2023E</c:v>
                </c:pt>
                <c:pt idx="6">
                  <c:v>2024E</c:v>
                </c:pt>
                <c:pt idx="7">
                  <c:v>2025E</c:v>
                </c:pt>
                <c:pt idx="8">
                  <c:v>2026E</c:v>
                </c:pt>
                <c:pt idx="9">
                  <c:v>2027E</c:v>
                </c:pt>
              </c:strCache>
            </c:strRef>
          </c:cat>
          <c:val>
            <c:numRef>
              <c:f>Sheet1!$B$6:$K$6</c:f>
              <c:numCache>
                <c:formatCode>General</c:formatCode>
                <c:ptCount val="10"/>
                <c:pt idx="0">
                  <c:v>2.4700000000000002</c:v>
                </c:pt>
                <c:pt idx="1">
                  <c:v>2.09</c:v>
                </c:pt>
                <c:pt idx="2">
                  <c:v>0.9</c:v>
                </c:pt>
                <c:pt idx="3">
                  <c:v>8.0299999999999994</c:v>
                </c:pt>
                <c:pt idx="4">
                  <c:v>8.0399999999999991</c:v>
                </c:pt>
                <c:pt idx="5">
                  <c:v>8.8841999999999981</c:v>
                </c:pt>
                <c:pt idx="6">
                  <c:v>9.8170409999999979</c:v>
                </c:pt>
                <c:pt idx="7">
                  <c:v>10.847830304999997</c:v>
                </c:pt>
                <c:pt idx="8">
                  <c:v>11.986852487024997</c:v>
                </c:pt>
                <c:pt idx="9">
                  <c:v>13.245471998162621</c:v>
                </c:pt>
              </c:numCache>
            </c:numRef>
          </c:val>
          <c:extLst>
            <c:ext xmlns:c16="http://schemas.microsoft.com/office/drawing/2014/chart" uri="{C3380CC4-5D6E-409C-BE32-E72D297353CC}">
              <c16:uniqueId val="{00000000-0E7B-4D43-94FA-EEB72B2BEA0B}"/>
            </c:ext>
          </c:extLst>
        </c:ser>
        <c:dLbls>
          <c:showLegendKey val="0"/>
          <c:showVal val="0"/>
          <c:showCatName val="0"/>
          <c:showSerName val="0"/>
          <c:showPercent val="0"/>
          <c:showBubbleSize val="0"/>
        </c:dLbls>
        <c:gapWidth val="200"/>
        <c:overlap val="-27"/>
        <c:axId val="1344552247"/>
        <c:axId val="1129458567"/>
      </c:barChart>
      <c:catAx>
        <c:axId val="1344552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129458567"/>
        <c:crosses val="autoZero"/>
        <c:auto val="1"/>
        <c:lblAlgn val="ctr"/>
        <c:lblOffset val="100"/>
        <c:noMultiLvlLbl val="0"/>
      </c:catAx>
      <c:valAx>
        <c:axId val="1129458567"/>
        <c:scaling>
          <c:orientation val="minMax"/>
        </c:scaling>
        <c:delete val="0"/>
        <c:axPos val="l"/>
        <c:title>
          <c:tx>
            <c:rich>
              <a:bodyPr rot="-5400000" spcFirstLastPara="1" vertOverflow="ellipsis" vert="horz" wrap="square" anchor="ctr" anchorCtr="1"/>
              <a:lstStyle/>
              <a:p>
                <a:pPr>
                  <a:defRPr sz="1400" b="0" i="1" u="none" strike="noStrike" kern="1200" baseline="0">
                    <a:solidFill>
                      <a:schemeClr val="tx1">
                        <a:lumMod val="65000"/>
                        <a:lumOff val="35000"/>
                      </a:schemeClr>
                    </a:solidFill>
                    <a:latin typeface="Gotham" panose="02000504050000020004" pitchFamily="2" charset="0"/>
                    <a:ea typeface="+mn-ea"/>
                    <a:cs typeface="+mn-cs"/>
                  </a:defRPr>
                </a:pPr>
                <a:r>
                  <a:rPr lang="en-SG" sz="1400" i="1">
                    <a:latin typeface="Gotham" panose="02000504050000020004" pitchFamily="2" charset="0"/>
                  </a:rPr>
                  <a:t>ROE</a:t>
                </a:r>
              </a:p>
            </c:rich>
          </c:tx>
          <c:overlay val="0"/>
          <c:spPr>
            <a:noFill/>
            <a:ln>
              <a:noFill/>
            </a:ln>
            <a:effectLst/>
          </c:spPr>
          <c:txPr>
            <a:bodyPr rot="-5400000" spcFirstLastPara="1" vertOverflow="ellipsis" vert="horz" wrap="square" anchor="ctr" anchorCtr="1"/>
            <a:lstStyle/>
            <a:p>
              <a:pPr>
                <a:defRPr sz="1400" b="0" i="1" u="none" strike="noStrike" kern="1200" baseline="0">
                  <a:solidFill>
                    <a:schemeClr val="tx1">
                      <a:lumMod val="65000"/>
                      <a:lumOff val="35000"/>
                    </a:schemeClr>
                  </a:solidFill>
                  <a:latin typeface="Gotham" panose="0200050405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344552247"/>
        <c:crosses val="autoZero"/>
        <c:crossBetween val="between"/>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ID" sz="2000" b="1" i="0">
                <a:effectLst/>
                <a:latin typeface="Gotham" panose="02000504050000020004" pitchFamily="2" charset="0"/>
              </a:rPr>
              <a:t>IHH HAS ACQUIRED HOSPITALS AT A CHEAPER PRICE COMPARED TO PEERS</a:t>
            </a:r>
          </a:p>
        </c:rich>
      </c:tx>
      <c:layout>
        <c:manualLayout>
          <c:xMode val="edge"/>
          <c:yMode val="edge"/>
          <c:x val="0.19318524926450378"/>
          <c:y val="3.001059732176777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4429823984856647E-2"/>
          <c:y val="0.12274085996780869"/>
          <c:w val="0.89496360951542164"/>
          <c:h val="0.56233508291344014"/>
        </c:manualLayout>
      </c:layout>
      <c:barChart>
        <c:barDir val="col"/>
        <c:grouping val="clustered"/>
        <c:varyColors val="0"/>
        <c:ser>
          <c:idx val="0"/>
          <c:order val="0"/>
          <c:tx>
            <c:strRef>
              <c:f>'PB ratio'!$C$11</c:f>
              <c:strCache>
                <c:ptCount val="1"/>
                <c:pt idx="0">
                  <c:v>P/B ratio</c:v>
                </c:pt>
              </c:strCache>
            </c:strRef>
          </c:tx>
          <c:spPr>
            <a:solidFill>
              <a:schemeClr val="accent1"/>
            </a:solidFill>
            <a:ln>
              <a:noFill/>
            </a:ln>
            <a:effectLst/>
          </c:spPr>
          <c:invertIfNegative val="0"/>
          <c:dPt>
            <c:idx val="3"/>
            <c:invertIfNegative val="0"/>
            <c:bubble3D val="0"/>
            <c:spPr>
              <a:solidFill>
                <a:schemeClr val="accent6"/>
              </a:solidFill>
              <a:ln>
                <a:noFill/>
              </a:ln>
              <a:effectLst/>
            </c:spPr>
            <c:extLst>
              <c:ext xmlns:c16="http://schemas.microsoft.com/office/drawing/2014/chart" uri="{C3380CC4-5D6E-409C-BE32-E72D297353CC}">
                <c16:uniqueId val="{00000001-1122-8F4C-A966-AD4A6098DB30}"/>
              </c:ext>
            </c:extLst>
          </c:dPt>
          <c:dPt>
            <c:idx val="4"/>
            <c:invertIfNegative val="0"/>
            <c:bubble3D val="0"/>
            <c:spPr>
              <a:solidFill>
                <a:schemeClr val="accent6"/>
              </a:solidFill>
              <a:ln>
                <a:noFill/>
              </a:ln>
              <a:effectLst/>
            </c:spPr>
            <c:extLst>
              <c:ext xmlns:c16="http://schemas.microsoft.com/office/drawing/2014/chart" uri="{C3380CC4-5D6E-409C-BE32-E72D297353CC}">
                <c16:uniqueId val="{00000003-1122-8F4C-A966-AD4A6098DB30}"/>
              </c:ext>
            </c:extLst>
          </c:dPt>
          <c:cat>
            <c:multiLvlStrRef>
              <c:f>'PB ratio'!$A$12:$B$16</c:f>
              <c:multiLvlStrCache>
                <c:ptCount val="5"/>
                <c:lvl>
                  <c:pt idx="0">
                    <c:v>Bangkok Siriroj Hospital (BDMS)</c:v>
                  </c:pt>
                  <c:pt idx="1">
                    <c:v>Kluang Specialist Hospital Sdn Bhd (KPJ)</c:v>
                  </c:pt>
                  <c:pt idx="2">
                    <c:v>Muangraj Hospital (BDMS)</c:v>
                  </c:pt>
                  <c:pt idx="3">
                    <c:v>PCMC </c:v>
                  </c:pt>
                  <c:pt idx="4">
                    <c:v>Bel Medic</c:v>
                  </c:pt>
                </c:lvl>
                <c:lvl>
                  <c:pt idx="0">
                    <c:v>Competitor's acquisitions</c:v>
                  </c:pt>
                  <c:pt idx="3">
                    <c:v>IHH</c:v>
                  </c:pt>
                </c:lvl>
              </c:multiLvlStrCache>
            </c:multiLvlStrRef>
          </c:cat>
          <c:val>
            <c:numRef>
              <c:f>'PB ratio'!$C$12:$C$16</c:f>
              <c:numCache>
                <c:formatCode>General</c:formatCode>
                <c:ptCount val="5"/>
                <c:pt idx="0">
                  <c:v>3.8</c:v>
                </c:pt>
                <c:pt idx="1">
                  <c:v>2.4</c:v>
                </c:pt>
                <c:pt idx="2">
                  <c:v>2.8</c:v>
                </c:pt>
                <c:pt idx="3">
                  <c:v>1.1399999999999999</c:v>
                </c:pt>
                <c:pt idx="4">
                  <c:v>1.04</c:v>
                </c:pt>
              </c:numCache>
            </c:numRef>
          </c:val>
          <c:extLst>
            <c:ext xmlns:c16="http://schemas.microsoft.com/office/drawing/2014/chart" uri="{C3380CC4-5D6E-409C-BE32-E72D297353CC}">
              <c16:uniqueId val="{00000004-1122-8F4C-A966-AD4A6098DB30}"/>
            </c:ext>
          </c:extLst>
        </c:ser>
        <c:dLbls>
          <c:showLegendKey val="0"/>
          <c:showVal val="0"/>
          <c:showCatName val="0"/>
          <c:showSerName val="0"/>
          <c:showPercent val="0"/>
          <c:showBubbleSize val="0"/>
        </c:dLbls>
        <c:gapWidth val="219"/>
        <c:overlap val="-27"/>
        <c:axId val="664871839"/>
        <c:axId val="1719111904"/>
      </c:barChart>
      <c:catAx>
        <c:axId val="664871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719111904"/>
        <c:crosses val="autoZero"/>
        <c:auto val="1"/>
        <c:lblAlgn val="ctr"/>
        <c:lblOffset val="100"/>
        <c:noMultiLvlLbl val="0"/>
      </c:catAx>
      <c:valAx>
        <c:axId val="17191119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664871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428387586004925E-2"/>
          <c:y val="0.17171305115623828"/>
          <c:w val="0.8800776468529482"/>
          <c:h val="0.67687489005443269"/>
        </c:manualLayout>
      </c:layout>
      <c:barChart>
        <c:barDir val="col"/>
        <c:grouping val="stacked"/>
        <c:varyColors val="0"/>
        <c:ser>
          <c:idx val="0"/>
          <c:order val="0"/>
          <c:tx>
            <c:v>Malaysia</c:v>
          </c:tx>
          <c:spPr>
            <a:solidFill>
              <a:srgbClr val="D74240"/>
            </a:solidFill>
            <a:ln>
              <a:noFill/>
            </a:ln>
            <a:effectLst/>
          </c:spPr>
          <c:invertIfNegative val="0"/>
          <c:cat>
            <c:numRef>
              <c:f>Figures!$O$146:$Y$146</c:f>
              <c:numCache>
                <c:formatCode>General</c:formatCode>
                <c:ptCount val="11"/>
                <c:pt idx="0">
                  <c:v>2017</c:v>
                </c:pt>
                <c:pt idx="1">
                  <c:v>2018</c:v>
                </c:pt>
                <c:pt idx="2">
                  <c:v>2019</c:v>
                </c:pt>
                <c:pt idx="3">
                  <c:v>2020</c:v>
                </c:pt>
                <c:pt idx="4">
                  <c:v>2021</c:v>
                </c:pt>
                <c:pt idx="5">
                  <c:v>2022</c:v>
                </c:pt>
                <c:pt idx="6">
                  <c:v>2023</c:v>
                </c:pt>
                <c:pt idx="7">
                  <c:v>2024</c:v>
                </c:pt>
                <c:pt idx="8">
                  <c:v>2025</c:v>
                </c:pt>
                <c:pt idx="9">
                  <c:v>2026</c:v>
                </c:pt>
                <c:pt idx="10">
                  <c:v>2027</c:v>
                </c:pt>
              </c:numCache>
            </c:numRef>
          </c:cat>
          <c:val>
            <c:numRef>
              <c:f>Figures!$O$147:$Y$147</c:f>
              <c:numCache>
                <c:formatCode>General</c:formatCode>
                <c:ptCount val="11"/>
                <c:pt idx="0">
                  <c:v>1.8364</c:v>
                </c:pt>
                <c:pt idx="1">
                  <c:v>2.0198339999999999</c:v>
                </c:pt>
                <c:pt idx="2">
                  <c:v>2.331064</c:v>
                </c:pt>
                <c:pt idx="3">
                  <c:v>2.1871339999999999</c:v>
                </c:pt>
                <c:pt idx="4">
                  <c:v>2.7271520000000002</c:v>
                </c:pt>
                <c:pt idx="5">
                  <c:v>3.0476340000000004</c:v>
                </c:pt>
                <c:pt idx="6">
                  <c:v>3.3219210600000006</c:v>
                </c:pt>
                <c:pt idx="7">
                  <c:v>3.6208939554000006</c:v>
                </c:pt>
                <c:pt idx="8">
                  <c:v>3.9467744113860013</c:v>
                </c:pt>
                <c:pt idx="9">
                  <c:v>4.3019841084107417</c:v>
                </c:pt>
                <c:pt idx="10">
                  <c:v>4.6891626781677083</c:v>
                </c:pt>
              </c:numCache>
            </c:numRef>
          </c:val>
          <c:extLst>
            <c:ext xmlns:c16="http://schemas.microsoft.com/office/drawing/2014/chart" uri="{C3380CC4-5D6E-409C-BE32-E72D297353CC}">
              <c16:uniqueId val="{00000000-351F-429B-8895-666EBF0DEC14}"/>
            </c:ext>
          </c:extLst>
        </c:ser>
        <c:ser>
          <c:idx val="1"/>
          <c:order val="1"/>
          <c:tx>
            <c:v>Singapore</c:v>
          </c:tx>
          <c:spPr>
            <a:solidFill>
              <a:srgbClr val="376C8B"/>
            </a:solidFill>
            <a:ln>
              <a:noFill/>
            </a:ln>
            <a:effectLst/>
          </c:spPr>
          <c:invertIfNegative val="0"/>
          <c:cat>
            <c:numRef>
              <c:f>Figures!$O$146:$Y$146</c:f>
              <c:numCache>
                <c:formatCode>General</c:formatCode>
                <c:ptCount val="11"/>
                <c:pt idx="0">
                  <c:v>2017</c:v>
                </c:pt>
                <c:pt idx="1">
                  <c:v>2018</c:v>
                </c:pt>
                <c:pt idx="2">
                  <c:v>2019</c:v>
                </c:pt>
                <c:pt idx="3">
                  <c:v>2020</c:v>
                </c:pt>
                <c:pt idx="4">
                  <c:v>2021</c:v>
                </c:pt>
                <c:pt idx="5">
                  <c:v>2022</c:v>
                </c:pt>
                <c:pt idx="6">
                  <c:v>2023</c:v>
                </c:pt>
                <c:pt idx="7">
                  <c:v>2024</c:v>
                </c:pt>
                <c:pt idx="8">
                  <c:v>2025</c:v>
                </c:pt>
                <c:pt idx="9">
                  <c:v>2026</c:v>
                </c:pt>
                <c:pt idx="10">
                  <c:v>2027</c:v>
                </c:pt>
              </c:numCache>
            </c:numRef>
          </c:cat>
          <c:val>
            <c:numRef>
              <c:f>Figures!$O$148:$Y$148</c:f>
              <c:numCache>
                <c:formatCode>General</c:formatCode>
                <c:ptCount val="11"/>
                <c:pt idx="0">
                  <c:v>3.8483000000000001</c:v>
                </c:pt>
                <c:pt idx="1">
                  <c:v>3.8907249999999998</c:v>
                </c:pt>
                <c:pt idx="2">
                  <c:v>4.2897780000000001</c:v>
                </c:pt>
                <c:pt idx="3">
                  <c:v>3.886504</c:v>
                </c:pt>
                <c:pt idx="4">
                  <c:v>5.0332749999999997</c:v>
                </c:pt>
                <c:pt idx="5">
                  <c:v>5.0962810000000012</c:v>
                </c:pt>
                <c:pt idx="6">
                  <c:v>5.6059091000000016</c:v>
                </c:pt>
                <c:pt idx="7">
                  <c:v>6.1665000100000027</c:v>
                </c:pt>
                <c:pt idx="8">
                  <c:v>6.7831500110000036</c:v>
                </c:pt>
                <c:pt idx="9">
                  <c:v>7.4614650121000041</c:v>
                </c:pt>
                <c:pt idx="10">
                  <c:v>8.2076115133100043</c:v>
                </c:pt>
              </c:numCache>
            </c:numRef>
          </c:val>
          <c:extLst>
            <c:ext xmlns:c16="http://schemas.microsoft.com/office/drawing/2014/chart" uri="{C3380CC4-5D6E-409C-BE32-E72D297353CC}">
              <c16:uniqueId val="{00000001-351F-429B-8895-666EBF0DEC14}"/>
            </c:ext>
          </c:extLst>
        </c:ser>
        <c:ser>
          <c:idx val="2"/>
          <c:order val="2"/>
          <c:tx>
            <c:v>CEE</c:v>
          </c:tx>
          <c:spPr>
            <a:solidFill>
              <a:srgbClr val="638FA8"/>
            </a:solidFill>
            <a:ln>
              <a:noFill/>
            </a:ln>
            <a:effectLst/>
          </c:spPr>
          <c:invertIfNegative val="0"/>
          <c:cat>
            <c:numRef>
              <c:f>Figures!$O$146:$Y$146</c:f>
              <c:numCache>
                <c:formatCode>General</c:formatCode>
                <c:ptCount val="11"/>
                <c:pt idx="0">
                  <c:v>2017</c:v>
                </c:pt>
                <c:pt idx="1">
                  <c:v>2018</c:v>
                </c:pt>
                <c:pt idx="2">
                  <c:v>2019</c:v>
                </c:pt>
                <c:pt idx="3">
                  <c:v>2020</c:v>
                </c:pt>
                <c:pt idx="4">
                  <c:v>2021</c:v>
                </c:pt>
                <c:pt idx="5">
                  <c:v>2022</c:v>
                </c:pt>
                <c:pt idx="6">
                  <c:v>2023</c:v>
                </c:pt>
                <c:pt idx="7">
                  <c:v>2024</c:v>
                </c:pt>
                <c:pt idx="8">
                  <c:v>2025</c:v>
                </c:pt>
                <c:pt idx="9">
                  <c:v>2026</c:v>
                </c:pt>
                <c:pt idx="10">
                  <c:v>2027</c:v>
                </c:pt>
              </c:numCache>
            </c:numRef>
          </c:cat>
          <c:val>
            <c:numRef>
              <c:f>Figures!$O$149:$Y$149</c:f>
              <c:numCache>
                <c:formatCode>General</c:formatCode>
                <c:ptCount val="11"/>
                <c:pt idx="0">
                  <c:v>3.8535270000000001</c:v>
                </c:pt>
                <c:pt idx="1">
                  <c:v>3.6761979999999999</c:v>
                </c:pt>
                <c:pt idx="2">
                  <c:v>3.764678</c:v>
                </c:pt>
                <c:pt idx="3">
                  <c:v>3.4621759999999999</c:v>
                </c:pt>
                <c:pt idx="4">
                  <c:v>4.3472580000000001</c:v>
                </c:pt>
                <c:pt idx="5">
                  <c:v>4.2883290000000001</c:v>
                </c:pt>
                <c:pt idx="6">
                  <c:v>4.7600451899999996</c:v>
                </c:pt>
                <c:pt idx="7">
                  <c:v>5.2836501609000006</c:v>
                </c:pt>
                <c:pt idx="8">
                  <c:v>5.8648516785990017</c:v>
                </c:pt>
                <c:pt idx="9">
                  <c:v>6.5099853632448923</c:v>
                </c:pt>
                <c:pt idx="10">
                  <c:v>7.2260837532018316</c:v>
                </c:pt>
              </c:numCache>
            </c:numRef>
          </c:val>
          <c:extLst>
            <c:ext xmlns:c16="http://schemas.microsoft.com/office/drawing/2014/chart" uri="{C3380CC4-5D6E-409C-BE32-E72D297353CC}">
              <c16:uniqueId val="{00000002-351F-429B-8895-666EBF0DEC14}"/>
            </c:ext>
          </c:extLst>
        </c:ser>
        <c:ser>
          <c:idx val="3"/>
          <c:order val="3"/>
          <c:tx>
            <c:v>India</c:v>
          </c:tx>
          <c:spPr>
            <a:solidFill>
              <a:srgbClr val="E2AE6E"/>
            </a:solidFill>
            <a:ln>
              <a:noFill/>
            </a:ln>
            <a:effectLst/>
          </c:spPr>
          <c:invertIfNegative val="0"/>
          <c:cat>
            <c:numRef>
              <c:f>Figures!$O$146:$Y$146</c:f>
              <c:numCache>
                <c:formatCode>General</c:formatCode>
                <c:ptCount val="11"/>
                <c:pt idx="0">
                  <c:v>2017</c:v>
                </c:pt>
                <c:pt idx="1">
                  <c:v>2018</c:v>
                </c:pt>
                <c:pt idx="2">
                  <c:v>2019</c:v>
                </c:pt>
                <c:pt idx="3">
                  <c:v>2020</c:v>
                </c:pt>
                <c:pt idx="4">
                  <c:v>2021</c:v>
                </c:pt>
                <c:pt idx="5">
                  <c:v>2022</c:v>
                </c:pt>
                <c:pt idx="6">
                  <c:v>2023</c:v>
                </c:pt>
                <c:pt idx="7">
                  <c:v>2024</c:v>
                </c:pt>
                <c:pt idx="8">
                  <c:v>2025</c:v>
                </c:pt>
                <c:pt idx="9">
                  <c:v>2026</c:v>
                </c:pt>
                <c:pt idx="10">
                  <c:v>2027</c:v>
                </c:pt>
              </c:numCache>
            </c:numRef>
          </c:cat>
          <c:val>
            <c:numRef>
              <c:f>Figures!$O$150:$Y$150</c:f>
              <c:numCache>
                <c:formatCode>General</c:formatCode>
                <c:ptCount val="11"/>
                <c:pt idx="0">
                  <c:v>0.708596</c:v>
                </c:pt>
                <c:pt idx="1">
                  <c:v>0.85126900000000005</c:v>
                </c:pt>
                <c:pt idx="2">
                  <c:v>3.3208679999999999</c:v>
                </c:pt>
                <c:pt idx="3">
                  <c:v>2.6557520000000001</c:v>
                </c:pt>
                <c:pt idx="4">
                  <c:v>3.728777</c:v>
                </c:pt>
                <c:pt idx="5">
                  <c:v>3.8041610000000001</c:v>
                </c:pt>
                <c:pt idx="6">
                  <c:v>4.2987019299999991</c:v>
                </c:pt>
                <c:pt idx="7">
                  <c:v>4.8575331808999991</c:v>
                </c:pt>
                <c:pt idx="8">
                  <c:v>5.4890124944169987</c:v>
                </c:pt>
                <c:pt idx="9">
                  <c:v>6.2025841186912078</c:v>
                </c:pt>
                <c:pt idx="10">
                  <c:v>7.0089200541210639</c:v>
                </c:pt>
              </c:numCache>
            </c:numRef>
          </c:val>
          <c:extLst>
            <c:ext xmlns:c16="http://schemas.microsoft.com/office/drawing/2014/chart" uri="{C3380CC4-5D6E-409C-BE32-E72D297353CC}">
              <c16:uniqueId val="{00000003-351F-429B-8895-666EBF0DEC14}"/>
            </c:ext>
          </c:extLst>
        </c:ser>
        <c:ser>
          <c:idx val="4"/>
          <c:order val="4"/>
          <c:tx>
            <c:v>Greater China</c:v>
          </c:tx>
          <c:spPr>
            <a:solidFill>
              <a:srgbClr val="FFC000"/>
            </a:solidFill>
            <a:ln>
              <a:noFill/>
            </a:ln>
            <a:effectLst/>
          </c:spPr>
          <c:invertIfNegative val="0"/>
          <c:cat>
            <c:numRef>
              <c:f>Figures!$O$146:$Y$146</c:f>
              <c:numCache>
                <c:formatCode>General</c:formatCode>
                <c:ptCount val="11"/>
                <c:pt idx="0">
                  <c:v>2017</c:v>
                </c:pt>
                <c:pt idx="1">
                  <c:v>2018</c:v>
                </c:pt>
                <c:pt idx="2">
                  <c:v>2019</c:v>
                </c:pt>
                <c:pt idx="3">
                  <c:v>2020</c:v>
                </c:pt>
                <c:pt idx="4">
                  <c:v>2021</c:v>
                </c:pt>
                <c:pt idx="5">
                  <c:v>2022</c:v>
                </c:pt>
                <c:pt idx="6">
                  <c:v>2023</c:v>
                </c:pt>
                <c:pt idx="7">
                  <c:v>2024</c:v>
                </c:pt>
                <c:pt idx="8">
                  <c:v>2025</c:v>
                </c:pt>
                <c:pt idx="9">
                  <c:v>2026</c:v>
                </c:pt>
                <c:pt idx="10">
                  <c:v>2027</c:v>
                </c:pt>
              </c:numCache>
            </c:numRef>
          </c:cat>
          <c:val>
            <c:numRef>
              <c:f>Figures!$O$151:$Y$151</c:f>
              <c:numCache>
                <c:formatCode>General</c:formatCode>
                <c:ptCount val="11"/>
                <c:pt idx="0">
                  <c:v>0.33265800000000001</c:v>
                </c:pt>
                <c:pt idx="1">
                  <c:v>0.49962299999999998</c:v>
                </c:pt>
                <c:pt idx="2">
                  <c:v>0.60464700000000005</c:v>
                </c:pt>
                <c:pt idx="3">
                  <c:v>0.66243299999999994</c:v>
                </c:pt>
                <c:pt idx="4">
                  <c:v>0.87688699999999997</c:v>
                </c:pt>
                <c:pt idx="5">
                  <c:v>0.9497549999999999</c:v>
                </c:pt>
                <c:pt idx="6">
                  <c:v>0.9497549999999999</c:v>
                </c:pt>
                <c:pt idx="7">
                  <c:v>0.9497549999999999</c:v>
                </c:pt>
                <c:pt idx="8">
                  <c:v>0.9497549999999999</c:v>
                </c:pt>
                <c:pt idx="9">
                  <c:v>0.9497549999999999</c:v>
                </c:pt>
                <c:pt idx="10">
                  <c:v>0.9497549999999999</c:v>
                </c:pt>
              </c:numCache>
            </c:numRef>
          </c:val>
          <c:extLst>
            <c:ext xmlns:c16="http://schemas.microsoft.com/office/drawing/2014/chart" uri="{C3380CC4-5D6E-409C-BE32-E72D297353CC}">
              <c16:uniqueId val="{00000004-351F-429B-8895-666EBF0DEC14}"/>
            </c:ext>
          </c:extLst>
        </c:ser>
        <c:ser>
          <c:idx val="5"/>
          <c:order val="5"/>
          <c:tx>
            <c:v>Others</c:v>
          </c:tx>
          <c:spPr>
            <a:solidFill>
              <a:schemeClr val="accent6"/>
            </a:solidFill>
            <a:ln>
              <a:noFill/>
            </a:ln>
            <a:effectLst/>
          </c:spPr>
          <c:invertIfNegative val="0"/>
          <c:cat>
            <c:numRef>
              <c:f>Figures!$O$146:$Y$146</c:f>
              <c:numCache>
                <c:formatCode>General</c:formatCode>
                <c:ptCount val="11"/>
                <c:pt idx="0">
                  <c:v>2017</c:v>
                </c:pt>
                <c:pt idx="1">
                  <c:v>2018</c:v>
                </c:pt>
                <c:pt idx="2">
                  <c:v>2019</c:v>
                </c:pt>
                <c:pt idx="3">
                  <c:v>2020</c:v>
                </c:pt>
                <c:pt idx="4">
                  <c:v>2021</c:v>
                </c:pt>
                <c:pt idx="5">
                  <c:v>2022</c:v>
                </c:pt>
                <c:pt idx="6">
                  <c:v>2023</c:v>
                </c:pt>
                <c:pt idx="7">
                  <c:v>2024</c:v>
                </c:pt>
                <c:pt idx="8">
                  <c:v>2025</c:v>
                </c:pt>
                <c:pt idx="9">
                  <c:v>2026</c:v>
                </c:pt>
                <c:pt idx="10">
                  <c:v>2027</c:v>
                </c:pt>
              </c:numCache>
            </c:numRef>
          </c:cat>
          <c:val>
            <c:numRef>
              <c:f>Figures!$O$152:$Y$152</c:f>
              <c:numCache>
                <c:formatCode>General</c:formatCode>
                <c:ptCount val="11"/>
                <c:pt idx="0">
                  <c:v>0.56103000000000069</c:v>
                </c:pt>
                <c:pt idx="1">
                  <c:v>0.57964400000000027</c:v>
                </c:pt>
                <c:pt idx="2">
                  <c:v>0.59738499999999839</c:v>
                </c:pt>
                <c:pt idx="3">
                  <c:v>0.54575200000000046</c:v>
                </c:pt>
                <c:pt idx="4">
                  <c:v>0.41582900000000156</c:v>
                </c:pt>
                <c:pt idx="5">
                  <c:v>0.41642799999999991</c:v>
                </c:pt>
                <c:pt idx="6">
                  <c:v>0.5</c:v>
                </c:pt>
                <c:pt idx="7">
                  <c:v>0.5</c:v>
                </c:pt>
                <c:pt idx="8">
                  <c:v>0.5</c:v>
                </c:pt>
                <c:pt idx="9">
                  <c:v>0.5</c:v>
                </c:pt>
                <c:pt idx="10">
                  <c:v>0.5</c:v>
                </c:pt>
              </c:numCache>
            </c:numRef>
          </c:val>
          <c:extLst>
            <c:ext xmlns:c16="http://schemas.microsoft.com/office/drawing/2014/chart" uri="{C3380CC4-5D6E-409C-BE32-E72D297353CC}">
              <c16:uniqueId val="{00000005-351F-429B-8895-666EBF0DEC14}"/>
            </c:ext>
          </c:extLst>
        </c:ser>
        <c:dLbls>
          <c:showLegendKey val="0"/>
          <c:showVal val="0"/>
          <c:showCatName val="0"/>
          <c:showSerName val="0"/>
          <c:showPercent val="0"/>
          <c:showBubbleSize val="0"/>
        </c:dLbls>
        <c:gapWidth val="150"/>
        <c:overlap val="100"/>
        <c:axId val="672970015"/>
        <c:axId val="672967103"/>
      </c:barChart>
      <c:catAx>
        <c:axId val="672970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72967103"/>
        <c:crosses val="autoZero"/>
        <c:auto val="1"/>
        <c:lblAlgn val="ctr"/>
        <c:lblOffset val="100"/>
        <c:noMultiLvlLbl val="0"/>
      </c:catAx>
      <c:valAx>
        <c:axId val="672967103"/>
        <c:scaling>
          <c:orientation val="minMax"/>
          <c:max val="30"/>
        </c:scaling>
        <c:delete val="0"/>
        <c:axPos val="l"/>
        <c:title>
          <c:tx>
            <c:rich>
              <a:bodyPr rot="-5400000" spcFirstLastPara="1" vertOverflow="ellipsis" vert="horz" wrap="square" anchor="ctr" anchorCtr="1"/>
              <a:lstStyle/>
              <a:p>
                <a:pPr>
                  <a:defRPr sz="1100" b="0" i="1" u="none" strike="noStrike" kern="1200" baseline="0">
                    <a:solidFill>
                      <a:schemeClr val="tx1">
                        <a:lumMod val="65000"/>
                        <a:lumOff val="35000"/>
                      </a:schemeClr>
                    </a:solidFill>
                    <a:latin typeface="Gotham" panose="02000504050000020004" pitchFamily="2" charset="0"/>
                    <a:ea typeface="+mn-ea"/>
                    <a:cs typeface="+mn-cs"/>
                  </a:defRPr>
                </a:pPr>
                <a:r>
                  <a:rPr lang="en-SG" sz="1100" i="1" baseline="0">
                    <a:latin typeface="Gotham" panose="02000504050000020004" pitchFamily="2" charset="0"/>
                  </a:rPr>
                  <a:t>Revenue  in billions (MYR)</a:t>
                </a:r>
              </a:p>
            </c:rich>
          </c:tx>
          <c:layout>
            <c:manualLayout>
              <c:xMode val="edge"/>
              <c:yMode val="edge"/>
              <c:x val="2.2694225695027884E-2"/>
              <c:y val="0.3545995010658346"/>
            </c:manualLayout>
          </c:layout>
          <c:overlay val="0"/>
          <c:spPr>
            <a:noFill/>
            <a:ln>
              <a:noFill/>
            </a:ln>
            <a:effectLst/>
          </c:spPr>
          <c:txPr>
            <a:bodyPr rot="-5400000" spcFirstLastPara="1" vertOverflow="ellipsis" vert="horz" wrap="square" anchor="ctr" anchorCtr="1"/>
            <a:lstStyle/>
            <a:p>
              <a:pPr>
                <a:defRPr sz="1100" b="0" i="1" u="none" strike="noStrike" kern="1200" baseline="0">
                  <a:solidFill>
                    <a:schemeClr val="tx1">
                      <a:lumMod val="65000"/>
                      <a:lumOff val="35000"/>
                    </a:schemeClr>
                  </a:solidFill>
                  <a:latin typeface="Gotham" panose="0200050405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729700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5-86FC-4DE7-9A2C-15C047C7F90D}"/>
              </c:ext>
            </c:extLst>
          </c:dPt>
          <c:dPt>
            <c:idx val="1"/>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4-86FC-4DE7-9A2C-15C047C7F90D}"/>
              </c:ext>
            </c:extLst>
          </c:dPt>
          <c:dPt>
            <c:idx val="2"/>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3-86FC-4DE7-9A2C-15C047C7F90D}"/>
              </c:ext>
            </c:extLst>
          </c:dPt>
          <c:dPt>
            <c:idx val="3"/>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2-86FC-4DE7-9A2C-15C047C7F90D}"/>
              </c:ext>
            </c:extLst>
          </c:dPt>
          <c:dPt>
            <c:idx val="4"/>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1-86FC-4DE7-9A2C-15C047C7F90D}"/>
              </c:ext>
            </c:extLst>
          </c:dPt>
          <c:dPt>
            <c:idx val="5"/>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0-86FC-4DE7-9A2C-15C047C7F90D}"/>
              </c:ext>
            </c:extLst>
          </c:dPt>
          <c:cat>
            <c:strRef>
              <c:f>Figures!$K$237:$K$247</c:f>
              <c:strCache>
                <c:ptCount val="11"/>
                <c:pt idx="0">
                  <c:v>2017A</c:v>
                </c:pt>
                <c:pt idx="1">
                  <c:v>2018A</c:v>
                </c:pt>
                <c:pt idx="2">
                  <c:v>2019A</c:v>
                </c:pt>
                <c:pt idx="3">
                  <c:v>2020A</c:v>
                </c:pt>
                <c:pt idx="4">
                  <c:v>2021A</c:v>
                </c:pt>
                <c:pt idx="5">
                  <c:v>2022TTM</c:v>
                </c:pt>
                <c:pt idx="6">
                  <c:v>2023E</c:v>
                </c:pt>
                <c:pt idx="7">
                  <c:v>2024E</c:v>
                </c:pt>
                <c:pt idx="8">
                  <c:v>2025E</c:v>
                </c:pt>
                <c:pt idx="9">
                  <c:v>2026E</c:v>
                </c:pt>
                <c:pt idx="10">
                  <c:v>2027E</c:v>
                </c:pt>
              </c:strCache>
            </c:strRef>
          </c:cat>
          <c:val>
            <c:numRef>
              <c:f>Figures!$L$237:$L$247</c:f>
              <c:numCache>
                <c:formatCode>General</c:formatCode>
                <c:ptCount val="11"/>
                <c:pt idx="0">
                  <c:v>2.2503000000000002</c:v>
                </c:pt>
                <c:pt idx="1">
                  <c:v>2.4201760000000001</c:v>
                </c:pt>
                <c:pt idx="2">
                  <c:v>3.3022019999999999</c:v>
                </c:pt>
                <c:pt idx="3">
                  <c:v>2.9727229999999998</c:v>
                </c:pt>
                <c:pt idx="4">
                  <c:v>3.6478739999999998</c:v>
                </c:pt>
                <c:pt idx="5">
                  <c:v>4.1432000000000002</c:v>
                </c:pt>
                <c:pt idx="6">
                  <c:v>4.62584708264</c:v>
                </c:pt>
                <c:pt idx="7">
                  <c:v>5.1521780860351996</c:v>
                </c:pt>
                <c:pt idx="8">
                  <c:v>5.7421846372780898</c:v>
                </c:pt>
                <c:pt idx="9">
                  <c:v>6.4036660798043696</c:v>
                </c:pt>
                <c:pt idx="10">
                  <c:v>7.1453832497001502</c:v>
                </c:pt>
              </c:numCache>
            </c:numRef>
          </c:val>
          <c:extLst>
            <c:ext xmlns:c16="http://schemas.microsoft.com/office/drawing/2014/chart" uri="{C3380CC4-5D6E-409C-BE32-E72D297353CC}">
              <c16:uniqueId val="{00000000-BF0D-4944-A0A2-B882DE9AD2B3}"/>
            </c:ext>
          </c:extLst>
        </c:ser>
        <c:dLbls>
          <c:showLegendKey val="0"/>
          <c:showVal val="0"/>
          <c:showCatName val="0"/>
          <c:showSerName val="0"/>
          <c:showPercent val="0"/>
          <c:showBubbleSize val="0"/>
        </c:dLbls>
        <c:gapWidth val="219"/>
        <c:overlap val="-27"/>
        <c:axId val="1079812064"/>
        <c:axId val="1079813704"/>
      </c:barChart>
      <c:catAx>
        <c:axId val="1079812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079813704"/>
        <c:crosses val="autoZero"/>
        <c:auto val="1"/>
        <c:lblAlgn val="ctr"/>
        <c:lblOffset val="100"/>
        <c:noMultiLvlLbl val="0"/>
      </c:catAx>
      <c:valAx>
        <c:axId val="1079813704"/>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otham" panose="02000504050000020004" pitchFamily="2" charset="0"/>
                    <a:ea typeface="+mn-ea"/>
                    <a:cs typeface="+mn-cs"/>
                  </a:defRPr>
                </a:pPr>
                <a:r>
                  <a:rPr lang="en-ID" sz="1400" i="1" baseline="0">
                    <a:latin typeface="Gotham" panose="02000504050000020004" pitchFamily="2" charset="0"/>
                  </a:rPr>
                  <a:t>EBITDA in Billions (MYR)</a:t>
                </a:r>
              </a:p>
            </c:rich>
          </c:tx>
          <c:layout>
            <c:manualLayout>
              <c:xMode val="edge"/>
              <c:yMode val="edge"/>
              <c:x val="0"/>
              <c:y val="0.293676635507742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079812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34424796648543E-2"/>
          <c:y val="0.17902348451814237"/>
          <c:w val="0.93553115040670287"/>
          <c:h val="0.74357292083210258"/>
        </c:manualLayout>
      </c:layout>
      <c:barChart>
        <c:barDir val="col"/>
        <c:grouping val="clustered"/>
        <c:varyColors val="0"/>
        <c:ser>
          <c:idx val="0"/>
          <c:order val="0"/>
          <c:spPr>
            <a:solidFill>
              <a:srgbClr val="376C8B"/>
            </a:solidFill>
            <a:ln>
              <a:noFill/>
            </a:ln>
            <a:effectLst/>
          </c:spPr>
          <c:invertIfNegative val="0"/>
          <c:dPt>
            <c:idx val="1"/>
            <c:invertIfNegative val="0"/>
            <c:bubble3D val="0"/>
            <c:spPr>
              <a:solidFill>
                <a:srgbClr val="83A5B7"/>
              </a:solidFill>
              <a:ln>
                <a:noFill/>
              </a:ln>
              <a:effectLst/>
            </c:spPr>
            <c:extLst>
              <c:ext xmlns:c16="http://schemas.microsoft.com/office/drawing/2014/chart" uri="{C3380CC4-5D6E-409C-BE32-E72D297353CC}">
                <c16:uniqueId val="{00000001-42C2-432C-9008-5FEBDDFB7D23}"/>
              </c:ext>
            </c:extLst>
          </c:dPt>
          <c:dLbls>
            <c:dLbl>
              <c:idx val="0"/>
              <c:tx>
                <c:rich>
                  <a:bodyPr rot="0" spcFirstLastPara="1" vertOverflow="ellipsis" vert="horz" wrap="square" lIns="38100" tIns="19050" rIns="38100" bIns="19050" anchor="ctr" anchorCtr="1">
                    <a:spAutoFit/>
                  </a:bodyPr>
                  <a:lstStyle/>
                  <a:p>
                    <a:pPr>
                      <a:defRPr sz="1800" b="0" i="0" u="none" strike="noStrike" kern="1200" baseline="0">
                        <a:solidFill>
                          <a:schemeClr val="bg2">
                            <a:lumMod val="50000"/>
                          </a:schemeClr>
                        </a:solidFill>
                        <a:latin typeface="Gotham" panose="02000504050000020004" pitchFamily="2" charset="0"/>
                        <a:ea typeface="+mn-ea"/>
                        <a:cs typeface="+mn-cs"/>
                      </a:defRPr>
                    </a:pPr>
                    <a:fld id="{148F0A52-3B0C-4FD1-AC45-B1A947C51FC6}" type="VALUE">
                      <a:rPr lang="en-US" b="1">
                        <a:solidFill>
                          <a:schemeClr val="bg2">
                            <a:lumMod val="50000"/>
                          </a:schemeClr>
                        </a:solidFill>
                      </a:rPr>
                      <a:pPr>
                        <a:defRPr sz="1800">
                          <a:solidFill>
                            <a:schemeClr val="bg2">
                              <a:lumMod val="50000"/>
                            </a:schemeClr>
                          </a:solidFill>
                          <a:latin typeface="Gotham" panose="02000504050000020004" pitchFamily="2" charset="0"/>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2">
                          <a:lumMod val="50000"/>
                        </a:schemeClr>
                      </a:solidFill>
                      <a:latin typeface="Gotham" panose="0200050405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E57-41E0-A931-1078F8D70EDF}"/>
                </c:ext>
              </c:extLst>
            </c:dLbl>
            <c:dLbl>
              <c:idx val="1"/>
              <c:tx>
                <c:rich>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Gotham" panose="02000504050000020004" pitchFamily="2" charset="0"/>
                        <a:ea typeface="+mn-ea"/>
                        <a:cs typeface="+mn-cs"/>
                      </a:defRPr>
                    </a:pPr>
                    <a:fld id="{57AAEA0A-CBCC-4AC5-9395-A369C324431F}" type="VALUE">
                      <a:rPr lang="en-US" b="1"/>
                      <a:pPr>
                        <a:defRPr sz="3200">
                          <a:latin typeface="Gotham" panose="02000504050000020004" pitchFamily="2" charset="0"/>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Gotham" panose="0200050405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6935925600427696"/>
                      <c:h val="0.25986566747466605"/>
                    </c:manualLayout>
                  </c15:layout>
                  <c15:dlblFieldTable/>
                  <c15:showDataLabelsRange val="0"/>
                </c:ext>
                <c:ext xmlns:c16="http://schemas.microsoft.com/office/drawing/2014/chart" uri="{C3380CC4-5D6E-409C-BE32-E72D297353CC}">
                  <c16:uniqueId val="{00000001-42C2-432C-9008-5FEBDDFB7D23}"/>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Gotham" panose="0200050405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[Valuation.xlsx]Figures!$G$146,[Valuation.xlsx]Figures!$L$146</c:f>
              <c:strCache>
                <c:ptCount val="2"/>
                <c:pt idx="0">
                  <c:v>2022</c:v>
                </c:pt>
                <c:pt idx="1">
                  <c:v>2027F</c:v>
                </c:pt>
              </c:strCache>
            </c:strRef>
          </c:cat>
          <c:val>
            <c:numRef>
              <c:f>[Valuation.xlsx]Figures!$D$198,[Valuation.xlsx]Figures!$G$198</c:f>
              <c:numCache>
                <c:formatCode>0.0%</c:formatCode>
                <c:ptCount val="2"/>
                <c:pt idx="0">
                  <c:v>0.23537448016166712</c:v>
                </c:pt>
                <c:pt idx="1">
                  <c:v>0.25189995173890606</c:v>
                </c:pt>
              </c:numCache>
            </c:numRef>
          </c:val>
          <c:extLst>
            <c:ext xmlns:c16="http://schemas.microsoft.com/office/drawing/2014/chart" uri="{C3380CC4-5D6E-409C-BE32-E72D297353CC}">
              <c16:uniqueId val="{00000000-42C2-432C-9008-5FEBDDFB7D23}"/>
            </c:ext>
          </c:extLst>
        </c:ser>
        <c:dLbls>
          <c:showLegendKey val="0"/>
          <c:showVal val="1"/>
          <c:showCatName val="0"/>
          <c:showSerName val="0"/>
          <c:showPercent val="0"/>
          <c:showBubbleSize val="0"/>
        </c:dLbls>
        <c:gapWidth val="150"/>
        <c:overlap val="-25"/>
        <c:axId val="180773552"/>
        <c:axId val="180773968"/>
      </c:barChart>
      <c:catAx>
        <c:axId val="180773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80773968"/>
        <c:crosses val="autoZero"/>
        <c:auto val="1"/>
        <c:lblAlgn val="ctr"/>
        <c:lblOffset val="100"/>
        <c:noMultiLvlLbl val="0"/>
      </c:catAx>
      <c:valAx>
        <c:axId val="180773968"/>
        <c:scaling>
          <c:orientation val="minMax"/>
        </c:scaling>
        <c:delete val="1"/>
        <c:axPos val="l"/>
        <c:numFmt formatCode="0.0%" sourceLinked="1"/>
        <c:majorTickMark val="none"/>
        <c:minorTickMark val="none"/>
        <c:tickLblPos val="nextTo"/>
        <c:crossAx val="180773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2000" b="0" i="0" u="none" strike="noStrike" kern="1200" spc="0" baseline="0">
                <a:solidFill>
                  <a:schemeClr val="tx1">
                    <a:lumMod val="65000"/>
                    <a:lumOff val="35000"/>
                  </a:schemeClr>
                </a:solidFill>
                <a:latin typeface="Gotham" panose="02000504050000020004" pitchFamily="2" charset="0"/>
                <a:ea typeface="+mn-ea"/>
                <a:cs typeface="+mn-cs"/>
              </a:defRPr>
            </a:pPr>
            <a:r>
              <a:rPr lang="en-US" sz="2000" b="1" baseline="0">
                <a:latin typeface="Gotham" panose="02000504050000020004" pitchFamily="2" charset="0"/>
              </a:rPr>
              <a:t>IHH: MORE EFFICIENT ENERGY USAGE PER DOLLAR REVENUE</a:t>
            </a:r>
          </a:p>
        </c:rich>
      </c:tx>
      <c:layout>
        <c:manualLayout>
          <c:xMode val="edge"/>
          <c:yMode val="edge"/>
          <c:x val="0.10810230473015689"/>
          <c:y val="3.6286664650740853E-2"/>
        </c:manualLayout>
      </c:layout>
      <c:overlay val="0"/>
      <c:spPr>
        <a:noFill/>
        <a:ln>
          <a:noFill/>
        </a:ln>
        <a:effectLst/>
      </c:spPr>
      <c:txPr>
        <a:bodyPr rot="0" spcFirstLastPara="1" vertOverflow="ellipsis" vert="horz" wrap="square" anchor="ctr" anchorCtr="1"/>
        <a:lstStyle/>
        <a:p>
          <a:pPr algn="ctr">
            <a:defRPr sz="2000" b="0" i="0" u="none" strike="noStrike" kern="1200" spc="0" baseline="0">
              <a:solidFill>
                <a:schemeClr val="tx1">
                  <a:lumMod val="65000"/>
                  <a:lumOff val="35000"/>
                </a:schemeClr>
              </a:solidFill>
              <a:latin typeface="Gotham" panose="02000504050000020004" pitchFamily="2" charset="0"/>
              <a:ea typeface="+mn-ea"/>
              <a:cs typeface="+mn-cs"/>
            </a:defRPr>
          </a:pPr>
          <a:endParaRPr lang="en-US"/>
        </a:p>
      </c:txPr>
    </c:title>
    <c:autoTitleDeleted val="0"/>
    <c:plotArea>
      <c:layout>
        <c:manualLayout>
          <c:layoutTarget val="inner"/>
          <c:xMode val="edge"/>
          <c:yMode val="edge"/>
          <c:x val="0.23012219578329499"/>
          <c:y val="0.19614776534371028"/>
          <c:w val="0.70564402460056974"/>
          <c:h val="0.6721264857292345"/>
        </c:manualLayout>
      </c:layout>
      <c:barChart>
        <c:barDir val="col"/>
        <c:grouping val="clustered"/>
        <c:varyColors val="0"/>
        <c:ser>
          <c:idx val="0"/>
          <c:order val="0"/>
          <c:tx>
            <c:strRef>
              <c:f>Sheet1!$B$3</c:f>
              <c:strCache>
                <c:ptCount val="1"/>
                <c:pt idx="0">
                  <c:v>Total energy use (GJ)/
million in revenue (2018)</c:v>
                </c:pt>
              </c:strCache>
            </c:strRef>
          </c:tx>
          <c:spPr>
            <a:solidFill>
              <a:srgbClr val="83A5B7"/>
            </a:solidFill>
            <a:ln>
              <a:noFill/>
            </a:ln>
            <a:effectLst/>
          </c:spPr>
          <c:invertIfNegative val="0"/>
          <c:dPt>
            <c:idx val="0"/>
            <c:invertIfNegative val="0"/>
            <c:bubble3D val="0"/>
            <c:spPr>
              <a:solidFill>
                <a:srgbClr val="D74240"/>
              </a:solidFill>
              <a:ln>
                <a:noFill/>
              </a:ln>
              <a:effectLst/>
            </c:spPr>
            <c:extLst>
              <c:ext xmlns:c16="http://schemas.microsoft.com/office/drawing/2014/chart" uri="{C3380CC4-5D6E-409C-BE32-E72D297353CC}">
                <c16:uniqueId val="{00000001-A884-C845-B6B7-C9E804F83C65}"/>
              </c:ext>
            </c:extLst>
          </c:dPt>
          <c:cat>
            <c:strRef>
              <c:f>Sheet1!$A$4:$A$9</c:f>
              <c:strCache>
                <c:ptCount val="5"/>
                <c:pt idx="0">
                  <c:v>IHH</c:v>
                </c:pt>
                <c:pt idx="1">
                  <c:v>Raffles</c:v>
                </c:pt>
                <c:pt idx="2">
                  <c:v>BDMS</c:v>
                </c:pt>
                <c:pt idx="3">
                  <c:v>Life Healthcare</c:v>
                </c:pt>
                <c:pt idx="4">
                  <c:v>Fresenius MC</c:v>
                </c:pt>
              </c:strCache>
            </c:strRef>
          </c:cat>
          <c:val>
            <c:numRef>
              <c:f>Sheet1!$B$4:$B$9</c:f>
              <c:numCache>
                <c:formatCode>General</c:formatCode>
                <c:ptCount val="5"/>
                <c:pt idx="0">
                  <c:v>106.21</c:v>
                </c:pt>
                <c:pt idx="1">
                  <c:v>140.61000000000001</c:v>
                </c:pt>
                <c:pt idx="2">
                  <c:v>289.33</c:v>
                </c:pt>
                <c:pt idx="3">
                  <c:v>319.67</c:v>
                </c:pt>
                <c:pt idx="4">
                  <c:v>455.27</c:v>
                </c:pt>
              </c:numCache>
            </c:numRef>
          </c:val>
          <c:extLst>
            <c:ext xmlns:c16="http://schemas.microsoft.com/office/drawing/2014/chart" uri="{C3380CC4-5D6E-409C-BE32-E72D297353CC}">
              <c16:uniqueId val="{00000002-A884-C845-B6B7-C9E804F83C65}"/>
            </c:ext>
          </c:extLst>
        </c:ser>
        <c:dLbls>
          <c:showLegendKey val="0"/>
          <c:showVal val="0"/>
          <c:showCatName val="0"/>
          <c:showSerName val="0"/>
          <c:showPercent val="0"/>
          <c:showBubbleSize val="0"/>
        </c:dLbls>
        <c:gapWidth val="50"/>
        <c:overlap val="-27"/>
        <c:axId val="1964849504"/>
        <c:axId val="75485888"/>
      </c:barChart>
      <c:catAx>
        <c:axId val="196484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75485888"/>
        <c:crosses val="autoZero"/>
        <c:auto val="1"/>
        <c:lblAlgn val="ctr"/>
        <c:lblOffset val="100"/>
        <c:noMultiLvlLbl val="0"/>
      </c:catAx>
      <c:valAx>
        <c:axId val="75485888"/>
        <c:scaling>
          <c:orientation val="minMax"/>
        </c:scaling>
        <c:delete val="0"/>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0" i="1" u="none" strike="noStrike" kern="1200" baseline="0">
                    <a:solidFill>
                      <a:sysClr val="windowText" lastClr="000000">
                        <a:lumMod val="65000"/>
                        <a:lumOff val="35000"/>
                      </a:sysClr>
                    </a:solidFill>
                    <a:latin typeface="Gotham" panose="02000504050000020004" pitchFamily="2" charset="0"/>
                    <a:ea typeface="+mn-ea"/>
                    <a:cs typeface="+mn-cs"/>
                  </a:defRPr>
                </a:pPr>
                <a:r>
                  <a:rPr lang="en-SG" sz="1600" b="0" i="1" baseline="0">
                    <a:effectLst/>
                    <a:latin typeface="Gotham" panose="02000504050000020004" pitchFamily="2" charset="0"/>
                  </a:rPr>
                  <a:t>Total energy use (GJ)/</a:t>
                </a:r>
                <a:br>
                  <a:rPr lang="en-SG" sz="1600" b="0" i="1" baseline="0">
                    <a:effectLst/>
                    <a:latin typeface="Gotham" panose="02000504050000020004" pitchFamily="2" charset="0"/>
                  </a:rPr>
                </a:br>
                <a:r>
                  <a:rPr lang="en-SG" sz="1600" b="0" i="1" baseline="0">
                    <a:effectLst/>
                    <a:latin typeface="Gotham" panose="02000504050000020004" pitchFamily="2" charset="0"/>
                  </a:rPr>
                  <a:t>million in revenue (2018)</a:t>
                </a:r>
              </a:p>
              <a:p>
                <a:pPr marL="0" marR="0" lvl="0" indent="0" algn="ctr" defTabSz="914400" rtl="0" eaLnBrk="1" fontAlgn="auto" latinLnBrk="0" hangingPunct="1">
                  <a:lnSpc>
                    <a:spcPct val="100000"/>
                  </a:lnSpc>
                  <a:spcBef>
                    <a:spcPts val="0"/>
                  </a:spcBef>
                  <a:spcAft>
                    <a:spcPts val="0"/>
                  </a:spcAft>
                  <a:buClrTx/>
                  <a:buSzTx/>
                  <a:buFontTx/>
                  <a:buNone/>
                  <a:tabLst/>
                  <a:defRPr sz="1600" i="1">
                    <a:solidFill>
                      <a:sysClr val="windowText" lastClr="000000">
                        <a:lumMod val="65000"/>
                        <a:lumOff val="35000"/>
                      </a:sysClr>
                    </a:solidFill>
                    <a:latin typeface="Gotham" panose="02000504050000020004" pitchFamily="2" charset="0"/>
                  </a:defRPr>
                </a:pPr>
                <a:endParaRPr lang="en-SG" sz="1600" i="1" baseline="0">
                  <a:latin typeface="Gotham" panose="02000504050000020004" pitchFamily="2" charset="0"/>
                </a:endParaRPr>
              </a:p>
            </c:rich>
          </c:tx>
          <c:layout>
            <c:manualLayout>
              <c:xMode val="edge"/>
              <c:yMode val="edge"/>
              <c:x val="0"/>
              <c:y val="0.26328049175024265"/>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0" i="1" u="none" strike="noStrike" kern="1200" baseline="0">
                  <a:solidFill>
                    <a:sysClr val="windowText" lastClr="000000">
                      <a:lumMod val="65000"/>
                      <a:lumOff val="35000"/>
                    </a:sysClr>
                  </a:solidFill>
                  <a:latin typeface="Gotham" panose="0200050405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964849504"/>
        <c:crosses val="autoZero"/>
        <c:crossBetween val="between"/>
        <c:majorUnit val="100"/>
      </c:valAx>
      <c:spPr>
        <a:noFill/>
        <a:ln>
          <a:noFill/>
        </a:ln>
        <a:effectLst/>
      </c:spPr>
    </c:plotArea>
    <c:plotVisOnly val="1"/>
    <c:dispBlanksAs val="gap"/>
    <c:showDLblsOverMax val="0"/>
  </c:chart>
  <c:spPr>
    <a:solidFill>
      <a:srgbClr val="FCF6EE"/>
    </a:solid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Gotham" panose="02000504050000020004" pitchFamily="2" charset="0"/>
                <a:ea typeface="+mn-ea"/>
                <a:cs typeface="+mn-cs"/>
              </a:defRPr>
            </a:pPr>
            <a:r>
              <a:rPr lang="en-US" sz="2000" b="1" baseline="0">
                <a:latin typeface="Gotham" panose="02000504050000020004" pitchFamily="2" charset="0"/>
              </a:rPr>
              <a:t>IHH PRODUCES LESS WASTE </a:t>
            </a:r>
          </a:p>
          <a:p>
            <a:pPr>
              <a:defRPr sz="2000">
                <a:latin typeface="Gotham" panose="02000504050000020004" pitchFamily="2" charset="0"/>
              </a:defRPr>
            </a:pPr>
            <a:r>
              <a:rPr lang="en-US" sz="2000" b="1" baseline="0">
                <a:latin typeface="Gotham" panose="02000504050000020004" pitchFamily="2" charset="0"/>
              </a:rPr>
              <a:t>PER DOLLAR REVENUE</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Gotham" panose="02000504050000020004" pitchFamily="2" charset="0"/>
              <a:ea typeface="+mn-ea"/>
              <a:cs typeface="+mn-cs"/>
            </a:defRPr>
          </a:pPr>
          <a:endParaRPr lang="en-US"/>
        </a:p>
      </c:txPr>
    </c:title>
    <c:autoTitleDeleted val="0"/>
    <c:plotArea>
      <c:layout>
        <c:manualLayout>
          <c:layoutTarget val="inner"/>
          <c:xMode val="edge"/>
          <c:yMode val="edge"/>
          <c:x val="0.19442826041437672"/>
          <c:y val="0.18111595259787472"/>
          <c:w val="0.74082776057356281"/>
          <c:h val="0.72178272543600208"/>
        </c:manualLayout>
      </c:layout>
      <c:barChart>
        <c:barDir val="col"/>
        <c:grouping val="clustered"/>
        <c:varyColors val="0"/>
        <c:ser>
          <c:idx val="0"/>
          <c:order val="0"/>
          <c:tx>
            <c:strRef>
              <c:f>Sheet1!$I$16</c:f>
              <c:strCache>
                <c:ptCount val="1"/>
                <c:pt idx="0">
                  <c:v>Total waste (tonnes)/
million in revenue (2020)</c:v>
                </c:pt>
              </c:strCache>
            </c:strRef>
          </c:tx>
          <c:spPr>
            <a:solidFill>
              <a:srgbClr val="83A5B7"/>
            </a:solidFill>
            <a:ln>
              <a:noFill/>
            </a:ln>
            <a:effectLst/>
          </c:spPr>
          <c:invertIfNegative val="0"/>
          <c:dPt>
            <c:idx val="0"/>
            <c:invertIfNegative val="0"/>
            <c:bubble3D val="0"/>
            <c:spPr>
              <a:solidFill>
                <a:srgbClr val="D74240"/>
              </a:solidFill>
              <a:ln>
                <a:noFill/>
              </a:ln>
              <a:effectLst/>
            </c:spPr>
            <c:extLst>
              <c:ext xmlns:c16="http://schemas.microsoft.com/office/drawing/2014/chart" uri="{C3380CC4-5D6E-409C-BE32-E72D297353CC}">
                <c16:uniqueId val="{00000001-D165-E649-BD9A-8F96FF357C0A}"/>
              </c:ext>
            </c:extLst>
          </c:dPt>
          <c:cat>
            <c:strRef>
              <c:f>Sheet1!$H$17:$H$20</c:f>
              <c:strCache>
                <c:ptCount val="4"/>
                <c:pt idx="0">
                  <c:v>IHH</c:v>
                </c:pt>
                <c:pt idx="1">
                  <c:v>BDMS</c:v>
                </c:pt>
                <c:pt idx="2">
                  <c:v>Chularat</c:v>
                </c:pt>
                <c:pt idx="3">
                  <c:v>Rede Dor</c:v>
                </c:pt>
              </c:strCache>
            </c:strRef>
          </c:cat>
          <c:val>
            <c:numRef>
              <c:f>Sheet1!$I$17:$I$20</c:f>
              <c:numCache>
                <c:formatCode>General</c:formatCode>
                <c:ptCount val="4"/>
                <c:pt idx="0">
                  <c:v>0.11</c:v>
                </c:pt>
                <c:pt idx="1">
                  <c:v>3.47</c:v>
                </c:pt>
                <c:pt idx="2">
                  <c:v>2.99</c:v>
                </c:pt>
                <c:pt idx="3">
                  <c:v>9.1300000000000008</c:v>
                </c:pt>
              </c:numCache>
            </c:numRef>
          </c:val>
          <c:extLst>
            <c:ext xmlns:c16="http://schemas.microsoft.com/office/drawing/2014/chart" uri="{C3380CC4-5D6E-409C-BE32-E72D297353CC}">
              <c16:uniqueId val="{00000002-D165-E649-BD9A-8F96FF357C0A}"/>
            </c:ext>
          </c:extLst>
        </c:ser>
        <c:dLbls>
          <c:showLegendKey val="0"/>
          <c:showVal val="0"/>
          <c:showCatName val="0"/>
          <c:showSerName val="0"/>
          <c:showPercent val="0"/>
          <c:showBubbleSize val="0"/>
        </c:dLbls>
        <c:gapWidth val="50"/>
        <c:overlap val="-27"/>
        <c:axId val="2061811824"/>
        <c:axId val="2061813072"/>
      </c:barChart>
      <c:catAx>
        <c:axId val="206181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061813072"/>
        <c:crosses val="autoZero"/>
        <c:auto val="1"/>
        <c:lblAlgn val="ctr"/>
        <c:lblOffset val="100"/>
        <c:noMultiLvlLbl val="0"/>
      </c:catAx>
      <c:valAx>
        <c:axId val="2061813072"/>
        <c:scaling>
          <c:orientation val="minMax"/>
        </c:scaling>
        <c:delete val="0"/>
        <c:axPos val="l"/>
        <c:title>
          <c:tx>
            <c:rich>
              <a:bodyPr rot="-5400000" spcFirstLastPara="1" vertOverflow="ellipsis" vert="horz" wrap="square" anchor="ctr" anchorCtr="1"/>
              <a:lstStyle/>
              <a:p>
                <a:pPr>
                  <a:defRPr sz="1600" b="0" i="1" u="none" strike="noStrike" kern="1200" baseline="0">
                    <a:solidFill>
                      <a:schemeClr val="tx1">
                        <a:lumMod val="65000"/>
                        <a:lumOff val="35000"/>
                      </a:schemeClr>
                    </a:solidFill>
                    <a:latin typeface="Gotham" panose="02000504050000020004" pitchFamily="2" charset="0"/>
                    <a:ea typeface="+mn-ea"/>
                    <a:cs typeface="+mn-cs"/>
                  </a:defRPr>
                </a:pPr>
                <a:r>
                  <a:rPr lang="en-US" sz="1600" b="0" i="1" baseline="0">
                    <a:effectLst/>
                    <a:latin typeface="Gotham" panose="02000504050000020004" pitchFamily="2" charset="0"/>
                  </a:rPr>
                  <a:t>Total waste (tonnes)/</a:t>
                </a:r>
                <a:br>
                  <a:rPr lang="en-US" sz="1600" b="0" i="1" baseline="0">
                    <a:effectLst/>
                    <a:latin typeface="Gotham" panose="02000504050000020004" pitchFamily="2" charset="0"/>
                  </a:rPr>
                </a:br>
                <a:r>
                  <a:rPr lang="en-US" sz="1600" b="0" i="1" baseline="0">
                    <a:effectLst/>
                    <a:latin typeface="Gotham" panose="02000504050000020004" pitchFamily="2" charset="0"/>
                  </a:rPr>
                  <a:t>million in revenue (2020)</a:t>
                </a:r>
              </a:p>
            </c:rich>
          </c:tx>
          <c:layout>
            <c:manualLayout>
              <c:xMode val="edge"/>
              <c:yMode val="edge"/>
              <c:x val="2.3543260741612712E-2"/>
              <c:y val="0.23830161440744732"/>
            </c:manualLayout>
          </c:layout>
          <c:overlay val="0"/>
          <c:spPr>
            <a:noFill/>
            <a:ln>
              <a:noFill/>
            </a:ln>
            <a:effectLst/>
          </c:spPr>
          <c:txPr>
            <a:bodyPr rot="-5400000" spcFirstLastPara="1" vertOverflow="ellipsis" vert="horz" wrap="square" anchor="ctr" anchorCtr="1"/>
            <a:lstStyle/>
            <a:p>
              <a:pPr>
                <a:defRPr sz="1600" b="0" i="1" u="none" strike="noStrike" kern="1200" baseline="0">
                  <a:solidFill>
                    <a:schemeClr val="tx1">
                      <a:lumMod val="65000"/>
                      <a:lumOff val="35000"/>
                    </a:schemeClr>
                  </a:solidFill>
                  <a:latin typeface="Gotham" panose="0200050405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2061811824"/>
        <c:crosses val="autoZero"/>
        <c:crossBetween val="between"/>
      </c:valAx>
      <c:spPr>
        <a:noFill/>
        <a:ln>
          <a:noFill/>
        </a:ln>
        <a:effectLst/>
      </c:spPr>
    </c:plotArea>
    <c:plotVisOnly val="1"/>
    <c:dispBlanksAs val="gap"/>
    <c:showDLblsOverMax val="0"/>
  </c:chart>
  <c:spPr>
    <a:solidFill>
      <a:srgbClr val="FCF6EE"/>
    </a:solid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1-DFBB-4FC3-829E-2204565863FF}"/>
              </c:ext>
            </c:extLst>
          </c:dPt>
          <c:dPt>
            <c:idx val="1"/>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3-DFBB-4FC3-829E-2204565863FF}"/>
              </c:ext>
            </c:extLst>
          </c:dPt>
          <c:dPt>
            <c:idx val="2"/>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5-DFBB-4FC3-829E-2204565863FF}"/>
              </c:ext>
            </c:extLst>
          </c:dPt>
          <c:dPt>
            <c:idx val="3"/>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7-DFBB-4FC3-829E-2204565863FF}"/>
              </c:ext>
            </c:extLst>
          </c:dPt>
          <c:dPt>
            <c:idx val="4"/>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9-DFBB-4FC3-829E-2204565863FF}"/>
              </c:ext>
            </c:extLst>
          </c:dPt>
          <c:dPt>
            <c:idx val="5"/>
            <c:invertIfNegative val="0"/>
            <c:bubble3D val="0"/>
            <c:spPr>
              <a:pattFill prst="dkUpDiag">
                <a:fgClr>
                  <a:schemeClr val="accent1"/>
                </a:fgClr>
                <a:bgClr>
                  <a:schemeClr val="bg1"/>
                </a:bgClr>
              </a:pattFill>
              <a:ln>
                <a:noFill/>
              </a:ln>
              <a:effectLst/>
            </c:spPr>
            <c:extLst>
              <c:ext xmlns:c16="http://schemas.microsoft.com/office/drawing/2014/chart" uri="{C3380CC4-5D6E-409C-BE32-E72D297353CC}">
                <c16:uniqueId val="{0000000B-DFBB-4FC3-829E-2204565863FF}"/>
              </c:ext>
            </c:extLst>
          </c:dPt>
          <c:dPt>
            <c:idx val="6"/>
            <c:invertIfNegative val="0"/>
            <c:bubble3D val="0"/>
            <c:spPr>
              <a:solidFill>
                <a:srgbClr val="83A5B7"/>
              </a:solidFill>
              <a:ln>
                <a:noFill/>
              </a:ln>
              <a:effectLst/>
            </c:spPr>
            <c:extLst>
              <c:ext xmlns:c16="http://schemas.microsoft.com/office/drawing/2014/chart" uri="{C3380CC4-5D6E-409C-BE32-E72D297353CC}">
                <c16:uniqueId val="{0000000C-3144-4AB1-9346-DADAFE12AC5C}"/>
              </c:ext>
            </c:extLst>
          </c:dPt>
          <c:dPt>
            <c:idx val="7"/>
            <c:invertIfNegative val="0"/>
            <c:bubble3D val="0"/>
            <c:spPr>
              <a:solidFill>
                <a:srgbClr val="83A5B7"/>
              </a:solidFill>
              <a:ln>
                <a:noFill/>
              </a:ln>
              <a:effectLst/>
            </c:spPr>
            <c:extLst>
              <c:ext xmlns:c16="http://schemas.microsoft.com/office/drawing/2014/chart" uri="{C3380CC4-5D6E-409C-BE32-E72D297353CC}">
                <c16:uniqueId val="{0000000D-3144-4AB1-9346-DADAFE12AC5C}"/>
              </c:ext>
            </c:extLst>
          </c:dPt>
          <c:dPt>
            <c:idx val="8"/>
            <c:invertIfNegative val="0"/>
            <c:bubble3D val="0"/>
            <c:spPr>
              <a:solidFill>
                <a:srgbClr val="83A5B7"/>
              </a:solidFill>
              <a:ln>
                <a:noFill/>
              </a:ln>
              <a:effectLst/>
            </c:spPr>
            <c:extLst>
              <c:ext xmlns:c16="http://schemas.microsoft.com/office/drawing/2014/chart" uri="{C3380CC4-5D6E-409C-BE32-E72D297353CC}">
                <c16:uniqueId val="{0000000E-3144-4AB1-9346-DADAFE12AC5C}"/>
              </c:ext>
            </c:extLst>
          </c:dPt>
          <c:dPt>
            <c:idx val="9"/>
            <c:invertIfNegative val="0"/>
            <c:bubble3D val="0"/>
            <c:spPr>
              <a:solidFill>
                <a:srgbClr val="83A5B7"/>
              </a:solidFill>
              <a:ln>
                <a:noFill/>
              </a:ln>
              <a:effectLst/>
            </c:spPr>
            <c:extLst>
              <c:ext xmlns:c16="http://schemas.microsoft.com/office/drawing/2014/chart" uri="{C3380CC4-5D6E-409C-BE32-E72D297353CC}">
                <c16:uniqueId val="{0000000F-3144-4AB1-9346-DADAFE12AC5C}"/>
              </c:ext>
            </c:extLst>
          </c:dPt>
          <c:dPt>
            <c:idx val="10"/>
            <c:invertIfNegative val="0"/>
            <c:bubble3D val="0"/>
            <c:spPr>
              <a:solidFill>
                <a:srgbClr val="83A5B7"/>
              </a:solidFill>
              <a:ln>
                <a:noFill/>
              </a:ln>
              <a:effectLst/>
            </c:spPr>
            <c:extLst>
              <c:ext xmlns:c16="http://schemas.microsoft.com/office/drawing/2014/chart" uri="{C3380CC4-5D6E-409C-BE32-E72D297353CC}">
                <c16:uniqueId val="{00000010-3144-4AB1-9346-DADAFE12AC5C}"/>
              </c:ext>
            </c:extLst>
          </c:dPt>
          <c:dLbls>
            <c:dLbl>
              <c:idx val="6"/>
              <c:tx>
                <c:rich>
                  <a:bodyPr/>
                  <a:lstStyle/>
                  <a:p>
                    <a:fld id="{1BD2C287-FFBB-436E-83DE-ABB993C76BC0}" type="VALUE">
                      <a:rPr lang="en-US" sz="100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3144-4AB1-9346-DADAFE12AC5C}"/>
                </c:ext>
              </c:extLst>
            </c:dLbl>
            <c:dLbl>
              <c:idx val="7"/>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Gotham" panose="02000504050000020004" pitchFamily="2"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D-3144-4AB1-9346-DADAFE12AC5C}"/>
                </c:ext>
              </c:extLst>
            </c:dLbl>
            <c:dLbl>
              <c:idx val="8"/>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Gotham" panose="02000504050000020004" pitchFamily="2"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E-3144-4AB1-9346-DADAFE12AC5C}"/>
                </c:ext>
              </c:extLst>
            </c:dLbl>
            <c:dLbl>
              <c:idx val="9"/>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Gotham" panose="02000504050000020004" pitchFamily="2"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F-3144-4AB1-9346-DADAFE12AC5C}"/>
                </c:ext>
              </c:extLst>
            </c:dLbl>
            <c:dLbl>
              <c:idx val="1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Gotham" panose="02000504050000020004" pitchFamily="2"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10-3144-4AB1-9346-DADAFE12AC5C}"/>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Gotham" panose="0200050405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Figures!$A$193:$A$203</c:f>
              <c:strCache>
                <c:ptCount val="11"/>
                <c:pt idx="0">
                  <c:v>2017A</c:v>
                </c:pt>
                <c:pt idx="1">
                  <c:v>2018A</c:v>
                </c:pt>
                <c:pt idx="2">
                  <c:v>2019A</c:v>
                </c:pt>
                <c:pt idx="3">
                  <c:v>2020A</c:v>
                </c:pt>
                <c:pt idx="4">
                  <c:v>2021A</c:v>
                </c:pt>
                <c:pt idx="5">
                  <c:v>2022TTM</c:v>
                </c:pt>
                <c:pt idx="6">
                  <c:v>2023E</c:v>
                </c:pt>
                <c:pt idx="7">
                  <c:v>2024E</c:v>
                </c:pt>
                <c:pt idx="8">
                  <c:v>2025E</c:v>
                </c:pt>
                <c:pt idx="9">
                  <c:v>2026E</c:v>
                </c:pt>
                <c:pt idx="10">
                  <c:v>2027E</c:v>
                </c:pt>
              </c:strCache>
            </c:strRef>
          </c:cat>
          <c:val>
            <c:numRef>
              <c:f>Figures!$D$193:$D$203</c:f>
              <c:numCache>
                <c:formatCode>0.0%</c:formatCode>
                <c:ptCount val="11"/>
                <c:pt idx="0">
                  <c:v>0.20199773601049359</c:v>
                </c:pt>
                <c:pt idx="1">
                  <c:v>0.21013410008758135</c:v>
                </c:pt>
                <c:pt idx="2">
                  <c:v>0.22149912599725527</c:v>
                </c:pt>
                <c:pt idx="3">
                  <c:v>0.22184912242025989</c:v>
                </c:pt>
                <c:pt idx="4">
                  <c:v>0.21296258349349861</c:v>
                </c:pt>
                <c:pt idx="5">
                  <c:v>0.23537448016166712</c:v>
                </c:pt>
                <c:pt idx="6">
                  <c:v>0.23799999999999999</c:v>
                </c:pt>
                <c:pt idx="7">
                  <c:v>0.24099999999999999</c:v>
                </c:pt>
                <c:pt idx="8">
                  <c:v>0.24399999999999999</c:v>
                </c:pt>
                <c:pt idx="9">
                  <c:v>0.247</c:v>
                </c:pt>
                <c:pt idx="10">
                  <c:v>0.25</c:v>
                </c:pt>
              </c:numCache>
            </c:numRef>
          </c:val>
          <c:extLst>
            <c:ext xmlns:c16="http://schemas.microsoft.com/office/drawing/2014/chart" uri="{C3380CC4-5D6E-409C-BE32-E72D297353CC}">
              <c16:uniqueId val="{0000000C-DFBB-4FC3-829E-2204565863FF}"/>
            </c:ext>
          </c:extLst>
        </c:ser>
        <c:dLbls>
          <c:showLegendKey val="0"/>
          <c:showVal val="1"/>
          <c:showCatName val="0"/>
          <c:showSerName val="0"/>
          <c:showPercent val="0"/>
          <c:showBubbleSize val="0"/>
        </c:dLbls>
        <c:gapWidth val="75"/>
        <c:axId val="1042427904"/>
        <c:axId val="1042425936"/>
      </c:barChart>
      <c:catAx>
        <c:axId val="104242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042425936"/>
        <c:crosses val="autoZero"/>
        <c:auto val="1"/>
        <c:lblAlgn val="ctr"/>
        <c:lblOffset val="100"/>
        <c:noMultiLvlLbl val="0"/>
      </c:catAx>
      <c:valAx>
        <c:axId val="1042425936"/>
        <c:scaling>
          <c:orientation val="minMax"/>
          <c:min val="0.18000000000000002"/>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042427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ID" sz="2000" b="1">
                <a:latin typeface="Gotham" panose="02000504020000020004" pitchFamily="2" charset="0"/>
              </a:rPr>
              <a:t>MEDICAL TOURISM EXPENDITURE INTO </a:t>
            </a:r>
            <a:r>
              <a:rPr lang="en-ID" sz="2000" b="1" i="0" u="none" strike="noStrike" baseline="0">
                <a:effectLst/>
                <a:latin typeface="Gotham" panose="02000504020000020004" pitchFamily="2" charset="0"/>
              </a:rPr>
              <a:t>INDIA AND MALAYSIA</a:t>
            </a:r>
            <a:r>
              <a:rPr lang="en-ID" sz="2000" b="1">
                <a:latin typeface="Gotham" panose="02000504020000020004" pitchFamily="2" charset="0"/>
              </a:rPr>
              <a:t> TO RISE</a:t>
            </a:r>
          </a:p>
        </c:rich>
      </c:tx>
      <c:layout>
        <c:manualLayout>
          <c:xMode val="edge"/>
          <c:yMode val="edge"/>
          <c:x val="0.14855305466237942"/>
          <c:y val="1.6717954073454565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Sheet1!$N$221</c:f>
              <c:strCache>
                <c:ptCount val="1"/>
                <c:pt idx="0">
                  <c:v>Malaysia</c:v>
                </c:pt>
              </c:strCache>
            </c:strRef>
          </c:tx>
          <c:spPr>
            <a:ln w="28575" cap="rnd">
              <a:solidFill>
                <a:schemeClr val="accent1"/>
              </a:solidFill>
              <a:round/>
            </a:ln>
            <a:effectLst/>
          </c:spPr>
          <c:marker>
            <c:symbol val="none"/>
          </c:marker>
          <c:cat>
            <c:strRef>
              <c:f>Sheet1!$M$222:$M$228</c:f>
              <c:strCache>
                <c:ptCount val="7"/>
                <c:pt idx="0">
                  <c:v>2021</c:v>
                </c:pt>
                <c:pt idx="1">
                  <c:v>2022</c:v>
                </c:pt>
                <c:pt idx="2">
                  <c:v>2023E</c:v>
                </c:pt>
                <c:pt idx="3">
                  <c:v>2024E</c:v>
                </c:pt>
                <c:pt idx="4">
                  <c:v>2025E</c:v>
                </c:pt>
                <c:pt idx="5">
                  <c:v>2026E</c:v>
                </c:pt>
                <c:pt idx="6">
                  <c:v>2027E</c:v>
                </c:pt>
              </c:strCache>
            </c:strRef>
          </c:cat>
          <c:val>
            <c:numRef>
              <c:f>Sheet1!$N$222:$N$228</c:f>
              <c:numCache>
                <c:formatCode>General</c:formatCode>
                <c:ptCount val="7"/>
                <c:pt idx="0">
                  <c:v>3.75</c:v>
                </c:pt>
                <c:pt idx="1">
                  <c:v>3.92</c:v>
                </c:pt>
                <c:pt idx="2">
                  <c:v>4.0960000000000001</c:v>
                </c:pt>
                <c:pt idx="3">
                  <c:v>4.28</c:v>
                </c:pt>
                <c:pt idx="4">
                  <c:v>4.4729999999999999</c:v>
                </c:pt>
                <c:pt idx="5">
                  <c:v>4.6740000000000004</c:v>
                </c:pt>
                <c:pt idx="6">
                  <c:v>4.88</c:v>
                </c:pt>
              </c:numCache>
            </c:numRef>
          </c:val>
          <c:smooth val="0"/>
          <c:extLst>
            <c:ext xmlns:c16="http://schemas.microsoft.com/office/drawing/2014/chart" uri="{C3380CC4-5D6E-409C-BE32-E72D297353CC}">
              <c16:uniqueId val="{00000000-07F9-BB4D-8A49-CC664FF3B2FE}"/>
            </c:ext>
          </c:extLst>
        </c:ser>
        <c:dLbls>
          <c:showLegendKey val="0"/>
          <c:showVal val="0"/>
          <c:showCatName val="0"/>
          <c:showSerName val="0"/>
          <c:showPercent val="0"/>
          <c:showBubbleSize val="0"/>
        </c:dLbls>
        <c:marker val="1"/>
        <c:smooth val="0"/>
        <c:axId val="1117878512"/>
        <c:axId val="1117871624"/>
      </c:lineChart>
      <c:lineChart>
        <c:grouping val="standard"/>
        <c:varyColors val="0"/>
        <c:ser>
          <c:idx val="1"/>
          <c:order val="1"/>
          <c:tx>
            <c:strRef>
              <c:f>Sheet1!$O$221</c:f>
              <c:strCache>
                <c:ptCount val="1"/>
                <c:pt idx="0">
                  <c:v>India</c:v>
                </c:pt>
              </c:strCache>
            </c:strRef>
          </c:tx>
          <c:spPr>
            <a:ln w="31750" cap="rnd">
              <a:solidFill>
                <a:schemeClr val="accent6"/>
              </a:solidFill>
              <a:round/>
            </a:ln>
            <a:effectLst/>
          </c:spPr>
          <c:marker>
            <c:symbol val="none"/>
          </c:marker>
          <c:cat>
            <c:strRef>
              <c:f>Sheet1!$M$222:$M$228</c:f>
              <c:strCache>
                <c:ptCount val="7"/>
                <c:pt idx="0">
                  <c:v>2021</c:v>
                </c:pt>
                <c:pt idx="1">
                  <c:v>2022</c:v>
                </c:pt>
                <c:pt idx="2">
                  <c:v>2023E</c:v>
                </c:pt>
                <c:pt idx="3">
                  <c:v>2024E</c:v>
                </c:pt>
                <c:pt idx="4">
                  <c:v>2025E</c:v>
                </c:pt>
                <c:pt idx="5">
                  <c:v>2026E</c:v>
                </c:pt>
                <c:pt idx="6">
                  <c:v>2027E</c:v>
                </c:pt>
              </c:strCache>
            </c:strRef>
          </c:cat>
          <c:val>
            <c:numRef>
              <c:f>Sheet1!$O$222:$O$228</c:f>
              <c:numCache>
                <c:formatCode>General</c:formatCode>
                <c:ptCount val="7"/>
                <c:pt idx="0">
                  <c:v>5.63</c:v>
                </c:pt>
                <c:pt idx="1">
                  <c:v>7.64</c:v>
                </c:pt>
                <c:pt idx="2">
                  <c:v>10.36</c:v>
                </c:pt>
                <c:pt idx="3">
                  <c:v>14.06</c:v>
                </c:pt>
                <c:pt idx="4">
                  <c:v>19.079999999999998</c:v>
                </c:pt>
                <c:pt idx="5">
                  <c:v>28.89</c:v>
                </c:pt>
                <c:pt idx="6">
                  <c:v>35.119999999999997</c:v>
                </c:pt>
              </c:numCache>
            </c:numRef>
          </c:val>
          <c:smooth val="0"/>
          <c:extLst>
            <c:ext xmlns:c16="http://schemas.microsoft.com/office/drawing/2014/chart" uri="{C3380CC4-5D6E-409C-BE32-E72D297353CC}">
              <c16:uniqueId val="{00000001-07F9-BB4D-8A49-CC664FF3B2FE}"/>
            </c:ext>
          </c:extLst>
        </c:ser>
        <c:dLbls>
          <c:showLegendKey val="0"/>
          <c:showVal val="0"/>
          <c:showCatName val="0"/>
          <c:showSerName val="0"/>
          <c:showPercent val="0"/>
          <c:showBubbleSize val="0"/>
        </c:dLbls>
        <c:marker val="1"/>
        <c:smooth val="0"/>
        <c:axId val="1126300400"/>
        <c:axId val="1126298104"/>
      </c:lineChart>
      <c:catAx>
        <c:axId val="1117878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117871624"/>
        <c:crosses val="autoZero"/>
        <c:auto val="1"/>
        <c:lblAlgn val="ctr"/>
        <c:lblOffset val="100"/>
        <c:noMultiLvlLbl val="0"/>
      </c:catAx>
      <c:valAx>
        <c:axId val="1117871624"/>
        <c:scaling>
          <c:orientation val="minMax"/>
          <c:min val="3"/>
        </c:scaling>
        <c:delete val="0"/>
        <c:axPos val="l"/>
        <c:title>
          <c:tx>
            <c:rich>
              <a:bodyPr rot="-5400000" spcFirstLastPara="1" vertOverflow="ellipsis" vert="horz" wrap="square" anchor="ctr" anchorCtr="1"/>
              <a:lstStyle/>
              <a:p>
                <a:pPr>
                  <a:defRPr sz="1400" b="0" i="1" u="none" strike="noStrike" kern="1200" baseline="0">
                    <a:solidFill>
                      <a:schemeClr val="tx1">
                        <a:lumMod val="65000"/>
                        <a:lumOff val="35000"/>
                      </a:schemeClr>
                    </a:solidFill>
                    <a:latin typeface="Gotham" panose="02000504050000020004" pitchFamily="2" charset="0"/>
                    <a:ea typeface="+mn-ea"/>
                    <a:cs typeface="+mn-cs"/>
                  </a:defRPr>
                </a:pPr>
                <a:r>
                  <a:rPr lang="en-ID" sz="1400" i="1" baseline="0">
                    <a:latin typeface="Gotham" panose="02000504050000020004" pitchFamily="2" charset="0"/>
                  </a:rPr>
                  <a:t>Malaysia ($US Billions)</a:t>
                </a:r>
              </a:p>
            </c:rich>
          </c:tx>
          <c:overlay val="0"/>
          <c:spPr>
            <a:noFill/>
            <a:ln>
              <a:noFill/>
            </a:ln>
            <a:effectLst/>
          </c:spPr>
          <c:txPr>
            <a:bodyPr rot="-5400000" spcFirstLastPara="1" vertOverflow="ellipsis" vert="horz" wrap="square" anchor="ctr" anchorCtr="1"/>
            <a:lstStyle/>
            <a:p>
              <a:pPr>
                <a:defRPr sz="1400" b="0" i="1" u="none" strike="noStrike" kern="1200" baseline="0">
                  <a:solidFill>
                    <a:schemeClr val="tx1">
                      <a:lumMod val="65000"/>
                      <a:lumOff val="35000"/>
                    </a:schemeClr>
                  </a:solidFill>
                  <a:latin typeface="Gotham" panose="0200050405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117878512"/>
        <c:crosses val="autoZero"/>
        <c:crossBetween val="between"/>
      </c:valAx>
      <c:valAx>
        <c:axId val="1126298104"/>
        <c:scaling>
          <c:orientation val="minMax"/>
        </c:scaling>
        <c:delete val="0"/>
        <c:axPos val="r"/>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1" u="none" strike="noStrike" kern="1200" baseline="0">
                    <a:solidFill>
                      <a:sysClr val="windowText" lastClr="000000">
                        <a:lumMod val="65000"/>
                        <a:lumOff val="35000"/>
                      </a:sysClr>
                    </a:solidFill>
                    <a:latin typeface="Gotham" panose="02000504050000020004" pitchFamily="2" charset="0"/>
                    <a:ea typeface="+mn-ea"/>
                    <a:cs typeface="+mn-cs"/>
                  </a:defRPr>
                </a:pPr>
                <a:r>
                  <a:rPr lang="en-ID" sz="1400" b="0" i="1" baseline="0">
                    <a:effectLst/>
                    <a:latin typeface="Gotham" panose="02000504050000020004" pitchFamily="2" charset="0"/>
                  </a:rPr>
                  <a:t>India ($US Billions)</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1" u="none" strike="noStrike" kern="1200" baseline="0">
                  <a:solidFill>
                    <a:sysClr val="windowText" lastClr="000000">
                      <a:lumMod val="65000"/>
                      <a:lumOff val="35000"/>
                    </a:sysClr>
                  </a:solidFill>
                  <a:latin typeface="Gotham" panose="02000504050000020004" pitchFamily="2" charset="0"/>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126300400"/>
        <c:crosses val="max"/>
        <c:crossBetween val="between"/>
      </c:valAx>
      <c:catAx>
        <c:axId val="1126300400"/>
        <c:scaling>
          <c:orientation val="minMax"/>
        </c:scaling>
        <c:delete val="1"/>
        <c:axPos val="b"/>
        <c:numFmt formatCode="General" sourceLinked="1"/>
        <c:majorTickMark val="out"/>
        <c:minorTickMark val="none"/>
        <c:tickLblPos val="nextTo"/>
        <c:crossAx val="11262981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legend>
    <c:plotVisOnly val="1"/>
    <c:dispBlanksAs val="gap"/>
    <c:showDLblsOverMax val="0"/>
  </c:chart>
  <c:spPr>
    <a:noFill/>
    <a:ln w="0"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2000" b="0" i="0" u="none" strike="noStrike" kern="1200" spc="0" baseline="0">
                <a:solidFill>
                  <a:prstClr val="black">
                    <a:lumMod val="65000"/>
                    <a:lumOff val="35000"/>
                  </a:prstClr>
                </a:solidFill>
                <a:latin typeface="+mn-lt"/>
                <a:ea typeface="+mn-ea"/>
                <a:cs typeface="+mn-cs"/>
              </a:defRPr>
            </a:pPr>
            <a:r>
              <a:rPr lang="en-ID" sz="2000" b="1" i="0" u="none" strike="noStrike" kern="1200" spc="0" baseline="0">
                <a:solidFill>
                  <a:prstClr val="black">
                    <a:lumMod val="65000"/>
                    <a:lumOff val="35000"/>
                  </a:prstClr>
                </a:solidFill>
                <a:latin typeface="Gotham" panose="02000504020000020004" pitchFamily="2" charset="0"/>
                <a:ea typeface="+mn-ea"/>
                <a:cs typeface="+mn-cs"/>
              </a:rPr>
              <a:t>INCREASING ELDERLY POPULATION TO BENEFIT IHH</a:t>
            </a:r>
          </a:p>
        </c:rich>
      </c:tx>
      <c:layout>
        <c:manualLayout>
          <c:xMode val="edge"/>
          <c:yMode val="edge"/>
          <c:x val="0.169470098667449"/>
          <c:y val="1.2784539900851027E-2"/>
        </c:manualLayout>
      </c:layout>
      <c:overlay val="0"/>
      <c:spPr>
        <a:noFill/>
        <a:ln>
          <a:noFill/>
        </a:ln>
        <a:effectLst/>
      </c:spPr>
      <c:txPr>
        <a:bodyPr rot="0" spcFirstLastPara="1" vertOverflow="ellipsis" vert="horz" wrap="square" anchor="ctr" anchorCtr="1"/>
        <a:lstStyle/>
        <a:p>
          <a:pPr algn="ctr" rtl="0">
            <a:defRPr sz="20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Sheet1!$J$124</c:f>
              <c:strCache>
                <c:ptCount val="1"/>
                <c:pt idx="0">
                  <c:v>2020</c:v>
                </c:pt>
              </c:strCache>
            </c:strRef>
          </c:tx>
          <c:spPr>
            <a:solidFill>
              <a:schemeClr val="accent1"/>
            </a:solidFill>
            <a:ln>
              <a:noFill/>
            </a:ln>
            <a:effectLst/>
          </c:spPr>
          <c:invertIfNegative val="0"/>
          <c:cat>
            <c:strRef>
              <c:f>Sheet1!$I$125:$I$128</c:f>
              <c:strCache>
                <c:ptCount val="4"/>
                <c:pt idx="0">
                  <c:v>SG</c:v>
                </c:pt>
                <c:pt idx="1">
                  <c:v>TR</c:v>
                </c:pt>
                <c:pt idx="2">
                  <c:v>MY</c:v>
                </c:pt>
                <c:pt idx="3">
                  <c:v>IN</c:v>
                </c:pt>
              </c:strCache>
            </c:strRef>
          </c:cat>
          <c:val>
            <c:numRef>
              <c:f>Sheet1!$J$125:$J$128</c:f>
              <c:numCache>
                <c:formatCode>0%</c:formatCode>
                <c:ptCount val="4"/>
                <c:pt idx="0">
                  <c:v>0.13</c:v>
                </c:pt>
                <c:pt idx="1">
                  <c:v>0.09</c:v>
                </c:pt>
                <c:pt idx="2">
                  <c:v>7.0000000000000007E-2</c:v>
                </c:pt>
                <c:pt idx="3">
                  <c:v>7.0000000000000007E-2</c:v>
                </c:pt>
              </c:numCache>
            </c:numRef>
          </c:val>
          <c:extLst>
            <c:ext xmlns:c16="http://schemas.microsoft.com/office/drawing/2014/chart" uri="{C3380CC4-5D6E-409C-BE32-E72D297353CC}">
              <c16:uniqueId val="{00000000-A27F-D447-BAA2-94800DAFF6D8}"/>
            </c:ext>
          </c:extLst>
        </c:ser>
        <c:ser>
          <c:idx val="1"/>
          <c:order val="1"/>
          <c:tx>
            <c:strRef>
              <c:f>Sheet1!$K$124</c:f>
              <c:strCache>
                <c:ptCount val="1"/>
                <c:pt idx="0">
                  <c:v>2040</c:v>
                </c:pt>
              </c:strCache>
            </c:strRef>
          </c:tx>
          <c:spPr>
            <a:solidFill>
              <a:schemeClr val="accent6"/>
            </a:solidFill>
            <a:ln>
              <a:noFill/>
            </a:ln>
            <a:effectLst/>
          </c:spPr>
          <c:invertIfNegative val="0"/>
          <c:cat>
            <c:strRef>
              <c:f>Sheet1!$I$125:$I$128</c:f>
              <c:strCache>
                <c:ptCount val="4"/>
                <c:pt idx="0">
                  <c:v>SG</c:v>
                </c:pt>
                <c:pt idx="1">
                  <c:v>TR</c:v>
                </c:pt>
                <c:pt idx="2">
                  <c:v>MY</c:v>
                </c:pt>
                <c:pt idx="3">
                  <c:v>IN</c:v>
                </c:pt>
              </c:strCache>
            </c:strRef>
          </c:cat>
          <c:val>
            <c:numRef>
              <c:f>Sheet1!$K$125:$K$128</c:f>
              <c:numCache>
                <c:formatCode>0%</c:formatCode>
                <c:ptCount val="4"/>
                <c:pt idx="0">
                  <c:v>0.28999999999999998</c:v>
                </c:pt>
                <c:pt idx="1">
                  <c:v>0.16</c:v>
                </c:pt>
                <c:pt idx="2">
                  <c:v>0.13</c:v>
                </c:pt>
                <c:pt idx="3">
                  <c:v>0.11</c:v>
                </c:pt>
              </c:numCache>
            </c:numRef>
          </c:val>
          <c:extLst>
            <c:ext xmlns:c16="http://schemas.microsoft.com/office/drawing/2014/chart" uri="{C3380CC4-5D6E-409C-BE32-E72D297353CC}">
              <c16:uniqueId val="{00000001-A27F-D447-BAA2-94800DAFF6D8}"/>
            </c:ext>
          </c:extLst>
        </c:ser>
        <c:dLbls>
          <c:showLegendKey val="0"/>
          <c:showVal val="0"/>
          <c:showCatName val="0"/>
          <c:showSerName val="0"/>
          <c:showPercent val="0"/>
          <c:showBubbleSize val="0"/>
        </c:dLbls>
        <c:gapWidth val="219"/>
        <c:overlap val="-27"/>
        <c:axId val="1125735048"/>
        <c:axId val="1125735376"/>
      </c:barChart>
      <c:catAx>
        <c:axId val="1125735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125735376"/>
        <c:crosses val="autoZero"/>
        <c:auto val="1"/>
        <c:lblAlgn val="ctr"/>
        <c:lblOffset val="100"/>
        <c:noMultiLvlLbl val="0"/>
      </c:catAx>
      <c:valAx>
        <c:axId val="1125735376"/>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sz="1400" i="1" baseline="0">
                    <a:latin typeface="Gotham" panose="02000504050000020004" pitchFamily="2" charset="0"/>
                  </a:rPr>
                  <a:t>Proportion of population aged 65 years</a:t>
                </a:r>
              </a:p>
              <a:p>
                <a:pPr>
                  <a:defRPr sz="1400"/>
                </a:pPr>
                <a:r>
                  <a:rPr lang="en-GB" sz="1400" i="1" baseline="0">
                    <a:latin typeface="Gotham" panose="02000504050000020004" pitchFamily="2" charset="0"/>
                  </a:rPr>
                  <a:t> old and above (%)</a:t>
                </a:r>
              </a:p>
            </c:rich>
          </c:tx>
          <c:layout>
            <c:manualLayout>
              <c:xMode val="edge"/>
              <c:yMode val="edge"/>
              <c:x val="1.2130753671077623E-2"/>
              <c:y val="0.2251501763998064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otham" panose="02000504050000020004" pitchFamily="2" charset="0"/>
                <a:ea typeface="+mn-ea"/>
                <a:cs typeface="+mn-cs"/>
              </a:defRPr>
            </a:pPr>
            <a:endParaRPr lang="en-US"/>
          </a:p>
        </c:txPr>
        <c:crossAx val="1125735048"/>
        <c:crosses val="autoZero"/>
        <c:crossBetween val="between"/>
      </c:valAx>
      <c:spPr>
        <a:noFill/>
        <a:ln>
          <a:noFill/>
        </a:ln>
        <a:effectLst/>
      </c:spPr>
    </c:plotArea>
    <c:legend>
      <c:legendPos val="b"/>
      <c:layout>
        <c:manualLayout>
          <c:xMode val="edge"/>
          <c:yMode val="edge"/>
          <c:x val="0.23562293284745917"/>
          <c:y val="0.90641347685125839"/>
          <c:w val="0.52294547064746033"/>
          <c:h val="8.7194232383388623E-2"/>
        </c:manualLayout>
      </c:layout>
      <c:overlay val="0"/>
      <c:spPr>
        <a:noFill/>
        <a:ln>
          <a:noFill/>
        </a:ln>
        <a:effectLst/>
      </c:spPr>
      <c:txPr>
        <a:bodyPr rot="0" spcFirstLastPara="1" vertOverflow="ellipsis" vert="horz" wrap="square" anchor="ctr" anchorCtr="1"/>
        <a:lstStyle/>
        <a:p>
          <a:pPr>
            <a:defRPr sz="1200" b="0" i="1" u="none" strike="noStrike" kern="1200" baseline="0">
              <a:solidFill>
                <a:schemeClr val="tx1">
                  <a:lumMod val="65000"/>
                  <a:lumOff val="35000"/>
                </a:schemeClr>
              </a:solidFill>
              <a:latin typeface="Gotham" panose="02000504050000020004" pitchFamily="2" charset="0"/>
              <a:ea typeface="+mn-ea"/>
              <a:cs typeface="+mn-cs"/>
            </a:defRPr>
          </a:pPr>
          <a:endParaRPr lang="en-US"/>
        </a:p>
      </c:txPr>
    </c:legend>
    <c:plotVisOnly val="1"/>
    <c:dispBlanksAs val="gap"/>
    <c:showDLblsOverMax val="0"/>
  </c:chart>
  <c:spPr>
    <a:solidFill>
      <a:srgbClr val="FDF6EF"/>
    </a:solidFill>
    <a:ln w="9525" cap="flat" cmpd="sng" algn="ctr">
      <a:noFill/>
      <a:round/>
    </a:ln>
    <a:effectLst/>
  </c:spPr>
  <c:txPr>
    <a:bodyPr/>
    <a:lstStyle/>
    <a:p>
      <a:pPr>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Figures!$A$136:$A$140</cx:f>
        <cx:lvl ptCount="5">
          <cx:pt idx="0">Raffles (SG)</cx:pt>
          <cx:pt idx="1">IHH</cx:pt>
          <cx:pt idx="2">Mpark (TKY)</cx:pt>
          <cx:pt idx="3">Apollo (IN)</cx:pt>
          <cx:pt idx="4">KPJ (MY)</cx:pt>
        </cx:lvl>
      </cx:strDim>
      <cx:numDim type="val">
        <cx:f>Figures!$B$136:$B$140</cx:f>
        <cx:lvl ptCount="5" formatCode="0.00">
          <cx:pt idx="0">19</cx:pt>
          <cx:pt idx="1">6.7800000000000002</cx:pt>
          <cx:pt idx="2">2.5099999999999998</cx:pt>
          <cx:pt idx="3">2.1299999999999999</cx:pt>
          <cx:pt idx="4">1.48</cx:pt>
        </cx:lvl>
      </cx:numDim>
    </cx:data>
  </cx:chartData>
  <cx:chart>
    <cx:plotArea>
      <cx:plotAreaRegion>
        <cx:series layoutId="funnel" uniqueId="{B125E785-BCF8-43FF-AFBF-833D665D9A59}">
          <cx:tx>
            <cx:txData>
              <cx:f/>
              <cx:v>Interest coverage ratio</cx:v>
            </cx:txData>
          </cx:tx>
          <cx:spPr>
            <a:solidFill>
              <a:srgbClr val="7AA0B5"/>
            </a:solidFill>
          </cx:spPr>
          <cx:dataPt idx="1">
            <cx:spPr>
              <a:solidFill>
                <a:srgbClr val="D74240"/>
              </a:solidFill>
            </cx:spPr>
          </cx:dataPt>
          <cx:dataLabels>
            <cx:txPr>
              <a:bodyPr spcFirstLastPara="1" vertOverflow="ellipsis" horzOverflow="overflow" wrap="square" lIns="0" tIns="0" rIns="0" bIns="0" anchor="ctr" anchorCtr="1"/>
              <a:lstStyle/>
              <a:p>
                <a:pPr algn="ctr" rtl="0">
                  <a:defRPr sz="1100" baseline="0">
                    <a:solidFill>
                      <a:schemeClr val="bg1"/>
                    </a:solidFill>
                    <a:latin typeface="Gotham" panose="02000504050000020004" pitchFamily="2" charset="0"/>
                  </a:defRPr>
                </a:pPr>
                <a:endParaRPr lang="en-US" sz="1100" b="0" i="0" u="none" strike="noStrike" baseline="0">
                  <a:solidFill>
                    <a:schemeClr val="bg1"/>
                  </a:solidFill>
                  <a:latin typeface="Gotham" panose="02000504050000020004" pitchFamily="2" charset="0"/>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100" baseline="0">
                <a:latin typeface="Gotham" panose="02000504050000020004" pitchFamily="2" charset="0"/>
              </a:defRPr>
            </a:pPr>
            <a:endParaRPr lang="en-US" sz="1100" b="0" i="0" u="none" strike="noStrike" baseline="0">
              <a:solidFill>
                <a:prstClr val="black">
                  <a:lumMod val="65000"/>
                  <a:lumOff val="35000"/>
                </a:prstClr>
              </a:solidFill>
              <a:latin typeface="Gotham" panose="02000504050000020004" pitchFamily="2" charset="0"/>
            </a:endParaRPr>
          </a:p>
        </cx:txPr>
      </cx:axis>
    </cx:plotArea>
    <cx:legend pos="t" align="ctr" overlay="0">
      <cx:txPr>
        <a:bodyPr spcFirstLastPara="1" vertOverflow="ellipsis" horzOverflow="overflow" wrap="square" lIns="0" tIns="0" rIns="0" bIns="0" anchor="ctr" anchorCtr="1"/>
        <a:lstStyle/>
        <a:p>
          <a:pPr algn="ctr" rtl="0">
            <a:defRPr sz="1100" baseline="0">
              <a:latin typeface="Gotham" panose="02000504050000020004" pitchFamily="2" charset="0"/>
            </a:defRPr>
          </a:pPr>
          <a:endParaRPr lang="en-US" sz="1100" b="0" i="0" u="none" strike="noStrike" baseline="0">
            <a:solidFill>
              <a:sysClr val="windowText" lastClr="000000">
                <a:lumMod val="65000"/>
                <a:lumOff val="35000"/>
              </a:sysClr>
            </a:solidFill>
            <a:latin typeface="Gotham" panose="02000504050000020004" pitchFamily="2" charset="0"/>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0.04409</cdr:x>
      <cdr:y>0.95241</cdr:y>
    </cdr:from>
    <cdr:to>
      <cdr:x>0.95918</cdr:x>
      <cdr:y>1</cdr:y>
    </cdr:to>
    <cdr:sp macro="" textlink="">
      <cdr:nvSpPr>
        <cdr:cNvPr id="2" name="Text Box 515"/>
        <cdr:cNvSpPr txBox="1"/>
      </cdr:nvSpPr>
      <cdr:spPr>
        <a:xfrm xmlns:a="http://schemas.openxmlformats.org/drawingml/2006/main">
          <a:off x="89107" y="2512875"/>
          <a:ext cx="1849600" cy="125550"/>
        </a:xfrm>
        <a:prstGeom xmlns:a="http://schemas.openxmlformats.org/drawingml/2006/main" prst="rect">
          <a:avLst/>
        </a:prstGeom>
        <a:solidFill xmlns:a="http://schemas.openxmlformats.org/drawingml/2006/main">
          <a:srgbClr val="FDF6EF">
            <a:alpha val="0"/>
          </a:srgbClr>
        </a:solidFill>
        <a:ln xmlns:a="http://schemas.openxmlformats.org/drawingml/2006/main">
          <a:noFill/>
        </a:ln>
      </cdr:spPr>
      <cdr:txBody>
        <a:bodyPr xmlns:a="http://schemas.openxmlformats.org/drawingml/2006/main" rot="0" spcFirstLastPara="0" vert="horz" wrap="square" lIns="0" tIns="0" rIns="0" bIns="0" numCol="1" spcCol="0" rtlCol="0" fromWordArt="0" anchor="t" anchorCtr="0" forceAA="0" compatLnSpc="1">
          <a:prstTxWarp prst="textNoShape">
            <a:avLst/>
          </a:prstTxWarp>
          <a:noAutofit/>
        </a:bodyPr>
        <a:lstStyle xmlns:a="http://schemas.openxmlformats.org/drawingml/2006/main"/>
        <a:p xmlns:a="http://schemas.openxmlformats.org/drawingml/2006/main">
          <a:pPr marL="0" marR="0" algn="r">
            <a:spcBef>
              <a:spcPts val="0"/>
            </a:spcBef>
            <a:spcAft>
              <a:spcPts val="1000"/>
            </a:spcAft>
          </a:pPr>
          <a:r>
            <a:rPr lang="en-ID" sz="1200" i="1" dirty="0">
              <a:solidFill>
                <a:srgbClr val="44546A"/>
              </a:solidFill>
              <a:effectLst/>
              <a:latin typeface="Gotham" panose="02000504050000020004" pitchFamily="2" charset="0"/>
              <a:ea typeface="Arial" panose="020B0604020202020204" pitchFamily="34" charset="0"/>
              <a:cs typeface="Times New Roman" panose="02020603050405020304" pitchFamily="18" charset="0"/>
            </a:rPr>
            <a:t>Source:</a:t>
          </a:r>
          <a:r>
            <a:rPr lang="en-ID" sz="1200" i="1" baseline="0" dirty="0">
              <a:solidFill>
                <a:srgbClr val="44546A"/>
              </a:solidFill>
              <a:effectLst/>
              <a:latin typeface="Gotham" panose="02000504050000020004" pitchFamily="2" charset="0"/>
              <a:ea typeface="Arial" panose="020B0604020202020204" pitchFamily="34" charset="0"/>
              <a:cs typeface="Times New Roman" panose="02020603050405020304" pitchFamily="18" charset="0"/>
            </a:rPr>
            <a:t> World Bank </a:t>
          </a:r>
          <a:endParaRPr lang="en-ID" sz="1200" i="1" dirty="0">
            <a:solidFill>
              <a:srgbClr val="44546A"/>
            </a:solidFill>
            <a:effectLst/>
            <a:latin typeface="Gotham" panose="02000504050000020004" pitchFamily="2" charset="0"/>
            <a:ea typeface="Arial" panose="020B0604020202020204" pitchFamily="34" charset="0"/>
            <a:cs typeface="Times New Roman" panose="02020603050405020304" pitchFamily="18"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0.38834</cdr:x>
      <cdr:y>0.91773</cdr:y>
    </cdr:from>
    <cdr:to>
      <cdr:x>0.93955</cdr:x>
      <cdr:y>0.94831</cdr:y>
    </cdr:to>
    <cdr:sp macro="" textlink="">
      <cdr:nvSpPr>
        <cdr:cNvPr id="2" name="Text Box 58"/>
        <cdr:cNvSpPr txBox="1"/>
      </cdr:nvSpPr>
      <cdr:spPr>
        <a:xfrm xmlns:a="http://schemas.openxmlformats.org/drawingml/2006/main">
          <a:off x="2482053" y="5541438"/>
          <a:ext cx="3523026" cy="184666"/>
        </a:xfrm>
        <a:prstGeom xmlns:a="http://schemas.openxmlformats.org/drawingml/2006/main" prst="rect">
          <a:avLst/>
        </a:prstGeom>
        <a:solidFill xmlns:a="http://schemas.openxmlformats.org/drawingml/2006/main">
          <a:prstClr val="white">
            <a:alpha val="0"/>
          </a:prstClr>
        </a:solidFill>
        <a:ln xmlns:a="http://schemas.openxmlformats.org/drawingml/2006/main">
          <a:noFill/>
        </a:ln>
      </cdr:spPr>
      <cdr:txBody>
        <a:bodyPr xmlns:a="http://schemas.openxmlformats.org/drawingml/2006/main" rot="0" spcFirstLastPara="0" vert="horz" wrap="square" lIns="0" tIns="0" rIns="0" bIns="0" numCol="1" spcCol="0" rtlCol="0" fromWordArt="0" anchor="t" anchorCtr="0" forceAA="0" compatLnSpc="1">
          <a:prstTxWarp prst="textNoShape">
            <a:avLst/>
          </a:prstTxWarp>
          <a:spAutoFit/>
        </a:bodyPr>
        <a:lstStyle xmlns:a="http://schemas.openxmlformats.org/drawingml/2006/main"/>
        <a:p xmlns:a="http://schemas.openxmlformats.org/drawingml/2006/main">
          <a:pPr algn="r">
            <a:spcAft>
              <a:spcPts val="1000"/>
            </a:spcAft>
          </a:pPr>
          <a:r>
            <a:rPr lang="en-ID" sz="1200" i="1" dirty="0">
              <a:solidFill>
                <a:srgbClr val="44546A"/>
              </a:solidFill>
              <a:effectLst/>
              <a:latin typeface="Gotham" panose="02000504050000020004" pitchFamily="2" charset="0"/>
              <a:ea typeface="Arial" panose="020B0604020202020204" pitchFamily="34" charset="0"/>
              <a:cs typeface="Arial" panose="020B0604020202020204" pitchFamily="34" charset="0"/>
            </a:rPr>
            <a:t>Source: World Health Organization</a:t>
          </a:r>
          <a:endParaRPr lang="en-SG" sz="1200" i="1" dirty="0">
            <a:solidFill>
              <a:srgbClr val="44546A"/>
            </a:solidFill>
            <a:effectLst/>
            <a:latin typeface="Gotham" panose="02000504050000020004" pitchFamily="2" charset="0"/>
            <a:ea typeface="Arial" panose="020B0604020202020204" pitchFamily="34" charset="0"/>
            <a:cs typeface="Arial" panose="020B0604020202020204" pitchFamily="34" charset="0"/>
          </a:endParaRPr>
        </a:p>
      </cdr:txBody>
    </cdr:sp>
  </cdr:relSizeAnchor>
  <cdr:relSizeAnchor xmlns:cdr="http://schemas.openxmlformats.org/drawingml/2006/chartDrawing">
    <cdr:from>
      <cdr:x>0.05181</cdr:x>
      <cdr:y>0</cdr:y>
    </cdr:from>
    <cdr:to>
      <cdr:x>1</cdr:x>
      <cdr:y>0.25032</cdr:y>
    </cdr:to>
    <cdr:sp macro="" textlink="">
      <cdr:nvSpPr>
        <cdr:cNvPr id="3" name="Text Box 2"/>
        <cdr:cNvSpPr txBox="1"/>
      </cdr:nvSpPr>
      <cdr:spPr>
        <a:xfrm xmlns:a="http://schemas.openxmlformats.org/drawingml/2006/main">
          <a:off x="114292" y="0"/>
          <a:ext cx="2091698" cy="52168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dirty="0">
              <a:solidFill>
                <a:schemeClr val="tx1">
                  <a:lumMod val="65000"/>
                  <a:lumOff val="35000"/>
                </a:schemeClr>
              </a:solidFill>
              <a:latin typeface="Gotham" panose="02000504050000020004" pitchFamily="2" charset="0"/>
            </a:rPr>
            <a:t>INDIA</a:t>
          </a:r>
          <a:r>
            <a:rPr lang="en-GB" sz="2000" b="1" baseline="0" dirty="0">
              <a:solidFill>
                <a:schemeClr val="tx1">
                  <a:lumMod val="65000"/>
                  <a:lumOff val="35000"/>
                </a:schemeClr>
              </a:solidFill>
              <a:latin typeface="Gotham" panose="02000504050000020004" pitchFamily="2" charset="0"/>
            </a:rPr>
            <a:t> </a:t>
          </a:r>
          <a:r>
            <a:rPr lang="en-GB" sz="2000" b="1" dirty="0">
              <a:solidFill>
                <a:schemeClr val="tx1">
                  <a:lumMod val="65000"/>
                  <a:lumOff val="35000"/>
                </a:schemeClr>
              </a:solidFill>
              <a:latin typeface="Gotham" panose="02000504050000020004" pitchFamily="2" charset="0"/>
            </a:rPr>
            <a:t>LOWEST GOVT HEALTH EXPENDITURE AMONG BRICS NATIONS</a:t>
          </a:r>
        </a:p>
      </cdr:txBody>
    </cdr:sp>
  </cdr:relSizeAnchor>
</c:userShapes>
</file>

<file path=ppt/drawings/drawing3.xml><?xml version="1.0" encoding="utf-8"?>
<c:userShapes xmlns:c="http://schemas.openxmlformats.org/drawingml/2006/chart">
  <cdr:relSizeAnchor xmlns:cdr="http://schemas.openxmlformats.org/drawingml/2006/chartDrawing">
    <cdr:from>
      <cdr:x>0.54069</cdr:x>
      <cdr:y>0.19768</cdr:y>
    </cdr:from>
    <cdr:to>
      <cdr:x>0.55219</cdr:x>
      <cdr:y>0.79662</cdr:y>
    </cdr:to>
    <cdr:grpSp>
      <cdr:nvGrpSpPr>
        <cdr:cNvPr id="20" name="Group 19">
          <a:extLst xmlns:a="http://schemas.openxmlformats.org/drawingml/2006/main">
            <a:ext uri="{FF2B5EF4-FFF2-40B4-BE49-F238E27FC236}">
              <a16:creationId xmlns:a16="http://schemas.microsoft.com/office/drawing/2014/main" id="{7DC0733E-ACBA-696E-C064-FFC6F5F8AF64}"/>
            </a:ext>
          </a:extLst>
        </cdr:cNvPr>
        <cdr:cNvGrpSpPr/>
      </cdr:nvGrpSpPr>
      <cdr:grpSpPr>
        <a:xfrm xmlns:a="http://schemas.openxmlformats.org/drawingml/2006/main">
          <a:off x="2830399" y="1036130"/>
          <a:ext cx="60200" cy="3139315"/>
          <a:chOff x="1266090" y="527424"/>
          <a:chExt cx="24657" cy="1506095"/>
        </a:xfrm>
      </cdr:grpSpPr>
      <cdr:sp macro="" textlink="">
        <cdr:nvSpPr>
          <cdr:cNvPr id="2" name="Rectangle: Rounded Corners 1"/>
          <cdr:cNvSpPr/>
        </cdr:nvSpPr>
        <cdr:spPr>
          <a:xfrm xmlns:a="http://schemas.openxmlformats.org/drawingml/2006/main">
            <a:off x="1266090" y="1923953"/>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sp macro="" textlink="">
        <cdr:nvSpPr>
          <cdr:cNvPr id="3" name="Rectangle: Rounded Corners 2"/>
          <cdr:cNvSpPr/>
        </cdr:nvSpPr>
        <cdr:spPr>
          <a:xfrm xmlns:a="http://schemas.openxmlformats.org/drawingml/2006/main">
            <a:off x="1266090" y="1764170"/>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a:p>
        </cdr:txBody>
      </cdr:sp>
      <cdr:sp macro="" textlink="">
        <cdr:nvSpPr>
          <cdr:cNvPr id="4" name="Rectangle: Rounded Corners 3"/>
          <cdr:cNvSpPr/>
        </cdr:nvSpPr>
        <cdr:spPr>
          <a:xfrm xmlns:a="http://schemas.openxmlformats.org/drawingml/2006/main">
            <a:off x="1266090" y="1622648"/>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a:p>
        </cdr:txBody>
      </cdr:sp>
      <cdr:sp macro="" textlink="">
        <cdr:nvSpPr>
          <cdr:cNvPr id="5" name="Rectangle: Rounded Corners 4"/>
          <cdr:cNvSpPr/>
        </cdr:nvSpPr>
        <cdr:spPr>
          <a:xfrm xmlns:a="http://schemas.openxmlformats.org/drawingml/2006/main">
            <a:off x="1266090" y="1462864"/>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a:p>
        </cdr:txBody>
      </cdr:sp>
      <cdr:sp macro="" textlink="">
        <cdr:nvSpPr>
          <cdr:cNvPr id="6" name="Rectangle: Rounded Corners 5"/>
          <cdr:cNvSpPr/>
        </cdr:nvSpPr>
        <cdr:spPr>
          <a:xfrm xmlns:a="http://schemas.openxmlformats.org/drawingml/2006/main">
            <a:off x="1266090" y="1312211"/>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a:p>
        </cdr:txBody>
      </cdr:sp>
      <cdr:sp macro="" textlink="">
        <cdr:nvSpPr>
          <cdr:cNvPr id="7" name="Rectangle: Rounded Corners 6"/>
          <cdr:cNvSpPr/>
        </cdr:nvSpPr>
        <cdr:spPr>
          <a:xfrm xmlns:a="http://schemas.openxmlformats.org/drawingml/2006/main">
            <a:off x="1266090" y="1152428"/>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a:p>
        </cdr:txBody>
      </cdr:sp>
      <cdr:sp macro="" textlink="">
        <cdr:nvSpPr>
          <cdr:cNvPr id="11" name="Rectangle: Rounded Corners 10"/>
          <cdr:cNvSpPr/>
        </cdr:nvSpPr>
        <cdr:spPr>
          <a:xfrm xmlns:a="http://schemas.openxmlformats.org/drawingml/2006/main">
            <a:off x="1270813" y="527424"/>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a:p>
        </cdr:txBody>
      </cdr:sp>
      <cdr:sp macro="" textlink="">
        <cdr:nvSpPr>
          <cdr:cNvPr id="16" name="Rectangle: Rounded Corners 15"/>
          <cdr:cNvSpPr/>
        </cdr:nvSpPr>
        <cdr:spPr>
          <a:xfrm xmlns:a="http://schemas.openxmlformats.org/drawingml/2006/main">
            <a:off x="1269998" y="841333"/>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a:p>
        </cdr:txBody>
      </cdr:sp>
      <cdr:sp macro="" textlink="">
        <cdr:nvSpPr>
          <cdr:cNvPr id="17" name="Rectangle: Rounded Corners 16"/>
          <cdr:cNvSpPr/>
        </cdr:nvSpPr>
        <cdr:spPr>
          <a:xfrm xmlns:a="http://schemas.openxmlformats.org/drawingml/2006/main">
            <a:off x="1269998" y="699136"/>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a:p>
        </cdr:txBody>
      </cdr:sp>
      <cdr:sp macro="" textlink="">
        <cdr:nvSpPr>
          <cdr:cNvPr id="19" name="Rectangle: Rounded Corners 18"/>
          <cdr:cNvSpPr/>
        </cdr:nvSpPr>
        <cdr:spPr>
          <a:xfrm xmlns:a="http://schemas.openxmlformats.org/drawingml/2006/main">
            <a:off x="1270232" y="1001357"/>
            <a:ext cx="19934" cy="109566"/>
          </a:xfrm>
          <a:prstGeom xmlns:a="http://schemas.openxmlformats.org/drawingml/2006/main" prst="round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a:p>
        </cdr:txBody>
      </cdr:sp>
    </cdr:grp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4T02:59:39.456"/>
    </inkml:context>
    <inkml:brush xml:id="br0">
      <inkml:brushProperty name="width" value="0.35" units="cm"/>
      <inkml:brushProperty name="height" value="0.35" units="cm"/>
      <inkml:brushProperty name="color" value="#FFFFFF"/>
    </inkml:brush>
  </inkml:definitions>
  <inkml:trace contextRef="#ctx0" brushRef="#br0">684 372 24575,'97'-1'0,"103"3"0,-168 2 0,0 2 0,61 19 0,-67-17 0,63 19 0,-97-32 0,0 0 0,0-1 0,0 0 0,0 0 0,1-1 0,0 0 0,0 0 0,1-1 0,-9-14 0,9 15 0,0-1 0,0 1 0,-1 1 0,0 0 0,0 0 0,0 0 0,-1 1 0,1 0 0,-1 0 0,-16-6 0,-5 1 0,-57-12 0,26 7 0,-181-43 0,179 39 0,-78-17 0,125 31 0,1 1 0,-1-2 0,1 0 0,0-1 0,-16-11 0,9 6 0,-29-12 0,22 13 0,11 3 0,-1 1 0,1 1 0,-1 1 0,0 1 0,0 0 0,-31-1 0,-34 7 0,917-2 0,-823 1 0,0 0 0,-1 1 0,13 3 0,24 4 0,-45-9 0,1 0 0,-1 0 0,0 1 0,0-1 0,1 0 0,-1 1 0,0 0 0,0-1 0,0 1 0,0 0 0,0 0 0,0 0 0,0 1 0,0-1 0,0 1 0,0-1 0,0 1 0,-1-1 0,3 3 0,-3 0 0,1-1 0,-1 1 0,1 0 0,-1-1 0,0 1 0,-1 0 0,1 0 0,0 0 0,-1-1 0,0 1 0,0 7 0,-1-2 0,1 0 0,-2-1 0,1 1 0,-1 0 0,0-1 0,-1 0 0,0 0 0,0 0 0,0 0 0,-1 0 0,0 0 0,-1-1 0,0 0 0,0 0 0,0-1 0,0 1 0,-9 7 0,7-8 0,-1 1 0,0-1 0,1 0 0,-2-1 0,1 0 0,0-1 0,-1 1 0,0-2 0,0 1 0,0-2 0,0 1 0,-1-1 0,1-1 0,-13 1 0,-6-1 0,-30 6 0,-21 1 0,-304-8 0,183 0 0,198-1 0,0 1 0,0 0 0,-1 0 0,1 1 0,0-1 0,0 0 0,0 1 0,0 0 0,-1-1 0,1 1 0,0 0 0,0 0 0,0 0 0,0 1 0,1-1 0,-1 0 0,0 1 0,0-1 0,1 1 0,-2 2 0,1-1 0,1-1 0,-1 1 0,1 0 0,0 0 0,0 0 0,0 1 0,1-1 0,-1 0 0,1 0 0,0 0 0,-1 1 0,1-1 0,1 0 0,0 6 0,-1-6 0,0 0 0,1-1 0,-1 1 0,1 0 0,0 0 0,0-1 0,0 1 0,0 0 0,0-1 0,1 1 0,-1-1 0,1 0 0,-1 1 0,1-1 0,4 4 0,-3-3 0,1 0 0,0 0 0,1-1 0,-1 1 0,0-1 0,1 0 0,-1 0 0,6 1 0,6 1 0,0-2 0,0 1 0,1-2 0,16-1 0,-28 0 0,432-23 0,-305 11 0,148 8 0,-173 5 0,-104-1 0,9 0 0,-1 0 0,0-1 0,14-3 0,-23 4 0,0-1 0,0 1 0,0-1 0,0 0 0,0 0 0,0 1 0,0-1 0,0-1 0,0 1 0,0 0 0,-1 0 0,1-1 0,0 1 0,-1-1 0,1 0 0,-1 1 0,1-1 0,-1 0 0,0 0 0,0 0 0,1 0 0,-1 0 0,1-4 0,6-27-682,17-42-1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7T15:11:43.339"/>
    </inkml:context>
    <inkml:brush xml:id="br0">
      <inkml:brushProperty name="width" value="0.35" units="cm"/>
      <inkml:brushProperty name="height" value="0.35" units="cm"/>
      <inkml:brushProperty name="color" value="#FFFFFF"/>
    </inkml:brush>
  </inkml:definitions>
  <inkml:trace contextRef="#ctx0" brushRef="#br0">684 372 24575,'97'-1'0,"103"3"0,-168 2 0,0 2 0,61 19 0,-67-17 0,63 19 0,-97-32 0,0 0 0,0-1 0,0 0 0,0 0 0,1-1 0,0 0 0,0 0 0,1-1 0,-9-14 0,9 15 0,0-1 0,0 1 0,-1 1 0,0 0 0,0 0 0,0 0 0,-1 1 0,1 0 0,-1 0 0,-16-6 0,-5 1 0,-57-12 0,26 7 0,-181-43 0,179 39 0,-78-17 0,125 31 0,1 1 0,-1-2 0,1 0 0,0-1 0,-16-11 0,9 6 0,-29-12 0,22 13 0,11 3 0,-1 1 0,1 1 0,-1 1 0,0 1 0,0 0 0,-31-1 0,-34 7 0,917-2 0,-823 1 0,0 0 0,-1 1 0,13 3 0,24 4 0,-45-9 0,1 0 0,-1 0 0,0 1 0,0-1 0,1 0 0,-1 1 0,0 0 0,0-1 0,0 1 0,0 0 0,0 0 0,0 0 0,0 1 0,0-1 0,0 1 0,0-1 0,0 1 0,-1-1 0,3 3 0,-3 0 0,1-1 0,-1 1 0,1 0 0,-1-1 0,0 1 0,-1 0 0,1 0 0,0 0 0,-1-1 0,0 1 0,0 7 0,-1-2 0,1 0 0,-2-1 0,1 1 0,-1 0 0,0-1 0,-1 0 0,0 0 0,0 0 0,0 0 0,-1 0 0,0 0 0,-1-1 0,0 0 0,0 0 0,0-1 0,0 1 0,-9 7 0,7-8 0,-1 1 0,0-1 0,1 0 0,-2-1 0,1 0 0,0-1 0,-1 1 0,0-2 0,0 1 0,0-2 0,0 1 0,-1-1 0,1-1 0,-13 1 0,-6-1 0,-30 6 0,-21 1 0,-304-8 0,183 0 0,198-1 0,0 1 0,0 0 0,-1 0 0,1 1 0,0-1 0,0 0 0,0 1 0,0 0 0,-1-1 0,1 1 0,0 0 0,0 0 0,0 0 0,0 1 0,1-1 0,-1 0 0,0 1 0,0-1 0,1 1 0,-2 2 0,1-1 0,1-1 0,-1 1 0,1 0 0,0 0 0,0 0 0,0 1 0,1-1 0,-1 0 0,1 0 0,0 0 0,-1 1 0,1-1 0,1 0 0,0 6 0,-1-6 0,0 0 0,1-1 0,-1 1 0,1 0 0,0 0 0,0-1 0,0 1 0,0 0 0,0-1 0,1 1 0,-1-1 0,1 0 0,-1 1 0,1-1 0,4 4 0,-3-3 0,1 0 0,0 0 0,1-1 0,-1 1 0,0-1 0,1 0 0,-1 0 0,6 1 0,6 1 0,0-2 0,0 1 0,1-2 0,16-1 0,-28 0 0,432-23 0,-305 11 0,148 8 0,-173 5 0,-104-1 0,9 0 0,-1 0 0,0-1 0,14-3 0,-23 4 0,0-1 0,0 1 0,0-1 0,0 0 0,0 0 0,0 1 0,0-1 0,0-1 0,0 1 0,0 0 0,-1 0 0,1-1 0,0 1 0,-1-1 0,1 0 0,-1 1 0,1-1 0,-1 0 0,0 0 0,0 0 0,1 0 0,-1 0 0,1-4 0,6-27-682,17-42-1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25E5A-6AFE-407A-A5BB-C93B135DF4B7}" type="datetimeFigureOut">
              <a:rPr lang="en-SG" smtClean="0"/>
              <a:t>7/2/2023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6D95A-0ABA-4E29-997E-45DEB9D32C9C}" type="slidenum">
              <a:rPr lang="en-SG" smtClean="0"/>
              <a:t>‹#›</a:t>
            </a:fld>
            <a:endParaRPr lang="en-SG"/>
          </a:p>
        </p:txBody>
      </p:sp>
    </p:spTree>
    <p:extLst>
      <p:ext uri="{BB962C8B-B14F-4D97-AF65-F5344CB8AC3E}">
        <p14:creationId xmlns:p14="http://schemas.microsoft.com/office/powerpoint/2010/main" val="2747228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Are we changing to leadership in labor market first then robust growth via acquisitions</a:t>
            </a:r>
            <a:r>
              <a:rPr lang="en-SG"/>
              <a:t>?</a:t>
            </a:r>
            <a:endParaRPr lang="en-US"/>
          </a:p>
        </p:txBody>
      </p:sp>
      <p:sp>
        <p:nvSpPr>
          <p:cNvPr id="4" name="Slide Number Placeholder 3"/>
          <p:cNvSpPr>
            <a:spLocks noGrp="1"/>
          </p:cNvSpPr>
          <p:nvPr>
            <p:ph type="sldNum" sz="quarter" idx="5"/>
          </p:nvPr>
        </p:nvSpPr>
        <p:spPr/>
        <p:txBody>
          <a:bodyPr/>
          <a:lstStyle/>
          <a:p>
            <a:fld id="{C506D95A-0ABA-4E29-997E-45DEB9D32C9C}" type="slidenum">
              <a:rPr lang="en-SG" smtClean="0"/>
              <a:t>2</a:t>
            </a:fld>
            <a:endParaRPr lang="en-SG"/>
          </a:p>
        </p:txBody>
      </p:sp>
    </p:spTree>
    <p:extLst>
      <p:ext uri="{BB962C8B-B14F-4D97-AF65-F5344CB8AC3E}">
        <p14:creationId xmlns:p14="http://schemas.microsoft.com/office/powerpoint/2010/main" val="141308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Finally, IHH’s specialised focus allows it to capitalize on growing demand.</a:t>
            </a:r>
          </a:p>
          <a:p>
            <a:endParaRPr lang="en-SG"/>
          </a:p>
          <a:p>
            <a:endParaRPr lang="en-SG"/>
          </a:p>
          <a:p>
            <a:endParaRPr lang="en-SG"/>
          </a:p>
          <a:p>
            <a:endParaRPr lang="en-SG"/>
          </a:p>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13</a:t>
            </a:fld>
            <a:endParaRPr lang="en-SG"/>
          </a:p>
        </p:txBody>
      </p:sp>
    </p:spTree>
    <p:extLst>
      <p:ext uri="{BB962C8B-B14F-4D97-AF65-F5344CB8AC3E}">
        <p14:creationId xmlns:p14="http://schemas.microsoft.com/office/powerpoint/2010/main" val="2730174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SG" strike="sngStrike"/>
          </a:p>
        </p:txBody>
      </p:sp>
      <p:sp>
        <p:nvSpPr>
          <p:cNvPr id="4" name="Slide Number Placeholder 3"/>
          <p:cNvSpPr>
            <a:spLocks noGrp="1"/>
          </p:cNvSpPr>
          <p:nvPr>
            <p:ph type="sldNum" sz="quarter" idx="5"/>
          </p:nvPr>
        </p:nvSpPr>
        <p:spPr/>
        <p:txBody>
          <a:bodyPr/>
          <a:lstStyle/>
          <a:p>
            <a:fld id="{C506D95A-0ABA-4E29-997E-45DEB9D32C9C}" type="slidenum">
              <a:rPr lang="en-SG" smtClean="0"/>
              <a:t>14</a:t>
            </a:fld>
            <a:endParaRPr lang="en-SG"/>
          </a:p>
        </p:txBody>
      </p:sp>
    </p:spTree>
    <p:extLst>
      <p:ext uri="{BB962C8B-B14F-4D97-AF65-F5344CB8AC3E}">
        <p14:creationId xmlns:p14="http://schemas.microsoft.com/office/powerpoint/2010/main" val="264747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SG" strike="sngStrike"/>
          </a:p>
        </p:txBody>
      </p:sp>
      <p:sp>
        <p:nvSpPr>
          <p:cNvPr id="4" name="Slide Number Placeholder 3"/>
          <p:cNvSpPr>
            <a:spLocks noGrp="1"/>
          </p:cNvSpPr>
          <p:nvPr>
            <p:ph type="sldNum" sz="quarter" idx="5"/>
          </p:nvPr>
        </p:nvSpPr>
        <p:spPr/>
        <p:txBody>
          <a:bodyPr/>
          <a:lstStyle/>
          <a:p>
            <a:fld id="{C506D95A-0ABA-4E29-997E-45DEB9D32C9C}" type="slidenum">
              <a:rPr lang="en-SG" smtClean="0"/>
              <a:t>15</a:t>
            </a:fld>
            <a:endParaRPr lang="en-SG"/>
          </a:p>
        </p:txBody>
      </p:sp>
    </p:spTree>
    <p:extLst>
      <p:ext uri="{BB962C8B-B14F-4D97-AF65-F5344CB8AC3E}">
        <p14:creationId xmlns:p14="http://schemas.microsoft.com/office/powerpoint/2010/main" val="1609295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19</a:t>
            </a:fld>
            <a:endParaRPr lang="en-SG"/>
          </a:p>
        </p:txBody>
      </p:sp>
    </p:spTree>
    <p:extLst>
      <p:ext uri="{BB962C8B-B14F-4D97-AF65-F5344CB8AC3E}">
        <p14:creationId xmlns:p14="http://schemas.microsoft.com/office/powerpoint/2010/main" val="2354370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20</a:t>
            </a:fld>
            <a:endParaRPr lang="en-SG"/>
          </a:p>
        </p:txBody>
      </p:sp>
    </p:spTree>
    <p:extLst>
      <p:ext uri="{BB962C8B-B14F-4D97-AF65-F5344CB8AC3E}">
        <p14:creationId xmlns:p14="http://schemas.microsoft.com/office/powerpoint/2010/main" val="3068894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21</a:t>
            </a:fld>
            <a:endParaRPr lang="en-SG"/>
          </a:p>
        </p:txBody>
      </p:sp>
    </p:spTree>
    <p:extLst>
      <p:ext uri="{BB962C8B-B14F-4D97-AF65-F5344CB8AC3E}">
        <p14:creationId xmlns:p14="http://schemas.microsoft.com/office/powerpoint/2010/main" val="3887321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C506D95A-0ABA-4E29-997E-45DEB9D32C9C}" type="slidenum">
              <a:rPr lang="en-SG" smtClean="0"/>
              <a:t>24</a:t>
            </a:fld>
            <a:endParaRPr lang="en-SG"/>
          </a:p>
        </p:txBody>
      </p:sp>
    </p:spTree>
    <p:extLst>
      <p:ext uri="{BB962C8B-B14F-4D97-AF65-F5344CB8AC3E}">
        <p14:creationId xmlns:p14="http://schemas.microsoft.com/office/powerpoint/2010/main" val="1528739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25</a:t>
            </a:fld>
            <a:endParaRPr lang="en-SG"/>
          </a:p>
        </p:txBody>
      </p:sp>
    </p:spTree>
    <p:extLst>
      <p:ext uri="{BB962C8B-B14F-4D97-AF65-F5344CB8AC3E}">
        <p14:creationId xmlns:p14="http://schemas.microsoft.com/office/powerpoint/2010/main" val="2604574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26</a:t>
            </a:fld>
            <a:endParaRPr lang="en-SG"/>
          </a:p>
        </p:txBody>
      </p:sp>
    </p:spTree>
    <p:extLst>
      <p:ext uri="{BB962C8B-B14F-4D97-AF65-F5344CB8AC3E}">
        <p14:creationId xmlns:p14="http://schemas.microsoft.com/office/powerpoint/2010/main" val="60190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06D95A-0ABA-4E29-997E-45DEB9D32C9C}" type="slidenum">
              <a:rPr lang="en-SG" smtClean="0"/>
              <a:t>28</a:t>
            </a:fld>
            <a:endParaRPr lang="en-SG"/>
          </a:p>
        </p:txBody>
      </p:sp>
    </p:spTree>
    <p:extLst>
      <p:ext uri="{BB962C8B-B14F-4D97-AF65-F5344CB8AC3E}">
        <p14:creationId xmlns:p14="http://schemas.microsoft.com/office/powerpoint/2010/main" val="136298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4</a:t>
            </a:fld>
            <a:endParaRPr lang="en-SG"/>
          </a:p>
        </p:txBody>
      </p:sp>
    </p:spTree>
    <p:extLst>
      <p:ext uri="{BB962C8B-B14F-4D97-AF65-F5344CB8AC3E}">
        <p14:creationId xmlns:p14="http://schemas.microsoft.com/office/powerpoint/2010/main" val="832599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29</a:t>
            </a:fld>
            <a:endParaRPr lang="en-SG"/>
          </a:p>
        </p:txBody>
      </p:sp>
    </p:spTree>
    <p:extLst>
      <p:ext uri="{BB962C8B-B14F-4D97-AF65-F5344CB8AC3E}">
        <p14:creationId xmlns:p14="http://schemas.microsoft.com/office/powerpoint/2010/main" val="703610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30</a:t>
            </a:fld>
            <a:endParaRPr lang="en-SG"/>
          </a:p>
        </p:txBody>
      </p:sp>
    </p:spTree>
    <p:extLst>
      <p:ext uri="{BB962C8B-B14F-4D97-AF65-F5344CB8AC3E}">
        <p14:creationId xmlns:p14="http://schemas.microsoft.com/office/powerpoint/2010/main" val="2350109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31</a:t>
            </a:fld>
            <a:endParaRPr lang="en-SG"/>
          </a:p>
        </p:txBody>
      </p:sp>
    </p:spTree>
    <p:extLst>
      <p:ext uri="{BB962C8B-B14F-4D97-AF65-F5344CB8AC3E}">
        <p14:creationId xmlns:p14="http://schemas.microsoft.com/office/powerpoint/2010/main" val="3377699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32</a:t>
            </a:fld>
            <a:endParaRPr lang="en-SG"/>
          </a:p>
        </p:txBody>
      </p:sp>
    </p:spTree>
    <p:extLst>
      <p:ext uri="{BB962C8B-B14F-4D97-AF65-F5344CB8AC3E}">
        <p14:creationId xmlns:p14="http://schemas.microsoft.com/office/powerpoint/2010/main" val="3706406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34</a:t>
            </a:fld>
            <a:endParaRPr lang="en-SG"/>
          </a:p>
        </p:txBody>
      </p:sp>
    </p:spTree>
    <p:extLst>
      <p:ext uri="{BB962C8B-B14F-4D97-AF65-F5344CB8AC3E}">
        <p14:creationId xmlns:p14="http://schemas.microsoft.com/office/powerpoint/2010/main" val="1727135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 us elaborate on the factors we believe will propel the share price upwards.</a:t>
            </a:r>
          </a:p>
          <a:p>
            <a:endParaRPr lang="en-US"/>
          </a:p>
          <a:p>
            <a:r>
              <a:rPr lang="en-US"/>
              <a:t>First, we expect IHH to continue strategic acquisitions in underserved markets that strengthen the group’s ROE.</a:t>
            </a:r>
          </a:p>
          <a:p>
            <a:endParaRPr lang="en-US"/>
          </a:p>
          <a:p>
            <a:r>
              <a:rPr lang="en-GB"/>
              <a:t>IHH acquires local hospital and clinic chain operators in new regions with a large customer base who are unable to access high quality specialist treatments (slide 7)</a:t>
            </a:r>
          </a:p>
          <a:p>
            <a:endParaRPr lang="en-GB"/>
          </a:p>
          <a:p>
            <a:r>
              <a:rPr lang="en-GB"/>
              <a:t>It uses its specialised hospitals in neighbouring regions to capture this underserved market through specialist referrals</a:t>
            </a:r>
          </a:p>
          <a:p>
            <a:endParaRPr lang="en-GB"/>
          </a:p>
          <a:p>
            <a:r>
              <a:rPr lang="en-GB"/>
              <a:t>This expands IHH’s moat as the largest private healthcare operator with the full range of advanced healthcare services in the combined region (slide 9)</a:t>
            </a:r>
          </a:p>
          <a:p>
            <a:endParaRPr lang="en-GB"/>
          </a:p>
          <a:p>
            <a:r>
              <a:rPr lang="en-GB"/>
              <a:t>Moving first to provide these new large and growing underserved markets will increase ROA and maximize shareholder returns through ROE</a:t>
            </a:r>
          </a:p>
          <a:p>
            <a:endParaRPr lang="en-GB"/>
          </a:p>
        </p:txBody>
      </p:sp>
      <p:sp>
        <p:nvSpPr>
          <p:cNvPr id="4" name="Slide Number Placeholder 3"/>
          <p:cNvSpPr>
            <a:spLocks noGrp="1"/>
          </p:cNvSpPr>
          <p:nvPr>
            <p:ph type="sldNum" sz="quarter" idx="5"/>
          </p:nvPr>
        </p:nvSpPr>
        <p:spPr/>
        <p:txBody>
          <a:bodyPr/>
          <a:lstStyle/>
          <a:p>
            <a:fld id="{C506D95A-0ABA-4E29-997E-45DEB9D32C9C}" type="slidenum">
              <a:rPr lang="en-SG" smtClean="0"/>
              <a:t>6</a:t>
            </a:fld>
            <a:endParaRPr lang="en-SG"/>
          </a:p>
        </p:txBody>
      </p:sp>
    </p:spTree>
    <p:extLst>
      <p:ext uri="{BB962C8B-B14F-4D97-AF65-F5344CB8AC3E}">
        <p14:creationId xmlns:p14="http://schemas.microsoft.com/office/powerpoint/2010/main" val="414291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7</a:t>
            </a:fld>
            <a:endParaRPr lang="en-SG"/>
          </a:p>
        </p:txBody>
      </p:sp>
    </p:spTree>
    <p:extLst>
      <p:ext uri="{BB962C8B-B14F-4D97-AF65-F5344CB8AC3E}">
        <p14:creationId xmlns:p14="http://schemas.microsoft.com/office/powerpoint/2010/main" val="369859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try to use icons instead? Too many words</a:t>
            </a:r>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8</a:t>
            </a:fld>
            <a:endParaRPr lang="en-SG"/>
          </a:p>
        </p:txBody>
      </p:sp>
    </p:spTree>
    <p:extLst>
      <p:ext uri="{BB962C8B-B14F-4D97-AF65-F5344CB8AC3E}">
        <p14:creationId xmlns:p14="http://schemas.microsoft.com/office/powerpoint/2010/main" val="105717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Secondly, IHH’s leadership in the labour market and equipment allows it to increase its pricing power, fuelling growth in revenue and profits</a:t>
            </a:r>
          </a:p>
          <a:p>
            <a:endParaRPr lang="en-SG"/>
          </a:p>
          <a:p>
            <a:r>
              <a:rPr lang="en-SG"/>
              <a:t>It is the first mover in key operating regions like SEA and Turkey to purchase the newest, expensive medical devices (slide 11)</a:t>
            </a:r>
          </a:p>
          <a:p>
            <a:endParaRPr lang="en-SG"/>
          </a:p>
          <a:p>
            <a:r>
              <a:rPr lang="en-SG"/>
              <a:t>It also dominates the specialist market in these regions by attracting highly specialised doctors with these new equipment as well as its operating model, allows doctors to run their own practice and revenue share with the group</a:t>
            </a:r>
          </a:p>
          <a:p>
            <a:endParaRPr lang="en-SG"/>
          </a:p>
          <a:p>
            <a:r>
              <a:rPr lang="en-SG"/>
              <a:t>Better treatment outcomes from highly incentivised doctors operating the best medical equipment differentiates its services from peers, allowing it to set higher prices, generating increased profits to obtain even better equipment and specialists, deepening their competitive advantage through this positive feedback loop.</a:t>
            </a:r>
          </a:p>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9</a:t>
            </a:fld>
            <a:endParaRPr lang="en-SG"/>
          </a:p>
        </p:txBody>
      </p:sp>
    </p:spTree>
    <p:extLst>
      <p:ext uri="{BB962C8B-B14F-4D97-AF65-F5344CB8AC3E}">
        <p14:creationId xmlns:p14="http://schemas.microsoft.com/office/powerpoint/2010/main" val="2685404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10</a:t>
            </a:fld>
            <a:endParaRPr lang="en-SG"/>
          </a:p>
        </p:txBody>
      </p:sp>
    </p:spTree>
    <p:extLst>
      <p:ext uri="{BB962C8B-B14F-4D97-AF65-F5344CB8AC3E}">
        <p14:creationId xmlns:p14="http://schemas.microsoft.com/office/powerpoint/2010/main" val="4238448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506D95A-0ABA-4E29-997E-45DEB9D32C9C}" type="slidenum">
              <a:rPr lang="en-SG" smtClean="0"/>
              <a:t>11</a:t>
            </a:fld>
            <a:endParaRPr lang="en-SG"/>
          </a:p>
        </p:txBody>
      </p:sp>
    </p:spTree>
    <p:extLst>
      <p:ext uri="{BB962C8B-B14F-4D97-AF65-F5344CB8AC3E}">
        <p14:creationId xmlns:p14="http://schemas.microsoft.com/office/powerpoint/2010/main" val="2226887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C506D95A-0ABA-4E29-997E-45DEB9D32C9C}" type="slidenum">
              <a:rPr lang="en-SG" smtClean="0"/>
              <a:t>12</a:t>
            </a:fld>
            <a:endParaRPr lang="en-SG"/>
          </a:p>
        </p:txBody>
      </p:sp>
    </p:spTree>
    <p:extLst>
      <p:ext uri="{BB962C8B-B14F-4D97-AF65-F5344CB8AC3E}">
        <p14:creationId xmlns:p14="http://schemas.microsoft.com/office/powerpoint/2010/main" val="117878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FBF25F-0693-49A8-B90E-DA63FAC1A6AB}"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703079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8C2AD6-832D-47D7-BAFE-7B3850EE355F}"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2996128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40974-6045-4A40-A8EB-9F3BD515C9AF}"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2210090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FBF25F-0693-49A8-B90E-DA63FAC1A6AB}"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703079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A908-0B27-462E-B16F-57BDBB59CB9D}"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537467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19E67C-9B24-481F-BF62-0B8C98B66553}"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3225198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5CE36A-9A5A-419F-B897-EC51FB2FC5A5}" type="datetime1">
              <a:rPr lang="en-ID" smtClean="0"/>
              <a:t>07/02/2023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67853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BFB741-B421-4848-91C5-F95B33127D68}" type="datetime1">
              <a:rPr lang="en-ID" smtClean="0"/>
              <a:t>07/02/2023</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2270208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D35C45-24B8-4FAB-AB36-B3B27DC13F67}" type="datetime1">
              <a:rPr lang="en-ID" smtClean="0"/>
              <a:t>07/02/2023</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358881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2971D-CE01-4DD7-8A4D-73C6AE926C2B}" type="datetime1">
              <a:rPr lang="en-ID" smtClean="0"/>
              <a:t>07/02/2023</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21153096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99754-A331-4A2F-AA61-11DA0BF168F8}" type="datetime1">
              <a:rPr lang="en-ID" smtClean="0"/>
              <a:t>07/02/2023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4009562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A908-0B27-462E-B16F-57BDBB59CB9D}"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537467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72602-8C07-45F4-85A8-B985DEF9A7B4}" type="datetime1">
              <a:rPr lang="en-ID" smtClean="0"/>
              <a:t>07/02/2023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414415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8C2AD6-832D-47D7-BAFE-7B3850EE355F}"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29961282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40974-6045-4A40-A8EB-9F3BD515C9AF}"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2210090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19E67C-9B24-481F-BF62-0B8C98B66553}" type="datetime1">
              <a:rPr lang="en-ID" smtClean="0"/>
              <a:t>07/02/2023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3225198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5CE36A-9A5A-419F-B897-EC51FB2FC5A5}" type="datetime1">
              <a:rPr lang="en-ID" smtClean="0"/>
              <a:t>07/02/2023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678530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BFB741-B421-4848-91C5-F95B33127D68}" type="datetime1">
              <a:rPr lang="en-ID" smtClean="0"/>
              <a:t>07/02/2023</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227020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D35C45-24B8-4FAB-AB36-B3B27DC13F67}" type="datetime1">
              <a:rPr lang="en-ID" smtClean="0"/>
              <a:t>07/02/2023</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358881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2971D-CE01-4DD7-8A4D-73C6AE926C2B}" type="datetime1">
              <a:rPr lang="en-ID" smtClean="0"/>
              <a:t>07/02/2023</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2115309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99754-A331-4A2F-AA61-11DA0BF168F8}" type="datetime1">
              <a:rPr lang="en-ID" smtClean="0"/>
              <a:t>07/02/2023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4009562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72602-8C07-45F4-85A8-B985DEF9A7B4}" type="datetime1">
              <a:rPr lang="en-ID" smtClean="0"/>
              <a:t>07/02/2023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4C24C597-01F2-4650-9249-A96EC1CE4FD4}" type="slidenum">
              <a:rPr lang="en-ID" smtClean="0"/>
              <a:t>‹#›</a:t>
            </a:fld>
            <a:endParaRPr lang="en-ID"/>
          </a:p>
        </p:txBody>
      </p:sp>
    </p:spTree>
    <p:extLst>
      <p:ext uri="{BB962C8B-B14F-4D97-AF65-F5344CB8AC3E}">
        <p14:creationId xmlns:p14="http://schemas.microsoft.com/office/powerpoint/2010/main" val="141441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6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844C0-3945-48FE-BB21-7738B0D8E7EA}" type="datetime1">
              <a:rPr lang="en-ID" smtClean="0"/>
              <a:t>07/02/2023</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4C597-01F2-4650-9249-A96EC1CE4FD4}" type="slidenum">
              <a:rPr lang="en-ID" smtClean="0"/>
              <a:t>‹#›</a:t>
            </a:fld>
            <a:endParaRPr lang="en-ID"/>
          </a:p>
        </p:txBody>
      </p:sp>
    </p:spTree>
    <p:extLst>
      <p:ext uri="{BB962C8B-B14F-4D97-AF65-F5344CB8AC3E}">
        <p14:creationId xmlns:p14="http://schemas.microsoft.com/office/powerpoint/2010/main" val="29304936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844C0-3945-48FE-BB21-7738B0D8E7EA}" type="datetime1">
              <a:rPr lang="en-ID" smtClean="0"/>
              <a:t>07/02/2023</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4C597-01F2-4650-9249-A96EC1CE4FD4}" type="slidenum">
              <a:rPr lang="en-ID" smtClean="0"/>
              <a:t>‹#›</a:t>
            </a:fld>
            <a:endParaRPr lang="en-ID"/>
          </a:p>
        </p:txBody>
      </p:sp>
    </p:spTree>
    <p:extLst>
      <p:ext uri="{BB962C8B-B14F-4D97-AF65-F5344CB8AC3E}">
        <p14:creationId xmlns:p14="http://schemas.microsoft.com/office/powerpoint/2010/main" val="29304936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2.jpe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customXml" Target="../ink/ink1.xml"/><Relationship Id="rId11" Type="http://schemas.openxmlformats.org/officeDocument/2006/relationships/image" Target="../media/image27.sv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chart" Target="../charts/chart4.xml"/><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microsoft.com/office/2014/relationships/chartEx" Target="../charts/chartEx1.xml"/><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2.png"/><Relationship Id="rId12" Type="http://schemas.openxmlformats.org/officeDocument/2006/relationships/image" Target="../media/image42.png"/><Relationship Id="rId2" Type="http://schemas.openxmlformats.org/officeDocument/2006/relationships/notesSlide" Target="../notesSlides/notesSlide16.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49.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sv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50.sv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3" Type="http://schemas.openxmlformats.org/officeDocument/2006/relationships/chart" Target="../charts/chart5.xml"/><Relationship Id="rId7" Type="http://schemas.openxmlformats.org/officeDocument/2006/relationships/image" Target="../media/image68.png"/><Relationship Id="rId12"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7.png"/><Relationship Id="rId11" Type="http://schemas.openxmlformats.org/officeDocument/2006/relationships/image" Target="../media/image71.jpe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chart" Target="../charts/chart6.xml"/><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HH Healthcare reports 3QFY2021 earnings of RM550 million, up 77% y-o-y">
            <a:extLst>
              <a:ext uri="{FF2B5EF4-FFF2-40B4-BE49-F238E27FC236}">
                <a16:creationId xmlns:a16="http://schemas.microsoft.com/office/drawing/2014/main" id="{AC3CD7FE-0467-71DF-5215-A587F73ED4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381" r="-1" b="11407"/>
          <a:stretch/>
        </p:blipFill>
        <p:spPr bwMode="auto">
          <a:xfrm>
            <a:off x="4693921" y="-478"/>
            <a:ext cx="7498080" cy="2286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with medium confidence">
            <a:extLst>
              <a:ext uri="{FF2B5EF4-FFF2-40B4-BE49-F238E27FC236}">
                <a16:creationId xmlns:a16="http://schemas.microsoft.com/office/drawing/2014/main" id="{EC62F7B1-18D7-DC81-EC8F-9DF62727364A}"/>
              </a:ext>
            </a:extLst>
          </p:cNvPr>
          <p:cNvPicPr>
            <a:picLocks noChangeAspect="1"/>
          </p:cNvPicPr>
          <p:nvPr/>
        </p:nvPicPr>
        <p:blipFill rotWithShape="1">
          <a:blip r:embed="rId3">
            <a:extLst>
              <a:ext uri="{28A0092B-C50C-407E-A947-70E740481C1C}">
                <a14:useLocalDpi xmlns:a14="http://schemas.microsoft.com/office/drawing/2010/main" val="0"/>
              </a:ext>
            </a:extLst>
          </a:blip>
          <a:srcRect l="1938" t="24918" r="65436" b="33597"/>
          <a:stretch/>
        </p:blipFill>
        <p:spPr>
          <a:xfrm>
            <a:off x="9169487" y="2501899"/>
            <a:ext cx="1658013" cy="1054101"/>
          </a:xfrm>
          <a:prstGeom prst="rect">
            <a:avLst/>
          </a:prstGeom>
        </p:spPr>
      </p:pic>
      <p:pic>
        <p:nvPicPr>
          <p:cNvPr id="1028" name="Picture 7">
            <a:extLst>
              <a:ext uri="{FF2B5EF4-FFF2-40B4-BE49-F238E27FC236}">
                <a16:creationId xmlns:a16="http://schemas.microsoft.com/office/drawing/2014/main" id="{DF38A72F-6575-BCCC-4B47-86EF1AE1754D}"/>
              </a:ext>
            </a:extLst>
          </p:cNvPr>
          <p:cNvPicPr>
            <a:picLocks noChangeAspect="1"/>
          </p:cNvPicPr>
          <p:nvPr/>
        </p:nvPicPr>
        <p:blipFill rotWithShape="1">
          <a:blip r:embed="rId4">
            <a:extLst>
              <a:ext uri="{28A0092B-C50C-407E-A947-70E740481C1C}">
                <a14:useLocalDpi xmlns:a14="http://schemas.microsoft.com/office/drawing/2010/main" val="0"/>
              </a:ext>
            </a:extLst>
          </a:blip>
          <a:srcRect t="19080" r="2" b="16955"/>
          <a:stretch/>
        </p:blipFill>
        <p:spPr>
          <a:xfrm>
            <a:off x="6838122" y="4571999"/>
            <a:ext cx="5353878" cy="2286000"/>
          </a:xfrm>
          <a:prstGeom prst="rect">
            <a:avLst/>
          </a:prstGeom>
        </p:spPr>
      </p:pic>
      <p:sp>
        <p:nvSpPr>
          <p:cNvPr id="1031" name="Freeform 3">
            <a:extLst>
              <a:ext uri="{FF2B5EF4-FFF2-40B4-BE49-F238E27FC236}">
                <a16:creationId xmlns:a16="http://schemas.microsoft.com/office/drawing/2014/main" id="{D3B67387-E1AF-4422-A3BE-470F36AAD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4">
            <a:extLst>
              <a:ext uri="{FF2B5EF4-FFF2-40B4-BE49-F238E27FC236}">
                <a16:creationId xmlns:a16="http://schemas.microsoft.com/office/drawing/2014/main" id="{BFDB170C-F1C9-479A-B799-7374CFFFF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B6A1C59-2538-CC64-EF73-37AAC77A50B8}"/>
              </a:ext>
            </a:extLst>
          </p:cNvPr>
          <p:cNvSpPr>
            <a:spLocks noGrp="1"/>
          </p:cNvSpPr>
          <p:nvPr>
            <p:ph type="subTitle" idx="1"/>
          </p:nvPr>
        </p:nvSpPr>
        <p:spPr>
          <a:xfrm>
            <a:off x="8023127" y="3554412"/>
            <a:ext cx="3907821" cy="790575"/>
          </a:xfrm>
        </p:spPr>
        <p:txBody>
          <a:bodyPr vert="horz" lIns="91440" tIns="45720" rIns="91440" bIns="45720" rtlCol="0" anchor="b">
            <a:normAutofit/>
          </a:bodyPr>
          <a:lstStyle/>
          <a:p>
            <a:r>
              <a:rPr lang="en-US" sz="1600" b="1" i="0" kern="1200">
                <a:solidFill>
                  <a:schemeClr val="tx1"/>
                </a:solidFill>
                <a:effectLst/>
                <a:latin typeface="Gotham" panose="02000504020000020004" pitchFamily="2" charset="0"/>
                <a:cs typeface="Arial" panose="020B0604020202020204" pitchFamily="34" charset="0"/>
              </a:rPr>
              <a:t>IHH HEALTHCARE BERHAD</a:t>
            </a:r>
          </a:p>
          <a:p>
            <a:r>
              <a:rPr lang="en-US" sz="1600" b="1">
                <a:latin typeface="Gotham" panose="02000504020000020004" pitchFamily="2" charset="0"/>
                <a:cs typeface="Arial" panose="020B0604020202020204" pitchFamily="34" charset="0"/>
              </a:rPr>
              <a:t>SGX</a:t>
            </a:r>
            <a:r>
              <a:rPr lang="en-US" sz="1600" b="1" kern="1200">
                <a:solidFill>
                  <a:schemeClr val="tx1"/>
                </a:solidFill>
                <a:latin typeface="Gotham" panose="02000504020000020004" pitchFamily="2" charset="0"/>
                <a:cs typeface="Arial" panose="020B0604020202020204" pitchFamily="34" charset="0"/>
              </a:rPr>
              <a:t>: Q0F</a:t>
            </a:r>
            <a:endParaRPr lang="en-US" sz="1600" kern="1200">
              <a:solidFill>
                <a:schemeClr val="tx1"/>
              </a:solidFill>
              <a:latin typeface="Gotham" panose="02000504020000020004" pitchFamily="2" charset="0"/>
              <a:cs typeface="Arial" panose="020B0604020202020204" pitchFamily="34" charset="0"/>
            </a:endParaRPr>
          </a:p>
        </p:txBody>
      </p:sp>
      <p:sp>
        <p:nvSpPr>
          <p:cNvPr id="4" name="Slide Number Placeholder 3">
            <a:extLst>
              <a:ext uri="{FF2B5EF4-FFF2-40B4-BE49-F238E27FC236}">
                <a16:creationId xmlns:a16="http://schemas.microsoft.com/office/drawing/2014/main" id="{E53DD34A-DB5B-B90F-6355-6BCE54F2ECFA}"/>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defTabSz="914400">
              <a:spcAft>
                <a:spcPts val="600"/>
              </a:spcAft>
            </a:pPr>
            <a:fld id="{4C24C597-01F2-4650-9249-A96EC1CE4FD4}" type="slidenum">
              <a:rPr lang="en-US">
                <a:solidFill>
                  <a:srgbClr val="FFFFFF"/>
                </a:solidFill>
              </a:rPr>
              <a:pPr defTabSz="914400">
                <a:spcAft>
                  <a:spcPts val="600"/>
                </a:spcAft>
              </a:pPr>
              <a:t>1</a:t>
            </a:fld>
            <a:endParaRPr lang="en-US">
              <a:solidFill>
                <a:srgbClr val="FFFFFF"/>
              </a:solidFill>
            </a:endParaRPr>
          </a:p>
        </p:txBody>
      </p:sp>
      <p:sp>
        <p:nvSpPr>
          <p:cNvPr id="5" name="Subtitle 2">
            <a:extLst>
              <a:ext uri="{FF2B5EF4-FFF2-40B4-BE49-F238E27FC236}">
                <a16:creationId xmlns:a16="http://schemas.microsoft.com/office/drawing/2014/main" id="{A92ED5B1-6752-2EA6-08B6-30F9B10D90F3}"/>
              </a:ext>
            </a:extLst>
          </p:cNvPr>
          <p:cNvSpPr txBox="1">
            <a:spLocks/>
          </p:cNvSpPr>
          <p:nvPr/>
        </p:nvSpPr>
        <p:spPr>
          <a:xfrm>
            <a:off x="640151" y="3184161"/>
            <a:ext cx="4713728" cy="3182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a:solidFill>
                  <a:srgbClr val="92D050"/>
                </a:solidFill>
                <a:latin typeface="Gotham" panose="02000504020000020004" pitchFamily="2" charset="0"/>
                <a:cs typeface="Arial" panose="020B0604020202020204" pitchFamily="34" charset="0"/>
              </a:rPr>
              <a:t>TARGET PRICE:</a:t>
            </a:r>
          </a:p>
          <a:p>
            <a:pPr algn="l"/>
            <a:r>
              <a:rPr lang="en-US" sz="4000" b="1" i="1">
                <a:solidFill>
                  <a:srgbClr val="92D050"/>
                </a:solidFill>
                <a:latin typeface="Gotham" panose="02000504020000020004" pitchFamily="2" charset="0"/>
                <a:cs typeface="Arial" panose="020B0604020202020204" pitchFamily="34" charset="0"/>
              </a:rPr>
              <a:t>SGD 2.40 (+32%)</a:t>
            </a:r>
          </a:p>
          <a:p>
            <a:pPr algn="l"/>
            <a:endParaRPr lang="en-US" sz="4000" b="1">
              <a:solidFill>
                <a:schemeClr val="tx2">
                  <a:lumMod val="20000"/>
                  <a:lumOff val="80000"/>
                </a:schemeClr>
              </a:solidFill>
              <a:latin typeface="Gotham" panose="02000504020000020004" pitchFamily="2" charset="0"/>
              <a:cs typeface="Arial" panose="020B0604020202020204" pitchFamily="34" charset="0"/>
            </a:endParaRPr>
          </a:p>
          <a:p>
            <a:pPr algn="l"/>
            <a:r>
              <a:rPr lang="en-US" sz="2000" b="1">
                <a:solidFill>
                  <a:schemeClr val="tx2">
                    <a:lumMod val="20000"/>
                    <a:lumOff val="80000"/>
                  </a:schemeClr>
                </a:solidFill>
                <a:latin typeface="Gotham" panose="02000504020000020004" pitchFamily="2" charset="0"/>
                <a:cs typeface="Arial" panose="020B0604020202020204" pitchFamily="34" charset="0"/>
              </a:rPr>
              <a:t>CURRENT PRICE:</a:t>
            </a:r>
          </a:p>
          <a:p>
            <a:pPr algn="l"/>
            <a:r>
              <a:rPr lang="en-US" sz="2000" b="1" i="1">
                <a:solidFill>
                  <a:schemeClr val="tx2">
                    <a:lumMod val="20000"/>
                    <a:lumOff val="80000"/>
                  </a:schemeClr>
                </a:solidFill>
                <a:latin typeface="Gotham" panose="02000504020000020004" pitchFamily="2" charset="0"/>
                <a:cs typeface="Arial" panose="020B0604020202020204" pitchFamily="34" charset="0"/>
              </a:rPr>
              <a:t>SGD 1.83</a:t>
            </a:r>
          </a:p>
          <a:p>
            <a:pPr algn="l"/>
            <a:endParaRPr lang="en-US" sz="4000" b="1" i="1">
              <a:solidFill>
                <a:schemeClr val="tx2">
                  <a:lumMod val="20000"/>
                  <a:lumOff val="80000"/>
                </a:schemeClr>
              </a:solidFill>
              <a:latin typeface="play"/>
            </a:endParaRPr>
          </a:p>
          <a:p>
            <a:pPr algn="l"/>
            <a:endParaRPr lang="en-ID" sz="1600">
              <a:solidFill>
                <a:srgbClr val="FFFFFF"/>
              </a:solidFill>
            </a:endParaRPr>
          </a:p>
        </p:txBody>
      </p:sp>
      <p:sp>
        <p:nvSpPr>
          <p:cNvPr id="6" name="object 16">
            <a:extLst>
              <a:ext uri="{FF2B5EF4-FFF2-40B4-BE49-F238E27FC236}">
                <a16:creationId xmlns:a16="http://schemas.microsoft.com/office/drawing/2014/main" id="{6B2DA3DA-7DDF-E20B-4335-0F24FD426631}"/>
              </a:ext>
            </a:extLst>
          </p:cNvPr>
          <p:cNvSpPr txBox="1">
            <a:spLocks/>
          </p:cNvSpPr>
          <p:nvPr/>
        </p:nvSpPr>
        <p:spPr>
          <a:xfrm>
            <a:off x="622373" y="1097756"/>
            <a:ext cx="4032250" cy="1521570"/>
          </a:xfrm>
          <a:prstGeom prst="rect">
            <a:avLst/>
          </a:prstGeom>
        </p:spPr>
        <p:txBody>
          <a:bodyPr vert="horz" wrap="square" lIns="0" tIns="13335" rIns="0" bIns="0" rtlCol="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marR="5080" algn="l">
              <a:lnSpc>
                <a:spcPct val="100000"/>
              </a:lnSpc>
              <a:spcBef>
                <a:spcPts val="105"/>
              </a:spcBef>
            </a:pPr>
            <a:r>
              <a:rPr lang="en-SG" sz="3200" b="1" spc="-10">
                <a:latin typeface="Gotham" panose="02000504020000020004" pitchFamily="2" charset="0"/>
                <a:cs typeface="Arial Black"/>
              </a:rPr>
              <a:t>Recommendation:</a:t>
            </a:r>
            <a:r>
              <a:rPr lang="en-SG" sz="3200" b="1" spc="-10">
                <a:solidFill>
                  <a:schemeClr val="accent5">
                    <a:lumMod val="50000"/>
                  </a:schemeClr>
                </a:solidFill>
                <a:latin typeface="Gotham" panose="02000504020000020004" pitchFamily="2" charset="0"/>
                <a:cs typeface="Arial Black"/>
              </a:rPr>
              <a:t> </a:t>
            </a:r>
            <a:r>
              <a:rPr lang="en-SG" sz="6600" b="1" spc="-10">
                <a:solidFill>
                  <a:schemeClr val="accent6"/>
                </a:solidFill>
                <a:latin typeface="Gotham" panose="02000504020000020004" pitchFamily="2" charset="0"/>
                <a:cs typeface="Arial Black"/>
              </a:rPr>
              <a:t>BUY</a:t>
            </a:r>
            <a:endParaRPr lang="en-SG" sz="3200" b="1">
              <a:solidFill>
                <a:schemeClr val="accent6"/>
              </a:solidFill>
              <a:latin typeface="Gotham" panose="02000504020000020004" pitchFamily="2" charset="0"/>
              <a:cs typeface="Arial Black"/>
            </a:endParaRPr>
          </a:p>
        </p:txBody>
      </p:sp>
    </p:spTree>
    <p:extLst>
      <p:ext uri="{BB962C8B-B14F-4D97-AF65-F5344CB8AC3E}">
        <p14:creationId xmlns:p14="http://schemas.microsoft.com/office/powerpoint/2010/main" val="61373831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CC8BCE70-3B91-6FB2-3A59-9A156E6F61E8}"/>
              </a:ext>
            </a:extLst>
          </p:cNvPr>
          <p:cNvGraphicFramePr>
            <a:graphicFrameLocks noGrp="1"/>
          </p:cNvGraphicFramePr>
          <p:nvPr>
            <p:ph idx="1"/>
            <p:extLst>
              <p:ext uri="{D42A27DB-BD31-4B8C-83A1-F6EECF244321}">
                <p14:modId xmlns:p14="http://schemas.microsoft.com/office/powerpoint/2010/main" val="3117678532"/>
              </p:ext>
            </p:extLst>
          </p:nvPr>
        </p:nvGraphicFramePr>
        <p:xfrm>
          <a:off x="727229" y="1143000"/>
          <a:ext cx="10762406" cy="5213350"/>
        </p:xfrm>
        <a:graphic>
          <a:graphicData uri="http://schemas.openxmlformats.org/drawingml/2006/table">
            <a:tbl>
              <a:tblPr bandRow="1">
                <a:effectLst/>
                <a:tableStyleId>{D113A9D2-9D6B-4929-AA2D-F23B5EE8CBE7}</a:tableStyleId>
              </a:tblPr>
              <a:tblGrid>
                <a:gridCol w="3405598">
                  <a:extLst>
                    <a:ext uri="{9D8B030D-6E8A-4147-A177-3AD203B41FA5}">
                      <a16:colId xmlns:a16="http://schemas.microsoft.com/office/drawing/2014/main" val="4137144924"/>
                    </a:ext>
                  </a:extLst>
                </a:gridCol>
                <a:gridCol w="3558504">
                  <a:extLst>
                    <a:ext uri="{9D8B030D-6E8A-4147-A177-3AD203B41FA5}">
                      <a16:colId xmlns:a16="http://schemas.microsoft.com/office/drawing/2014/main" val="2632539618"/>
                    </a:ext>
                  </a:extLst>
                </a:gridCol>
                <a:gridCol w="3798304">
                  <a:extLst>
                    <a:ext uri="{9D8B030D-6E8A-4147-A177-3AD203B41FA5}">
                      <a16:colId xmlns:a16="http://schemas.microsoft.com/office/drawing/2014/main" val="2310872273"/>
                    </a:ext>
                  </a:extLst>
                </a:gridCol>
              </a:tblGrid>
              <a:tr h="26436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a:latin typeface="Gotham" panose="02000504050000020004" pitchFamily="2" charset="0"/>
                        </a:rPr>
                        <a:t>Proton Beam</a:t>
                      </a:r>
                      <a:endParaRPr lang="en-ID" sz="2800" b="1">
                        <a:latin typeface="Gotham" panose="02000504050000020004"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A9BC"/>
                    </a:solidFill>
                  </a:tcPr>
                </a:tc>
                <a:tc>
                  <a:txBody>
                    <a:bodyPr/>
                    <a:lstStyle/>
                    <a:p>
                      <a:pPr marL="0" indent="177800"/>
                      <a:r>
                        <a:rPr lang="en-SG" sz="2400" b="1">
                          <a:latin typeface="Gotham" panose="02000504050000020004" pitchFamily="2" charset="0"/>
                        </a:rPr>
                        <a:t>1</a:t>
                      </a:r>
                      <a:r>
                        <a:rPr lang="en-SG" sz="2400" b="1" baseline="30000">
                          <a:latin typeface="Gotham" panose="02000504050000020004" pitchFamily="2" charset="0"/>
                        </a:rPr>
                        <a:t>st</a:t>
                      </a:r>
                      <a:r>
                        <a:rPr lang="en-SG" sz="2400" b="1">
                          <a:latin typeface="Gotham" panose="02000504050000020004" pitchFamily="2" charset="0"/>
                        </a:rPr>
                        <a:t> in Southeast Asia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A9BC"/>
                    </a:solidFill>
                  </a:tcPr>
                </a:tc>
                <a:tc rowSpan="2">
                  <a:txBody>
                    <a:bodyPr/>
                    <a:lstStyle/>
                    <a:p>
                      <a:pPr marL="179388" indent="0" algn="ctr"/>
                      <a:r>
                        <a:rPr lang="en-SG" sz="2800" b="1">
                          <a:latin typeface="Gotham" panose="02000504050000020004" pitchFamily="2" charset="0"/>
                        </a:rPr>
                        <a:t>Specialists wanting newest tech must partner with IHH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37B94"/>
                    </a:solidFill>
                  </a:tcPr>
                </a:tc>
                <a:extLst>
                  <a:ext uri="{0D108BD9-81ED-4DB2-BD59-A6C34878D82A}">
                    <a16:rowId xmlns:a16="http://schemas.microsoft.com/office/drawing/2014/main" val="2324763344"/>
                  </a:ext>
                </a:extLst>
              </a:tr>
              <a:tr h="2569710">
                <a:tc>
                  <a:txBody>
                    <a:bodyPr/>
                    <a:lstStyle/>
                    <a:p>
                      <a:r>
                        <a:rPr lang="en-SG" sz="2800" b="1">
                          <a:latin typeface="Gotham" panose="02000504050000020004" pitchFamily="2" charset="0"/>
                        </a:rPr>
                        <a:t>MRIdian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A9BC"/>
                    </a:solidFill>
                  </a:tcPr>
                </a:tc>
                <a:tc>
                  <a:txBody>
                    <a:bodyPr/>
                    <a:lstStyle/>
                    <a:p>
                      <a:pPr marL="0" indent="177800"/>
                      <a:r>
                        <a:rPr lang="en-SG" sz="2400" b="1">
                          <a:latin typeface="Gotham" panose="02000504050000020004" pitchFamily="2" charset="0"/>
                        </a:rPr>
                        <a:t>1</a:t>
                      </a:r>
                      <a:r>
                        <a:rPr lang="en-SG" sz="2400" b="1" baseline="30000">
                          <a:latin typeface="Gotham" panose="02000504050000020004" pitchFamily="2" charset="0"/>
                        </a:rPr>
                        <a:t>st</a:t>
                      </a:r>
                      <a:r>
                        <a:rPr lang="en-SG" sz="2400" b="1">
                          <a:latin typeface="Gotham" panose="02000504050000020004" pitchFamily="2" charset="0"/>
                        </a:rPr>
                        <a:t> in Turkey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A9BC"/>
                    </a:solidFill>
                  </a:tcPr>
                </a:tc>
                <a:tc vMerge="1">
                  <a:txBody>
                    <a:bodyPr/>
                    <a:lstStyle/>
                    <a:p>
                      <a:endParaRPr lang="en-SG"/>
                    </a:p>
                  </a:txBody>
                  <a:tcPr/>
                </a:tc>
                <a:extLst>
                  <a:ext uri="{0D108BD9-81ED-4DB2-BD59-A6C34878D82A}">
                    <a16:rowId xmlns:a16="http://schemas.microsoft.com/office/drawing/2014/main" val="1460132518"/>
                  </a:ext>
                </a:extLst>
              </a:tr>
            </a:tbl>
          </a:graphicData>
        </a:graphic>
      </p:graphicFrame>
      <p:sp>
        <p:nvSpPr>
          <p:cNvPr id="4" name="Slide Number Placeholder 3">
            <a:extLst>
              <a:ext uri="{FF2B5EF4-FFF2-40B4-BE49-F238E27FC236}">
                <a16:creationId xmlns:a16="http://schemas.microsoft.com/office/drawing/2014/main" id="{321B8046-5006-71FC-1EC5-DB6EEDBC7097}"/>
              </a:ext>
            </a:extLst>
          </p:cNvPr>
          <p:cNvSpPr>
            <a:spLocks noGrp="1"/>
          </p:cNvSpPr>
          <p:nvPr>
            <p:ph type="sldNum" sz="quarter" idx="12"/>
          </p:nvPr>
        </p:nvSpPr>
        <p:spPr/>
        <p:txBody>
          <a:bodyPr/>
          <a:lstStyle/>
          <a:p>
            <a:fld id="{4C24C597-01F2-4650-9249-A96EC1CE4FD4}" type="slidenum">
              <a:rPr lang="en-ID" smtClean="0"/>
              <a:t>10</a:t>
            </a:fld>
            <a:endParaRPr lang="en-ID"/>
          </a:p>
        </p:txBody>
      </p:sp>
      <p:pic>
        <p:nvPicPr>
          <p:cNvPr id="7" name="Picture 2" descr="What Is Proton Beam Therapy? | Parkway Cancer Centre Singapore">
            <a:extLst>
              <a:ext uri="{FF2B5EF4-FFF2-40B4-BE49-F238E27FC236}">
                <a16:creationId xmlns:a16="http://schemas.microsoft.com/office/drawing/2014/main" id="{DE73D7EC-BA1F-569C-4ABB-99B7B9F96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725" y="1713390"/>
            <a:ext cx="2651620" cy="1893069"/>
          </a:xfrm>
          <a:prstGeom prst="rect">
            <a:avLst/>
          </a:prstGeom>
          <a:noFill/>
          <a:ln>
            <a:noFill/>
          </a:ln>
        </p:spPr>
      </p:pic>
      <p:pic>
        <p:nvPicPr>
          <p:cNvPr id="11" name="Picture 4" descr="Discover MRIdian - ViewRay">
            <a:extLst>
              <a:ext uri="{FF2B5EF4-FFF2-40B4-BE49-F238E27FC236}">
                <a16:creationId xmlns:a16="http://schemas.microsoft.com/office/drawing/2014/main" id="{E99F7431-FE63-7958-9833-EB6141D0E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640" y="4532727"/>
            <a:ext cx="2585790" cy="1678072"/>
          </a:xfrm>
          <a:prstGeom prst="rect">
            <a:avLst/>
          </a:prstGeom>
          <a:noFill/>
          <a:ln>
            <a:noFill/>
          </a:ln>
        </p:spPr>
      </p:pic>
      <p:sp>
        <p:nvSpPr>
          <p:cNvPr id="2" name="TextBox 1">
            <a:extLst>
              <a:ext uri="{FF2B5EF4-FFF2-40B4-BE49-F238E27FC236}">
                <a16:creationId xmlns:a16="http://schemas.microsoft.com/office/drawing/2014/main" id="{5049ED10-59F3-4D31-472B-045BD88EDC5C}"/>
              </a:ext>
            </a:extLst>
          </p:cNvPr>
          <p:cNvSpPr txBox="1"/>
          <p:nvPr/>
        </p:nvSpPr>
        <p:spPr>
          <a:xfrm>
            <a:off x="195308" y="216916"/>
            <a:ext cx="11996692" cy="523220"/>
          </a:xfrm>
          <a:prstGeom prst="rect">
            <a:avLst/>
          </a:prstGeom>
          <a:noFill/>
        </p:spPr>
        <p:txBody>
          <a:bodyPr wrap="square" rtlCol="0">
            <a:spAutoFit/>
          </a:bodyPr>
          <a:lstStyle/>
          <a:p>
            <a:r>
              <a:rPr lang="en-US" sz="2800" b="1">
                <a:latin typeface="Raleway" pitchFamily="2" charset="0"/>
              </a:rPr>
              <a:t>IHH the only provider of newest medical equipment &amp; facilities</a:t>
            </a:r>
            <a:endParaRPr lang="en-GB" sz="2800" b="1">
              <a:latin typeface="Raleway" pitchFamily="2" charset="0"/>
            </a:endParaRPr>
          </a:p>
        </p:txBody>
      </p:sp>
      <p:sp>
        <p:nvSpPr>
          <p:cNvPr id="6" name="Rectangle 5">
            <a:extLst>
              <a:ext uri="{FF2B5EF4-FFF2-40B4-BE49-F238E27FC236}">
                <a16:creationId xmlns:a16="http://schemas.microsoft.com/office/drawing/2014/main" id="{C5A2FD73-5FB4-B377-039B-77ADFA023658}"/>
              </a:ext>
            </a:extLst>
          </p:cNvPr>
          <p:cNvSpPr/>
          <p:nvPr/>
        </p:nvSpPr>
        <p:spPr>
          <a:xfrm>
            <a:off x="-266330" y="762149"/>
            <a:ext cx="12458330" cy="4571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25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EF74CA-4ADC-2C3B-3F7B-55A9BE60F3F5}"/>
              </a:ext>
            </a:extLst>
          </p:cNvPr>
          <p:cNvSpPr>
            <a:spLocks noGrp="1"/>
          </p:cNvSpPr>
          <p:nvPr>
            <p:ph type="sldNum" sz="quarter" idx="12"/>
          </p:nvPr>
        </p:nvSpPr>
        <p:spPr/>
        <p:txBody>
          <a:bodyPr/>
          <a:lstStyle/>
          <a:p>
            <a:fld id="{4C24C597-01F2-4650-9249-A96EC1CE4FD4}" type="slidenum">
              <a:rPr lang="en-ID" smtClean="0"/>
              <a:t>11</a:t>
            </a:fld>
            <a:endParaRPr lang="en-ID"/>
          </a:p>
        </p:txBody>
      </p:sp>
      <p:sp>
        <p:nvSpPr>
          <p:cNvPr id="6" name="object 23">
            <a:extLst>
              <a:ext uri="{FF2B5EF4-FFF2-40B4-BE49-F238E27FC236}">
                <a16:creationId xmlns:a16="http://schemas.microsoft.com/office/drawing/2014/main" id="{B29CE774-6349-8456-3832-E4986E54B96A}"/>
              </a:ext>
            </a:extLst>
          </p:cNvPr>
          <p:cNvSpPr txBox="1">
            <a:spLocks/>
          </p:cNvSpPr>
          <p:nvPr/>
        </p:nvSpPr>
        <p:spPr>
          <a:xfrm>
            <a:off x="328568" y="311279"/>
            <a:ext cx="11774941"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IHH is the preferred partner for specialists</a:t>
            </a:r>
          </a:p>
        </p:txBody>
      </p:sp>
      <p:sp>
        <p:nvSpPr>
          <p:cNvPr id="17" name="Rectangle: Rounded Corners 16">
            <a:extLst>
              <a:ext uri="{FF2B5EF4-FFF2-40B4-BE49-F238E27FC236}">
                <a16:creationId xmlns:a16="http://schemas.microsoft.com/office/drawing/2014/main" id="{2102D3B8-8FFF-5DB5-89E6-B1B5D215103E}"/>
              </a:ext>
            </a:extLst>
          </p:cNvPr>
          <p:cNvSpPr/>
          <p:nvPr/>
        </p:nvSpPr>
        <p:spPr>
          <a:xfrm>
            <a:off x="6440556" y="1843431"/>
            <a:ext cx="3614744" cy="3916362"/>
          </a:xfrm>
          <a:prstGeom prst="roundRect">
            <a:avLst/>
          </a:prstGeom>
          <a:solidFill>
            <a:srgbClr val="2A5265"/>
          </a:solidFill>
          <a:ln>
            <a:solidFill>
              <a:srgbClr val="376C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Gotham" panose="02000504050000020004" pitchFamily="2" charset="0"/>
              </a:rPr>
              <a:t>Attracts and incentivizes top medical talent</a:t>
            </a:r>
            <a:endParaRPr lang="en-ID" sz="2400" b="1">
              <a:latin typeface="Gotham" panose="02000504050000020004" pitchFamily="2" charset="0"/>
            </a:endParaRPr>
          </a:p>
        </p:txBody>
      </p:sp>
      <p:sp>
        <p:nvSpPr>
          <p:cNvPr id="20" name="object 4">
            <a:extLst>
              <a:ext uri="{FF2B5EF4-FFF2-40B4-BE49-F238E27FC236}">
                <a16:creationId xmlns:a16="http://schemas.microsoft.com/office/drawing/2014/main" id="{500CFA84-56B2-4E21-508F-E0D9070478EF}"/>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22" name="Picture 6" descr="triangle rounded Icon - Free PNG &amp; SVG 2014525 - Noun Project">
            <a:extLst>
              <a:ext uri="{FF2B5EF4-FFF2-40B4-BE49-F238E27FC236}">
                <a16:creationId xmlns:a16="http://schemas.microsoft.com/office/drawing/2014/main" id="{2A795583-C861-F13D-62DE-BF42A444EF8C}"/>
              </a:ext>
            </a:extLst>
          </p:cNvPr>
          <p:cNvPicPr>
            <a:picLocks noChangeAspect="1" noChangeArrowheads="1"/>
          </p:cNvPicPr>
          <p:nvPr/>
        </p:nvPicPr>
        <p:blipFill>
          <a:blip r:embed="rId3">
            <a:alphaModFix amt="39000"/>
            <a:extLst>
              <a:ext uri="{28A0092B-C50C-407E-A947-70E740481C1C}">
                <a14:useLocalDpi xmlns:a14="http://schemas.microsoft.com/office/drawing/2010/main" val="0"/>
              </a:ext>
            </a:extLst>
          </a:blip>
          <a:srcRect/>
          <a:stretch>
            <a:fillRect/>
          </a:stretch>
        </p:blipFill>
        <p:spPr bwMode="auto">
          <a:xfrm rot="5400000">
            <a:off x="5303535" y="3395804"/>
            <a:ext cx="1452620" cy="8214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34347928-F0B1-74B8-9D73-E48951B22F0B}"/>
              </a:ext>
            </a:extLst>
          </p:cNvPr>
          <p:cNvSpPr/>
          <p:nvPr/>
        </p:nvSpPr>
        <p:spPr>
          <a:xfrm>
            <a:off x="1943965" y="1324145"/>
            <a:ext cx="3452983" cy="4954933"/>
          </a:xfrm>
          <a:prstGeom prst="roundRect">
            <a:avLst/>
          </a:prstGeom>
          <a:noFill/>
          <a:ln w="57150">
            <a:solidFill>
              <a:srgbClr val="DB9B4D"/>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grpSp>
        <p:nvGrpSpPr>
          <p:cNvPr id="3" name="Group 2">
            <a:extLst>
              <a:ext uri="{FF2B5EF4-FFF2-40B4-BE49-F238E27FC236}">
                <a16:creationId xmlns:a16="http://schemas.microsoft.com/office/drawing/2014/main" id="{A5F892F5-AAB2-A847-0D89-3B84E225E61D}"/>
              </a:ext>
            </a:extLst>
          </p:cNvPr>
          <p:cNvGrpSpPr/>
          <p:nvPr/>
        </p:nvGrpSpPr>
        <p:grpSpPr>
          <a:xfrm>
            <a:off x="2375204" y="1720169"/>
            <a:ext cx="2590504" cy="4162884"/>
            <a:chOff x="2396376" y="1666400"/>
            <a:chExt cx="2590504" cy="4162884"/>
          </a:xfrm>
        </p:grpSpPr>
        <p:grpSp>
          <p:nvGrpSpPr>
            <p:cNvPr id="24" name="Group 23">
              <a:extLst>
                <a:ext uri="{FF2B5EF4-FFF2-40B4-BE49-F238E27FC236}">
                  <a16:creationId xmlns:a16="http://schemas.microsoft.com/office/drawing/2014/main" id="{6F55717C-490A-A0C4-D7DD-A14C100BFAB3}"/>
                </a:ext>
              </a:extLst>
            </p:cNvPr>
            <p:cNvGrpSpPr/>
            <p:nvPr/>
          </p:nvGrpSpPr>
          <p:grpSpPr>
            <a:xfrm>
              <a:off x="2396376" y="1666400"/>
              <a:ext cx="2590504" cy="4162884"/>
              <a:chOff x="2458572" y="1601811"/>
              <a:chExt cx="2590504" cy="4162884"/>
            </a:xfrm>
          </p:grpSpPr>
          <p:sp>
            <p:nvSpPr>
              <p:cNvPr id="15" name="Rectangle: Rounded Corners 14">
                <a:extLst>
                  <a:ext uri="{FF2B5EF4-FFF2-40B4-BE49-F238E27FC236}">
                    <a16:creationId xmlns:a16="http://schemas.microsoft.com/office/drawing/2014/main" id="{44A479BA-8619-CD3B-12BF-38AF84371AE7}"/>
                  </a:ext>
                </a:extLst>
              </p:cNvPr>
              <p:cNvSpPr/>
              <p:nvPr/>
            </p:nvSpPr>
            <p:spPr>
              <a:xfrm>
                <a:off x="2458572" y="1601811"/>
                <a:ext cx="2590504" cy="1212001"/>
              </a:xfrm>
              <a:prstGeom prst="roundRect">
                <a:avLst/>
              </a:prstGeom>
              <a:solidFill>
                <a:srgbClr val="376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otham" panose="02000504050000020004" pitchFamily="2" charset="0"/>
                  </a:rPr>
                  <a:t>Revenue sharing model</a:t>
                </a:r>
                <a:endParaRPr lang="en-ID" b="1">
                  <a:latin typeface="Gotham" panose="02000504050000020004" pitchFamily="2" charset="0"/>
                </a:endParaRPr>
              </a:p>
            </p:txBody>
          </p:sp>
          <p:sp>
            <p:nvSpPr>
              <p:cNvPr id="16" name="Rectangle: Rounded Corners 15">
                <a:extLst>
                  <a:ext uri="{FF2B5EF4-FFF2-40B4-BE49-F238E27FC236}">
                    <a16:creationId xmlns:a16="http://schemas.microsoft.com/office/drawing/2014/main" id="{F84ED8C8-1D55-D335-410C-89E570C27F17}"/>
                  </a:ext>
                </a:extLst>
              </p:cNvPr>
              <p:cNvSpPr/>
              <p:nvPr/>
            </p:nvSpPr>
            <p:spPr>
              <a:xfrm>
                <a:off x="2458572" y="4552694"/>
                <a:ext cx="2590504" cy="1212001"/>
              </a:xfrm>
              <a:prstGeom prst="roundRect">
                <a:avLst/>
              </a:prstGeom>
              <a:solidFill>
                <a:srgbClr val="376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otham" panose="02000504050000020004" pitchFamily="2" charset="0"/>
                  </a:rPr>
                  <a:t>First adopter of advanced treatments</a:t>
                </a:r>
              </a:p>
            </p:txBody>
          </p:sp>
        </p:grpSp>
        <p:sp>
          <p:nvSpPr>
            <p:cNvPr id="2" name="Rectangle: Rounded Corners 1">
              <a:extLst>
                <a:ext uri="{FF2B5EF4-FFF2-40B4-BE49-F238E27FC236}">
                  <a16:creationId xmlns:a16="http://schemas.microsoft.com/office/drawing/2014/main" id="{5ECF6137-4B9D-04D7-C588-763DFB5ADC2B}"/>
                </a:ext>
              </a:extLst>
            </p:cNvPr>
            <p:cNvSpPr/>
            <p:nvPr/>
          </p:nvSpPr>
          <p:spPr>
            <a:xfrm>
              <a:off x="2396376" y="3141841"/>
              <a:ext cx="2590504" cy="1212001"/>
            </a:xfrm>
            <a:prstGeom prst="roundRect">
              <a:avLst/>
            </a:prstGeom>
            <a:solidFill>
              <a:srgbClr val="376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Gotham" panose="02000504050000020004" pitchFamily="2" charset="0"/>
                </a:rPr>
                <a:t>Newest equipment</a:t>
              </a:r>
              <a:endParaRPr lang="en-ID" b="1">
                <a:latin typeface="Gotham" panose="02000504050000020004" pitchFamily="2" charset="0"/>
              </a:endParaRPr>
            </a:p>
          </p:txBody>
        </p:sp>
      </p:grpSp>
    </p:spTree>
    <p:extLst>
      <p:ext uri="{BB962C8B-B14F-4D97-AF65-F5344CB8AC3E}">
        <p14:creationId xmlns:p14="http://schemas.microsoft.com/office/powerpoint/2010/main" val="1039207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4A4863-CABF-64CB-98AD-CA287A9B27CE}"/>
              </a:ext>
            </a:extLst>
          </p:cNvPr>
          <p:cNvSpPr>
            <a:spLocks noGrp="1"/>
          </p:cNvSpPr>
          <p:nvPr>
            <p:ph type="sldNum" sz="quarter" idx="12"/>
          </p:nvPr>
        </p:nvSpPr>
        <p:spPr>
          <a:xfrm>
            <a:off x="8701032" y="6356350"/>
            <a:ext cx="2743200" cy="365125"/>
          </a:xfrm>
        </p:spPr>
        <p:txBody>
          <a:bodyPr/>
          <a:lstStyle/>
          <a:p>
            <a:fld id="{4C24C597-01F2-4650-9249-A96EC1CE4FD4}" type="slidenum">
              <a:rPr lang="en-ID" smtClean="0"/>
              <a:t>12</a:t>
            </a:fld>
            <a:endParaRPr lang="en-ID"/>
          </a:p>
        </p:txBody>
      </p:sp>
      <p:sp>
        <p:nvSpPr>
          <p:cNvPr id="5" name="object 23">
            <a:extLst>
              <a:ext uri="{FF2B5EF4-FFF2-40B4-BE49-F238E27FC236}">
                <a16:creationId xmlns:a16="http://schemas.microsoft.com/office/drawing/2014/main" id="{F6887F3D-A21D-A6EA-E996-9601CA6FF769}"/>
              </a:ext>
            </a:extLst>
          </p:cNvPr>
          <p:cNvSpPr txBox="1">
            <a:spLocks/>
          </p:cNvSpPr>
          <p:nvPr/>
        </p:nvSpPr>
        <p:spPr>
          <a:xfrm>
            <a:off x="228194" y="246858"/>
            <a:ext cx="11735612"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Best equipment and doctors increase pricing power</a:t>
            </a:r>
          </a:p>
        </p:txBody>
      </p:sp>
      <p:sp>
        <p:nvSpPr>
          <p:cNvPr id="6" name="object 4">
            <a:extLst>
              <a:ext uri="{FF2B5EF4-FFF2-40B4-BE49-F238E27FC236}">
                <a16:creationId xmlns:a16="http://schemas.microsoft.com/office/drawing/2014/main" id="{C4BE8C47-B50A-6E29-3930-2D882AFBCA02}"/>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grpSp>
        <p:nvGrpSpPr>
          <p:cNvPr id="2" name="Group 1">
            <a:extLst>
              <a:ext uri="{FF2B5EF4-FFF2-40B4-BE49-F238E27FC236}">
                <a16:creationId xmlns:a16="http://schemas.microsoft.com/office/drawing/2014/main" id="{D780E80E-601A-FAF3-98BC-A06CB7626B8E}"/>
              </a:ext>
            </a:extLst>
          </p:cNvPr>
          <p:cNvGrpSpPr/>
          <p:nvPr/>
        </p:nvGrpSpPr>
        <p:grpSpPr>
          <a:xfrm>
            <a:off x="3325427" y="1376791"/>
            <a:ext cx="5541146" cy="5481209"/>
            <a:chOff x="3100929" y="1011502"/>
            <a:chExt cx="5875086" cy="5875086"/>
          </a:xfrm>
        </p:grpSpPr>
        <p:grpSp>
          <p:nvGrpSpPr>
            <p:cNvPr id="17" name="Group 16">
              <a:extLst>
                <a:ext uri="{FF2B5EF4-FFF2-40B4-BE49-F238E27FC236}">
                  <a16:creationId xmlns:a16="http://schemas.microsoft.com/office/drawing/2014/main" id="{00017A77-18A2-EF15-97A6-0F9740ACD18C}"/>
                </a:ext>
              </a:extLst>
            </p:cNvPr>
            <p:cNvGrpSpPr>
              <a:grpSpLocks noChangeAspect="1"/>
            </p:cNvGrpSpPr>
            <p:nvPr/>
          </p:nvGrpSpPr>
          <p:grpSpPr>
            <a:xfrm rot="10117206">
              <a:off x="3227345" y="1114407"/>
              <a:ext cx="5607068" cy="5607068"/>
              <a:chOff x="3284538" y="531813"/>
              <a:chExt cx="2439988" cy="2439988"/>
            </a:xfrm>
          </p:grpSpPr>
          <p:sp>
            <p:nvSpPr>
              <p:cNvPr id="18" name="Freeform 532">
                <a:extLst>
                  <a:ext uri="{FF2B5EF4-FFF2-40B4-BE49-F238E27FC236}">
                    <a16:creationId xmlns:a16="http://schemas.microsoft.com/office/drawing/2014/main" id="{07B10003-565B-5366-0F4A-B7ECC438EEDC}"/>
                  </a:ext>
                </a:extLst>
              </p:cNvPr>
              <p:cNvSpPr>
                <a:spLocks/>
              </p:cNvSpPr>
              <p:nvPr/>
            </p:nvSpPr>
            <p:spPr bwMode="auto">
              <a:xfrm>
                <a:off x="3284538" y="531813"/>
                <a:ext cx="1398588" cy="1758950"/>
              </a:xfrm>
              <a:custGeom>
                <a:avLst/>
                <a:gdLst>
                  <a:gd name="T0" fmla="*/ 1807 w 3522"/>
                  <a:gd name="T1" fmla="*/ 3523 h 4429"/>
                  <a:gd name="T2" fmla="*/ 1745 w 3522"/>
                  <a:gd name="T3" fmla="*/ 3273 h 4429"/>
                  <a:gd name="T4" fmla="*/ 1730 w 3522"/>
                  <a:gd name="T5" fmla="*/ 3074 h 4429"/>
                  <a:gd name="T6" fmla="*/ 1745 w 3522"/>
                  <a:gd name="T7" fmla="*/ 2871 h 4429"/>
                  <a:gd name="T8" fmla="*/ 1809 w 3522"/>
                  <a:gd name="T9" fmla="*/ 2616 h 4429"/>
                  <a:gd name="T10" fmla="*/ 1920 w 3522"/>
                  <a:gd name="T11" fmla="*/ 2383 h 4429"/>
                  <a:gd name="T12" fmla="*/ 2071 w 3522"/>
                  <a:gd name="T13" fmla="*/ 2178 h 4429"/>
                  <a:gd name="T14" fmla="*/ 2259 w 3522"/>
                  <a:gd name="T15" fmla="*/ 2004 h 4429"/>
                  <a:gd name="T16" fmla="*/ 2476 w 3522"/>
                  <a:gd name="T17" fmla="*/ 1870 h 4429"/>
                  <a:gd name="T18" fmla="*/ 2719 w 3522"/>
                  <a:gd name="T19" fmla="*/ 1777 h 4429"/>
                  <a:gd name="T20" fmla="*/ 2981 w 3522"/>
                  <a:gd name="T21" fmla="*/ 1733 h 4429"/>
                  <a:gd name="T22" fmla="*/ 3522 w 3522"/>
                  <a:gd name="T23" fmla="*/ 860 h 4429"/>
                  <a:gd name="T24" fmla="*/ 2972 w 3522"/>
                  <a:gd name="T25" fmla="*/ 2 h 4429"/>
                  <a:gd name="T26" fmla="*/ 2661 w 3522"/>
                  <a:gd name="T27" fmla="*/ 28 h 4429"/>
                  <a:gd name="T28" fmla="*/ 2360 w 3522"/>
                  <a:gd name="T29" fmla="*/ 83 h 4429"/>
                  <a:gd name="T30" fmla="*/ 2071 w 3522"/>
                  <a:gd name="T31" fmla="*/ 168 h 4429"/>
                  <a:gd name="T32" fmla="*/ 1794 w 3522"/>
                  <a:gd name="T33" fmla="*/ 278 h 4429"/>
                  <a:gd name="T34" fmla="*/ 1531 w 3522"/>
                  <a:gd name="T35" fmla="*/ 414 h 4429"/>
                  <a:gd name="T36" fmla="*/ 1283 w 3522"/>
                  <a:gd name="T37" fmla="*/ 575 h 4429"/>
                  <a:gd name="T38" fmla="*/ 1052 w 3522"/>
                  <a:gd name="T39" fmla="*/ 757 h 4429"/>
                  <a:gd name="T40" fmla="*/ 841 w 3522"/>
                  <a:gd name="T41" fmla="*/ 961 h 4429"/>
                  <a:gd name="T42" fmla="*/ 649 w 3522"/>
                  <a:gd name="T43" fmla="*/ 1183 h 4429"/>
                  <a:gd name="T44" fmla="*/ 480 w 3522"/>
                  <a:gd name="T45" fmla="*/ 1424 h 4429"/>
                  <a:gd name="T46" fmla="*/ 333 w 3522"/>
                  <a:gd name="T47" fmla="*/ 1680 h 4429"/>
                  <a:gd name="T48" fmla="*/ 211 w 3522"/>
                  <a:gd name="T49" fmla="*/ 1951 h 4429"/>
                  <a:gd name="T50" fmla="*/ 115 w 3522"/>
                  <a:gd name="T51" fmla="*/ 2235 h 4429"/>
                  <a:gd name="T52" fmla="*/ 47 w 3522"/>
                  <a:gd name="T53" fmla="*/ 2532 h 4429"/>
                  <a:gd name="T54" fmla="*/ 8 w 3522"/>
                  <a:gd name="T55" fmla="*/ 2838 h 4429"/>
                  <a:gd name="T56" fmla="*/ 0 w 3522"/>
                  <a:gd name="T57" fmla="*/ 3074 h 4429"/>
                  <a:gd name="T58" fmla="*/ 12 w 3522"/>
                  <a:gd name="T59" fmla="*/ 3345 h 4429"/>
                  <a:gd name="T60" fmla="*/ 62 w 3522"/>
                  <a:gd name="T61" fmla="*/ 3694 h 4429"/>
                  <a:gd name="T62" fmla="*/ 152 w 3522"/>
                  <a:gd name="T63" fmla="*/ 4031 h 4429"/>
                  <a:gd name="T64" fmla="*/ 277 w 3522"/>
                  <a:gd name="T65" fmla="*/ 4352 h 4429"/>
                  <a:gd name="T66" fmla="*/ 811 w 3522"/>
                  <a:gd name="T67" fmla="*/ 3610 h 4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22" h="4429">
                    <a:moveTo>
                      <a:pt x="1830" y="3583"/>
                    </a:moveTo>
                    <a:lnTo>
                      <a:pt x="1807" y="3523"/>
                    </a:lnTo>
                    <a:lnTo>
                      <a:pt x="1769" y="3400"/>
                    </a:lnTo>
                    <a:lnTo>
                      <a:pt x="1745" y="3273"/>
                    </a:lnTo>
                    <a:lnTo>
                      <a:pt x="1730" y="3141"/>
                    </a:lnTo>
                    <a:lnTo>
                      <a:pt x="1730" y="3074"/>
                    </a:lnTo>
                    <a:lnTo>
                      <a:pt x="1730" y="3005"/>
                    </a:lnTo>
                    <a:lnTo>
                      <a:pt x="1745" y="2871"/>
                    </a:lnTo>
                    <a:lnTo>
                      <a:pt x="1770" y="2741"/>
                    </a:lnTo>
                    <a:lnTo>
                      <a:pt x="1809" y="2616"/>
                    </a:lnTo>
                    <a:lnTo>
                      <a:pt x="1859" y="2497"/>
                    </a:lnTo>
                    <a:lnTo>
                      <a:pt x="1920" y="2383"/>
                    </a:lnTo>
                    <a:lnTo>
                      <a:pt x="1991" y="2276"/>
                    </a:lnTo>
                    <a:lnTo>
                      <a:pt x="2071" y="2178"/>
                    </a:lnTo>
                    <a:lnTo>
                      <a:pt x="2161" y="2087"/>
                    </a:lnTo>
                    <a:lnTo>
                      <a:pt x="2259" y="2004"/>
                    </a:lnTo>
                    <a:lnTo>
                      <a:pt x="2364" y="1932"/>
                    </a:lnTo>
                    <a:lnTo>
                      <a:pt x="2476" y="1870"/>
                    </a:lnTo>
                    <a:lnTo>
                      <a:pt x="2595" y="1818"/>
                    </a:lnTo>
                    <a:lnTo>
                      <a:pt x="2719" y="1777"/>
                    </a:lnTo>
                    <a:lnTo>
                      <a:pt x="2848" y="1749"/>
                    </a:lnTo>
                    <a:lnTo>
                      <a:pt x="2981" y="1733"/>
                    </a:lnTo>
                    <a:lnTo>
                      <a:pt x="3050" y="1731"/>
                    </a:lnTo>
                    <a:lnTo>
                      <a:pt x="3522" y="860"/>
                    </a:lnTo>
                    <a:lnTo>
                      <a:pt x="3051" y="0"/>
                    </a:lnTo>
                    <a:lnTo>
                      <a:pt x="2972" y="2"/>
                    </a:lnTo>
                    <a:lnTo>
                      <a:pt x="2815" y="11"/>
                    </a:lnTo>
                    <a:lnTo>
                      <a:pt x="2661" y="28"/>
                    </a:lnTo>
                    <a:lnTo>
                      <a:pt x="2509" y="51"/>
                    </a:lnTo>
                    <a:lnTo>
                      <a:pt x="2360" y="83"/>
                    </a:lnTo>
                    <a:lnTo>
                      <a:pt x="2215" y="122"/>
                    </a:lnTo>
                    <a:lnTo>
                      <a:pt x="2071" y="168"/>
                    </a:lnTo>
                    <a:lnTo>
                      <a:pt x="1931" y="220"/>
                    </a:lnTo>
                    <a:lnTo>
                      <a:pt x="1794" y="278"/>
                    </a:lnTo>
                    <a:lnTo>
                      <a:pt x="1660" y="343"/>
                    </a:lnTo>
                    <a:lnTo>
                      <a:pt x="1531" y="414"/>
                    </a:lnTo>
                    <a:lnTo>
                      <a:pt x="1405" y="492"/>
                    </a:lnTo>
                    <a:lnTo>
                      <a:pt x="1283" y="575"/>
                    </a:lnTo>
                    <a:lnTo>
                      <a:pt x="1166" y="663"/>
                    </a:lnTo>
                    <a:lnTo>
                      <a:pt x="1052" y="757"/>
                    </a:lnTo>
                    <a:lnTo>
                      <a:pt x="945" y="856"/>
                    </a:lnTo>
                    <a:lnTo>
                      <a:pt x="841" y="961"/>
                    </a:lnTo>
                    <a:lnTo>
                      <a:pt x="743" y="1070"/>
                    </a:lnTo>
                    <a:lnTo>
                      <a:pt x="649" y="1183"/>
                    </a:lnTo>
                    <a:lnTo>
                      <a:pt x="561" y="1301"/>
                    </a:lnTo>
                    <a:lnTo>
                      <a:pt x="480" y="1424"/>
                    </a:lnTo>
                    <a:lnTo>
                      <a:pt x="403" y="1549"/>
                    </a:lnTo>
                    <a:lnTo>
                      <a:pt x="333" y="1680"/>
                    </a:lnTo>
                    <a:lnTo>
                      <a:pt x="268" y="1814"/>
                    </a:lnTo>
                    <a:lnTo>
                      <a:pt x="211" y="1951"/>
                    </a:lnTo>
                    <a:lnTo>
                      <a:pt x="159" y="2092"/>
                    </a:lnTo>
                    <a:lnTo>
                      <a:pt x="115" y="2235"/>
                    </a:lnTo>
                    <a:lnTo>
                      <a:pt x="78" y="2383"/>
                    </a:lnTo>
                    <a:lnTo>
                      <a:pt x="47" y="2532"/>
                    </a:lnTo>
                    <a:lnTo>
                      <a:pt x="23" y="2683"/>
                    </a:lnTo>
                    <a:lnTo>
                      <a:pt x="8" y="2838"/>
                    </a:lnTo>
                    <a:lnTo>
                      <a:pt x="0" y="2995"/>
                    </a:lnTo>
                    <a:lnTo>
                      <a:pt x="0" y="3074"/>
                    </a:lnTo>
                    <a:lnTo>
                      <a:pt x="0" y="3164"/>
                    </a:lnTo>
                    <a:lnTo>
                      <a:pt x="12" y="3345"/>
                    </a:lnTo>
                    <a:lnTo>
                      <a:pt x="31" y="3521"/>
                    </a:lnTo>
                    <a:lnTo>
                      <a:pt x="62" y="3694"/>
                    </a:lnTo>
                    <a:lnTo>
                      <a:pt x="102" y="3866"/>
                    </a:lnTo>
                    <a:lnTo>
                      <a:pt x="152" y="4031"/>
                    </a:lnTo>
                    <a:lnTo>
                      <a:pt x="210" y="4193"/>
                    </a:lnTo>
                    <a:lnTo>
                      <a:pt x="277" y="4352"/>
                    </a:lnTo>
                    <a:lnTo>
                      <a:pt x="314" y="4429"/>
                    </a:lnTo>
                    <a:lnTo>
                      <a:pt x="811" y="3610"/>
                    </a:lnTo>
                    <a:lnTo>
                      <a:pt x="1830" y="3583"/>
                    </a:lnTo>
                    <a:close/>
                  </a:path>
                </a:pathLst>
              </a:custGeom>
              <a:solidFill>
                <a:srgbClr val="FF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822960" bIns="45720" numCol="1" anchor="ctr" anchorCtr="0" compatLnSpc="1">
                <a:prstTxWarp prst="textNoShape">
                  <a:avLst/>
                </a:prstTxWarp>
              </a:bodyPr>
              <a:lstStyle/>
              <a:p>
                <a:pPr algn="ctr"/>
                <a:endParaRPr lang="en-US" sz="3200" b="1">
                  <a:solidFill>
                    <a:schemeClr val="bg1"/>
                  </a:solidFill>
                </a:endParaRPr>
              </a:p>
            </p:txBody>
          </p:sp>
          <p:sp>
            <p:nvSpPr>
              <p:cNvPr id="19" name="Freeform 533">
                <a:extLst>
                  <a:ext uri="{FF2B5EF4-FFF2-40B4-BE49-F238E27FC236}">
                    <a16:creationId xmlns:a16="http://schemas.microsoft.com/office/drawing/2014/main" id="{B4886F1E-60F2-DD6C-D851-7EC18DAD3648}"/>
                  </a:ext>
                </a:extLst>
              </p:cNvPr>
              <p:cNvSpPr>
                <a:spLocks/>
              </p:cNvSpPr>
              <p:nvPr/>
            </p:nvSpPr>
            <p:spPr bwMode="auto">
              <a:xfrm>
                <a:off x="4570413" y="534988"/>
                <a:ext cx="1154113" cy="1824038"/>
              </a:xfrm>
              <a:custGeom>
                <a:avLst/>
                <a:gdLst>
                  <a:gd name="T0" fmla="*/ 62 w 2908"/>
                  <a:gd name="T1" fmla="*/ 1743 h 4598"/>
                  <a:gd name="T2" fmla="*/ 299 w 2908"/>
                  <a:gd name="T3" fmla="*/ 1806 h 4598"/>
                  <a:gd name="T4" fmla="*/ 517 w 2908"/>
                  <a:gd name="T5" fmla="*/ 1910 h 4598"/>
                  <a:gd name="T6" fmla="*/ 711 w 2908"/>
                  <a:gd name="T7" fmla="*/ 2049 h 4598"/>
                  <a:gd name="T8" fmla="*/ 877 w 2908"/>
                  <a:gd name="T9" fmla="*/ 2220 h 4598"/>
                  <a:gd name="T10" fmla="*/ 1011 w 2908"/>
                  <a:gd name="T11" fmla="*/ 2417 h 4598"/>
                  <a:gd name="T12" fmla="*/ 1108 w 2908"/>
                  <a:gd name="T13" fmla="*/ 2639 h 4598"/>
                  <a:gd name="T14" fmla="*/ 1165 w 2908"/>
                  <a:gd name="T15" fmla="*/ 2878 h 4598"/>
                  <a:gd name="T16" fmla="*/ 1178 w 2908"/>
                  <a:gd name="T17" fmla="*/ 3068 h 4598"/>
                  <a:gd name="T18" fmla="*/ 1171 w 2908"/>
                  <a:gd name="T19" fmla="*/ 3205 h 4598"/>
                  <a:gd name="T20" fmla="*/ 1104 w 2908"/>
                  <a:gd name="T21" fmla="*/ 3508 h 4598"/>
                  <a:gd name="T22" fmla="*/ 995 w 2908"/>
                  <a:gd name="T23" fmla="*/ 3744 h 4598"/>
                  <a:gd name="T24" fmla="*/ 2500 w 2908"/>
                  <a:gd name="T25" fmla="*/ 4598 h 4598"/>
                  <a:gd name="T26" fmla="*/ 2635 w 2908"/>
                  <a:gd name="T27" fmla="*/ 4338 h 4598"/>
                  <a:gd name="T28" fmla="*/ 2775 w 2908"/>
                  <a:gd name="T29" fmla="*/ 3968 h 4598"/>
                  <a:gd name="T30" fmla="*/ 2867 w 2908"/>
                  <a:gd name="T31" fmla="*/ 3578 h 4598"/>
                  <a:gd name="T32" fmla="*/ 2907 w 2908"/>
                  <a:gd name="T33" fmla="*/ 3171 h 4598"/>
                  <a:gd name="T34" fmla="*/ 2907 w 2908"/>
                  <a:gd name="T35" fmla="*/ 2991 h 4598"/>
                  <a:gd name="T36" fmla="*/ 2885 w 2908"/>
                  <a:gd name="T37" fmla="*/ 2689 h 4598"/>
                  <a:gd name="T38" fmla="*/ 2834 w 2908"/>
                  <a:gd name="T39" fmla="*/ 2396 h 4598"/>
                  <a:gd name="T40" fmla="*/ 2758 w 2908"/>
                  <a:gd name="T41" fmla="*/ 2114 h 4598"/>
                  <a:gd name="T42" fmla="*/ 2654 w 2908"/>
                  <a:gd name="T43" fmla="*/ 1843 h 4598"/>
                  <a:gd name="T44" fmla="*/ 2527 w 2908"/>
                  <a:gd name="T45" fmla="*/ 1585 h 4598"/>
                  <a:gd name="T46" fmla="*/ 2378 w 2908"/>
                  <a:gd name="T47" fmla="*/ 1341 h 4598"/>
                  <a:gd name="T48" fmla="*/ 2207 w 2908"/>
                  <a:gd name="T49" fmla="*/ 1113 h 4598"/>
                  <a:gd name="T50" fmla="*/ 2015 w 2908"/>
                  <a:gd name="T51" fmla="*/ 902 h 4598"/>
                  <a:gd name="T52" fmla="*/ 1805 w 2908"/>
                  <a:gd name="T53" fmla="*/ 709 h 4598"/>
                  <a:gd name="T54" fmla="*/ 1578 w 2908"/>
                  <a:gd name="T55" fmla="*/ 536 h 4598"/>
                  <a:gd name="T56" fmla="*/ 1336 w 2908"/>
                  <a:gd name="T57" fmla="*/ 385 h 4598"/>
                  <a:gd name="T58" fmla="*/ 1079 w 2908"/>
                  <a:gd name="T59" fmla="*/ 256 h 4598"/>
                  <a:gd name="T60" fmla="*/ 808 w 2908"/>
                  <a:gd name="T61" fmla="*/ 151 h 4598"/>
                  <a:gd name="T62" fmla="*/ 527 w 2908"/>
                  <a:gd name="T63" fmla="*/ 72 h 4598"/>
                  <a:gd name="T64" fmla="*/ 234 w 2908"/>
                  <a:gd name="T65" fmla="*/ 20 h 4598"/>
                  <a:gd name="T66" fmla="*/ 10 w 2908"/>
                  <a:gd name="T67" fmla="*/ 0 h 4598"/>
                  <a:gd name="T68" fmla="*/ 0 w 2908"/>
                  <a:gd name="T69" fmla="*/ 1735 h 4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08" h="4598">
                    <a:moveTo>
                      <a:pt x="0" y="1735"/>
                    </a:moveTo>
                    <a:lnTo>
                      <a:pt x="62" y="1743"/>
                    </a:lnTo>
                    <a:lnTo>
                      <a:pt x="182" y="1770"/>
                    </a:lnTo>
                    <a:lnTo>
                      <a:pt x="299" y="1806"/>
                    </a:lnTo>
                    <a:lnTo>
                      <a:pt x="411" y="1853"/>
                    </a:lnTo>
                    <a:lnTo>
                      <a:pt x="517" y="1910"/>
                    </a:lnTo>
                    <a:lnTo>
                      <a:pt x="617" y="1975"/>
                    </a:lnTo>
                    <a:lnTo>
                      <a:pt x="711" y="2049"/>
                    </a:lnTo>
                    <a:lnTo>
                      <a:pt x="798" y="2131"/>
                    </a:lnTo>
                    <a:lnTo>
                      <a:pt x="877" y="2220"/>
                    </a:lnTo>
                    <a:lnTo>
                      <a:pt x="948" y="2316"/>
                    </a:lnTo>
                    <a:lnTo>
                      <a:pt x="1011" y="2417"/>
                    </a:lnTo>
                    <a:lnTo>
                      <a:pt x="1064" y="2526"/>
                    </a:lnTo>
                    <a:lnTo>
                      <a:pt x="1108" y="2639"/>
                    </a:lnTo>
                    <a:lnTo>
                      <a:pt x="1142" y="2757"/>
                    </a:lnTo>
                    <a:lnTo>
                      <a:pt x="1165" y="2878"/>
                    </a:lnTo>
                    <a:lnTo>
                      <a:pt x="1177" y="3004"/>
                    </a:lnTo>
                    <a:lnTo>
                      <a:pt x="1178" y="3068"/>
                    </a:lnTo>
                    <a:lnTo>
                      <a:pt x="1178" y="3114"/>
                    </a:lnTo>
                    <a:lnTo>
                      <a:pt x="1171" y="3205"/>
                    </a:lnTo>
                    <a:lnTo>
                      <a:pt x="1152" y="3339"/>
                    </a:lnTo>
                    <a:lnTo>
                      <a:pt x="1104" y="3508"/>
                    </a:lnTo>
                    <a:lnTo>
                      <a:pt x="1037" y="3669"/>
                    </a:lnTo>
                    <a:lnTo>
                      <a:pt x="995" y="3744"/>
                    </a:lnTo>
                    <a:lnTo>
                      <a:pt x="1504" y="4576"/>
                    </a:lnTo>
                    <a:lnTo>
                      <a:pt x="2500" y="4598"/>
                    </a:lnTo>
                    <a:lnTo>
                      <a:pt x="2548" y="4513"/>
                    </a:lnTo>
                    <a:lnTo>
                      <a:pt x="2635" y="4338"/>
                    </a:lnTo>
                    <a:lnTo>
                      <a:pt x="2710" y="4156"/>
                    </a:lnTo>
                    <a:lnTo>
                      <a:pt x="2775" y="3968"/>
                    </a:lnTo>
                    <a:lnTo>
                      <a:pt x="2827" y="3777"/>
                    </a:lnTo>
                    <a:lnTo>
                      <a:pt x="2867" y="3578"/>
                    </a:lnTo>
                    <a:lnTo>
                      <a:pt x="2893" y="3377"/>
                    </a:lnTo>
                    <a:lnTo>
                      <a:pt x="2907" y="3171"/>
                    </a:lnTo>
                    <a:lnTo>
                      <a:pt x="2908" y="3068"/>
                    </a:lnTo>
                    <a:lnTo>
                      <a:pt x="2907" y="2991"/>
                    </a:lnTo>
                    <a:lnTo>
                      <a:pt x="2900" y="2839"/>
                    </a:lnTo>
                    <a:lnTo>
                      <a:pt x="2885" y="2689"/>
                    </a:lnTo>
                    <a:lnTo>
                      <a:pt x="2864" y="2541"/>
                    </a:lnTo>
                    <a:lnTo>
                      <a:pt x="2834" y="2396"/>
                    </a:lnTo>
                    <a:lnTo>
                      <a:pt x="2799" y="2254"/>
                    </a:lnTo>
                    <a:lnTo>
                      <a:pt x="2758" y="2114"/>
                    </a:lnTo>
                    <a:lnTo>
                      <a:pt x="2709" y="1976"/>
                    </a:lnTo>
                    <a:lnTo>
                      <a:pt x="2654" y="1843"/>
                    </a:lnTo>
                    <a:lnTo>
                      <a:pt x="2595" y="1712"/>
                    </a:lnTo>
                    <a:lnTo>
                      <a:pt x="2527" y="1585"/>
                    </a:lnTo>
                    <a:lnTo>
                      <a:pt x="2456" y="1460"/>
                    </a:lnTo>
                    <a:lnTo>
                      <a:pt x="2378" y="1341"/>
                    </a:lnTo>
                    <a:lnTo>
                      <a:pt x="2295" y="1225"/>
                    </a:lnTo>
                    <a:lnTo>
                      <a:pt x="2207" y="1113"/>
                    </a:lnTo>
                    <a:lnTo>
                      <a:pt x="2114" y="1005"/>
                    </a:lnTo>
                    <a:lnTo>
                      <a:pt x="2015" y="902"/>
                    </a:lnTo>
                    <a:lnTo>
                      <a:pt x="1913" y="803"/>
                    </a:lnTo>
                    <a:lnTo>
                      <a:pt x="1805" y="709"/>
                    </a:lnTo>
                    <a:lnTo>
                      <a:pt x="1694" y="621"/>
                    </a:lnTo>
                    <a:lnTo>
                      <a:pt x="1578" y="536"/>
                    </a:lnTo>
                    <a:lnTo>
                      <a:pt x="1459" y="459"/>
                    </a:lnTo>
                    <a:lnTo>
                      <a:pt x="1336" y="385"/>
                    </a:lnTo>
                    <a:lnTo>
                      <a:pt x="1209" y="319"/>
                    </a:lnTo>
                    <a:lnTo>
                      <a:pt x="1079" y="256"/>
                    </a:lnTo>
                    <a:lnTo>
                      <a:pt x="946" y="201"/>
                    </a:lnTo>
                    <a:lnTo>
                      <a:pt x="808" y="151"/>
                    </a:lnTo>
                    <a:lnTo>
                      <a:pt x="670" y="109"/>
                    </a:lnTo>
                    <a:lnTo>
                      <a:pt x="527" y="72"/>
                    </a:lnTo>
                    <a:lnTo>
                      <a:pt x="382" y="42"/>
                    </a:lnTo>
                    <a:lnTo>
                      <a:pt x="234" y="20"/>
                    </a:lnTo>
                    <a:lnTo>
                      <a:pt x="85" y="5"/>
                    </a:lnTo>
                    <a:lnTo>
                      <a:pt x="10" y="0"/>
                    </a:lnTo>
                    <a:lnTo>
                      <a:pt x="478" y="854"/>
                    </a:lnTo>
                    <a:lnTo>
                      <a:pt x="0" y="1735"/>
                    </a:lnTo>
                    <a:close/>
                  </a:path>
                </a:pathLst>
              </a:custGeom>
              <a:solidFill>
                <a:srgbClr val="A16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0" tIns="45720" rIns="91440" bIns="45720" numCol="1" anchor="ctr" anchorCtr="0" compatLnSpc="1">
                <a:prstTxWarp prst="textNoShape">
                  <a:avLst/>
                </a:prstTxWarp>
              </a:bodyPr>
              <a:lstStyle/>
              <a:p>
                <a:pPr algn="ctr"/>
                <a:endParaRPr lang="en-US" sz="3200" b="1">
                  <a:solidFill>
                    <a:schemeClr val="bg1"/>
                  </a:solidFill>
                </a:endParaRPr>
              </a:p>
            </p:txBody>
          </p:sp>
          <p:sp>
            <p:nvSpPr>
              <p:cNvPr id="20" name="Freeform 534">
                <a:extLst>
                  <a:ext uri="{FF2B5EF4-FFF2-40B4-BE49-F238E27FC236}">
                    <a16:creationId xmlns:a16="http://schemas.microsoft.com/office/drawing/2014/main" id="{95BE61AE-ECDB-D8B5-2F8F-EBC470672640}"/>
                  </a:ext>
                </a:extLst>
              </p:cNvPr>
              <p:cNvSpPr>
                <a:spLocks/>
              </p:cNvSpPr>
              <p:nvPr/>
            </p:nvSpPr>
            <p:spPr bwMode="auto">
              <a:xfrm>
                <a:off x="3446463" y="2020888"/>
                <a:ext cx="2074863" cy="950913"/>
              </a:xfrm>
              <a:custGeom>
                <a:avLst/>
                <a:gdLst>
                  <a:gd name="T0" fmla="*/ 3720 w 5227"/>
                  <a:gd name="T1" fmla="*/ 155 h 2396"/>
                  <a:gd name="T2" fmla="*/ 3673 w 5227"/>
                  <a:gd name="T3" fmla="*/ 212 h 2396"/>
                  <a:gd name="T4" fmla="*/ 3568 w 5227"/>
                  <a:gd name="T5" fmla="*/ 318 h 2396"/>
                  <a:gd name="T6" fmla="*/ 3453 w 5227"/>
                  <a:gd name="T7" fmla="*/ 411 h 2396"/>
                  <a:gd name="T8" fmla="*/ 3327 w 5227"/>
                  <a:gd name="T9" fmla="*/ 492 h 2396"/>
                  <a:gd name="T10" fmla="*/ 3194 w 5227"/>
                  <a:gd name="T11" fmla="*/ 559 h 2396"/>
                  <a:gd name="T12" fmla="*/ 3051 w 5227"/>
                  <a:gd name="T13" fmla="*/ 611 h 2396"/>
                  <a:gd name="T14" fmla="*/ 2901 w 5227"/>
                  <a:gd name="T15" fmla="*/ 646 h 2396"/>
                  <a:gd name="T16" fmla="*/ 2745 w 5227"/>
                  <a:gd name="T17" fmla="*/ 664 h 2396"/>
                  <a:gd name="T18" fmla="*/ 2666 w 5227"/>
                  <a:gd name="T19" fmla="*/ 665 h 2396"/>
                  <a:gd name="T20" fmla="*/ 2619 w 5227"/>
                  <a:gd name="T21" fmla="*/ 665 h 2396"/>
                  <a:gd name="T22" fmla="*/ 2529 w 5227"/>
                  <a:gd name="T23" fmla="*/ 659 h 2396"/>
                  <a:gd name="T24" fmla="*/ 2395 w 5227"/>
                  <a:gd name="T25" fmla="*/ 639 h 2396"/>
                  <a:gd name="T26" fmla="*/ 2224 w 5227"/>
                  <a:gd name="T27" fmla="*/ 593 h 2396"/>
                  <a:gd name="T28" fmla="*/ 2063 w 5227"/>
                  <a:gd name="T29" fmla="*/ 524 h 2396"/>
                  <a:gd name="T30" fmla="*/ 1914 w 5227"/>
                  <a:gd name="T31" fmla="*/ 437 h 2396"/>
                  <a:gd name="T32" fmla="*/ 1778 w 5227"/>
                  <a:gd name="T33" fmla="*/ 332 h 2396"/>
                  <a:gd name="T34" fmla="*/ 1658 w 5227"/>
                  <a:gd name="T35" fmla="*/ 210 h 2396"/>
                  <a:gd name="T36" fmla="*/ 1551 w 5227"/>
                  <a:gd name="T37" fmla="*/ 74 h 2396"/>
                  <a:gd name="T38" fmla="*/ 1506 w 5227"/>
                  <a:gd name="T39" fmla="*/ 0 h 2396"/>
                  <a:gd name="T40" fmla="*/ 502 w 5227"/>
                  <a:gd name="T41" fmla="*/ 28 h 2396"/>
                  <a:gd name="T42" fmla="*/ 0 w 5227"/>
                  <a:gd name="T43" fmla="*/ 853 h 2396"/>
                  <a:gd name="T44" fmla="*/ 50 w 5227"/>
                  <a:gd name="T45" fmla="*/ 939 h 2396"/>
                  <a:gd name="T46" fmla="*/ 161 w 5227"/>
                  <a:gd name="T47" fmla="*/ 1105 h 2396"/>
                  <a:gd name="T48" fmla="*/ 281 w 5227"/>
                  <a:gd name="T49" fmla="*/ 1263 h 2396"/>
                  <a:gd name="T50" fmla="*/ 412 w 5227"/>
                  <a:gd name="T51" fmla="*/ 1412 h 2396"/>
                  <a:gd name="T52" fmla="*/ 551 w 5227"/>
                  <a:gd name="T53" fmla="*/ 1553 h 2396"/>
                  <a:gd name="T54" fmla="*/ 699 w 5227"/>
                  <a:gd name="T55" fmla="*/ 1684 h 2396"/>
                  <a:gd name="T56" fmla="*/ 855 w 5227"/>
                  <a:gd name="T57" fmla="*/ 1806 h 2396"/>
                  <a:gd name="T58" fmla="*/ 1020 w 5227"/>
                  <a:gd name="T59" fmla="*/ 1919 h 2396"/>
                  <a:gd name="T60" fmla="*/ 1191 w 5227"/>
                  <a:gd name="T61" fmla="*/ 2020 h 2396"/>
                  <a:gd name="T62" fmla="*/ 1370 w 5227"/>
                  <a:gd name="T63" fmla="*/ 2111 h 2396"/>
                  <a:gd name="T64" fmla="*/ 1554 w 5227"/>
                  <a:gd name="T65" fmla="*/ 2190 h 2396"/>
                  <a:gd name="T66" fmla="*/ 1746 w 5227"/>
                  <a:gd name="T67" fmla="*/ 2256 h 2396"/>
                  <a:gd name="T68" fmla="*/ 1942 w 5227"/>
                  <a:gd name="T69" fmla="*/ 2310 h 2396"/>
                  <a:gd name="T70" fmla="*/ 2144 w 5227"/>
                  <a:gd name="T71" fmla="*/ 2352 h 2396"/>
                  <a:gd name="T72" fmla="*/ 2349 w 5227"/>
                  <a:gd name="T73" fmla="*/ 2380 h 2396"/>
                  <a:gd name="T74" fmla="*/ 2560 w 5227"/>
                  <a:gd name="T75" fmla="*/ 2394 h 2396"/>
                  <a:gd name="T76" fmla="*/ 2666 w 5227"/>
                  <a:gd name="T77" fmla="*/ 2396 h 2396"/>
                  <a:gd name="T78" fmla="*/ 2766 w 5227"/>
                  <a:gd name="T79" fmla="*/ 2394 h 2396"/>
                  <a:gd name="T80" fmla="*/ 2963 w 5227"/>
                  <a:gd name="T81" fmla="*/ 2381 h 2396"/>
                  <a:gd name="T82" fmla="*/ 3157 w 5227"/>
                  <a:gd name="T83" fmla="*/ 2357 h 2396"/>
                  <a:gd name="T84" fmla="*/ 3347 w 5227"/>
                  <a:gd name="T85" fmla="*/ 2321 h 2396"/>
                  <a:gd name="T86" fmla="*/ 3532 w 5227"/>
                  <a:gd name="T87" fmla="*/ 2273 h 2396"/>
                  <a:gd name="T88" fmla="*/ 3712 w 5227"/>
                  <a:gd name="T89" fmla="*/ 2213 h 2396"/>
                  <a:gd name="T90" fmla="*/ 3888 w 5227"/>
                  <a:gd name="T91" fmla="*/ 2143 h 2396"/>
                  <a:gd name="T92" fmla="*/ 4058 w 5227"/>
                  <a:gd name="T93" fmla="*/ 2064 h 2396"/>
                  <a:gd name="T94" fmla="*/ 4223 w 5227"/>
                  <a:gd name="T95" fmla="*/ 1973 h 2396"/>
                  <a:gd name="T96" fmla="*/ 4381 w 5227"/>
                  <a:gd name="T97" fmla="*/ 1873 h 2396"/>
                  <a:gd name="T98" fmla="*/ 4531 w 5227"/>
                  <a:gd name="T99" fmla="*/ 1766 h 2396"/>
                  <a:gd name="T100" fmla="*/ 4675 w 5227"/>
                  <a:gd name="T101" fmla="*/ 1648 h 2396"/>
                  <a:gd name="T102" fmla="*/ 4812 w 5227"/>
                  <a:gd name="T103" fmla="*/ 1522 h 2396"/>
                  <a:gd name="T104" fmla="*/ 4942 w 5227"/>
                  <a:gd name="T105" fmla="*/ 1389 h 2396"/>
                  <a:gd name="T106" fmla="*/ 5063 w 5227"/>
                  <a:gd name="T107" fmla="*/ 1247 h 2396"/>
                  <a:gd name="T108" fmla="*/ 5174 w 5227"/>
                  <a:gd name="T109" fmla="*/ 1098 h 2396"/>
                  <a:gd name="T110" fmla="*/ 5227 w 5227"/>
                  <a:gd name="T111" fmla="*/ 1022 h 2396"/>
                  <a:gd name="T112" fmla="*/ 4238 w 5227"/>
                  <a:gd name="T113" fmla="*/ 1000 h 2396"/>
                  <a:gd name="T114" fmla="*/ 3720 w 5227"/>
                  <a:gd name="T115" fmla="*/ 155 h 2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27" h="2396">
                    <a:moveTo>
                      <a:pt x="3720" y="155"/>
                    </a:moveTo>
                    <a:lnTo>
                      <a:pt x="3673" y="212"/>
                    </a:lnTo>
                    <a:lnTo>
                      <a:pt x="3568" y="318"/>
                    </a:lnTo>
                    <a:lnTo>
                      <a:pt x="3453" y="411"/>
                    </a:lnTo>
                    <a:lnTo>
                      <a:pt x="3327" y="492"/>
                    </a:lnTo>
                    <a:lnTo>
                      <a:pt x="3194" y="559"/>
                    </a:lnTo>
                    <a:lnTo>
                      <a:pt x="3051" y="611"/>
                    </a:lnTo>
                    <a:lnTo>
                      <a:pt x="2901" y="646"/>
                    </a:lnTo>
                    <a:lnTo>
                      <a:pt x="2745" y="664"/>
                    </a:lnTo>
                    <a:lnTo>
                      <a:pt x="2666" y="665"/>
                    </a:lnTo>
                    <a:lnTo>
                      <a:pt x="2619" y="665"/>
                    </a:lnTo>
                    <a:lnTo>
                      <a:pt x="2529" y="659"/>
                    </a:lnTo>
                    <a:lnTo>
                      <a:pt x="2395" y="639"/>
                    </a:lnTo>
                    <a:lnTo>
                      <a:pt x="2224" y="593"/>
                    </a:lnTo>
                    <a:lnTo>
                      <a:pt x="2063" y="524"/>
                    </a:lnTo>
                    <a:lnTo>
                      <a:pt x="1914" y="437"/>
                    </a:lnTo>
                    <a:lnTo>
                      <a:pt x="1778" y="332"/>
                    </a:lnTo>
                    <a:lnTo>
                      <a:pt x="1658" y="210"/>
                    </a:lnTo>
                    <a:lnTo>
                      <a:pt x="1551" y="74"/>
                    </a:lnTo>
                    <a:lnTo>
                      <a:pt x="1506" y="0"/>
                    </a:lnTo>
                    <a:lnTo>
                      <a:pt x="502" y="28"/>
                    </a:lnTo>
                    <a:lnTo>
                      <a:pt x="0" y="853"/>
                    </a:lnTo>
                    <a:lnTo>
                      <a:pt x="50" y="939"/>
                    </a:lnTo>
                    <a:lnTo>
                      <a:pt x="161" y="1105"/>
                    </a:lnTo>
                    <a:lnTo>
                      <a:pt x="281" y="1263"/>
                    </a:lnTo>
                    <a:lnTo>
                      <a:pt x="412" y="1412"/>
                    </a:lnTo>
                    <a:lnTo>
                      <a:pt x="551" y="1553"/>
                    </a:lnTo>
                    <a:lnTo>
                      <a:pt x="699" y="1684"/>
                    </a:lnTo>
                    <a:lnTo>
                      <a:pt x="855" y="1806"/>
                    </a:lnTo>
                    <a:lnTo>
                      <a:pt x="1020" y="1919"/>
                    </a:lnTo>
                    <a:lnTo>
                      <a:pt x="1191" y="2020"/>
                    </a:lnTo>
                    <a:lnTo>
                      <a:pt x="1370" y="2111"/>
                    </a:lnTo>
                    <a:lnTo>
                      <a:pt x="1554" y="2190"/>
                    </a:lnTo>
                    <a:lnTo>
                      <a:pt x="1746" y="2256"/>
                    </a:lnTo>
                    <a:lnTo>
                      <a:pt x="1942" y="2310"/>
                    </a:lnTo>
                    <a:lnTo>
                      <a:pt x="2144" y="2352"/>
                    </a:lnTo>
                    <a:lnTo>
                      <a:pt x="2349" y="2380"/>
                    </a:lnTo>
                    <a:lnTo>
                      <a:pt x="2560" y="2394"/>
                    </a:lnTo>
                    <a:lnTo>
                      <a:pt x="2666" y="2396"/>
                    </a:lnTo>
                    <a:lnTo>
                      <a:pt x="2766" y="2394"/>
                    </a:lnTo>
                    <a:lnTo>
                      <a:pt x="2963" y="2381"/>
                    </a:lnTo>
                    <a:lnTo>
                      <a:pt x="3157" y="2357"/>
                    </a:lnTo>
                    <a:lnTo>
                      <a:pt x="3347" y="2321"/>
                    </a:lnTo>
                    <a:lnTo>
                      <a:pt x="3532" y="2273"/>
                    </a:lnTo>
                    <a:lnTo>
                      <a:pt x="3712" y="2213"/>
                    </a:lnTo>
                    <a:lnTo>
                      <a:pt x="3888" y="2143"/>
                    </a:lnTo>
                    <a:lnTo>
                      <a:pt x="4058" y="2064"/>
                    </a:lnTo>
                    <a:lnTo>
                      <a:pt x="4223" y="1973"/>
                    </a:lnTo>
                    <a:lnTo>
                      <a:pt x="4381" y="1873"/>
                    </a:lnTo>
                    <a:lnTo>
                      <a:pt x="4531" y="1766"/>
                    </a:lnTo>
                    <a:lnTo>
                      <a:pt x="4675" y="1648"/>
                    </a:lnTo>
                    <a:lnTo>
                      <a:pt x="4812" y="1522"/>
                    </a:lnTo>
                    <a:lnTo>
                      <a:pt x="4942" y="1389"/>
                    </a:lnTo>
                    <a:lnTo>
                      <a:pt x="5063" y="1247"/>
                    </a:lnTo>
                    <a:lnTo>
                      <a:pt x="5174" y="1098"/>
                    </a:lnTo>
                    <a:lnTo>
                      <a:pt x="5227" y="1022"/>
                    </a:lnTo>
                    <a:lnTo>
                      <a:pt x="4238" y="1000"/>
                    </a:lnTo>
                    <a:lnTo>
                      <a:pt x="3720" y="155"/>
                    </a:lnTo>
                    <a:close/>
                  </a:path>
                </a:pathLst>
              </a:custGeom>
              <a:solidFill>
                <a:srgbClr val="376C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365760" rIns="91440" bIns="45720" numCol="1" anchor="ctr" anchorCtr="0" compatLnSpc="1">
                <a:prstTxWarp prst="textNoShape">
                  <a:avLst/>
                </a:prstTxWarp>
              </a:bodyPr>
              <a:lstStyle/>
              <a:p>
                <a:pPr algn="ctr"/>
                <a:endParaRPr lang="en-US" sz="3200" b="1">
                  <a:solidFill>
                    <a:schemeClr val="bg1"/>
                  </a:solidFill>
                </a:endParaRPr>
              </a:p>
            </p:txBody>
          </p:sp>
        </p:grpSp>
        <p:sp>
          <p:nvSpPr>
            <p:cNvPr id="33" name="Circle: Hollow 32">
              <a:extLst>
                <a:ext uri="{FF2B5EF4-FFF2-40B4-BE49-F238E27FC236}">
                  <a16:creationId xmlns:a16="http://schemas.microsoft.com/office/drawing/2014/main" id="{D8603943-4E8C-E6E8-696C-D88832F513F2}"/>
                </a:ext>
              </a:extLst>
            </p:cNvPr>
            <p:cNvSpPr/>
            <p:nvPr/>
          </p:nvSpPr>
          <p:spPr>
            <a:xfrm>
              <a:off x="3100929" y="1011502"/>
              <a:ext cx="5875086" cy="5875086"/>
            </a:xfrm>
            <a:prstGeom prst="donut">
              <a:avLst>
                <a:gd name="adj" fmla="val 9601"/>
              </a:avLst>
            </a:prstGeom>
            <a:solidFill>
              <a:srgbClr val="FC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34" name="Circle: Hollow 33">
              <a:extLst>
                <a:ext uri="{FF2B5EF4-FFF2-40B4-BE49-F238E27FC236}">
                  <a16:creationId xmlns:a16="http://schemas.microsoft.com/office/drawing/2014/main" id="{1DC4E74B-5EF8-2C43-5B1B-3DB19BFFACF0}"/>
                </a:ext>
              </a:extLst>
            </p:cNvPr>
            <p:cNvSpPr/>
            <p:nvPr/>
          </p:nvSpPr>
          <p:spPr>
            <a:xfrm>
              <a:off x="4258019" y="2163550"/>
              <a:ext cx="3560906" cy="3560906"/>
            </a:xfrm>
            <a:prstGeom prst="donut">
              <a:avLst>
                <a:gd name="adj" fmla="val 18732"/>
              </a:avLst>
            </a:prstGeom>
            <a:solidFill>
              <a:srgbClr val="FC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grpSp>
      <p:sp>
        <p:nvSpPr>
          <p:cNvPr id="15" name="TextBox 14">
            <a:extLst>
              <a:ext uri="{FF2B5EF4-FFF2-40B4-BE49-F238E27FC236}">
                <a16:creationId xmlns:a16="http://schemas.microsoft.com/office/drawing/2014/main" id="{A893DA75-1798-2F2E-43F0-22D125E523D7}"/>
              </a:ext>
            </a:extLst>
          </p:cNvPr>
          <p:cNvSpPr txBox="1"/>
          <p:nvPr/>
        </p:nvSpPr>
        <p:spPr>
          <a:xfrm>
            <a:off x="228194" y="4926081"/>
            <a:ext cx="4032514" cy="892552"/>
          </a:xfrm>
          <a:prstGeom prst="rect">
            <a:avLst/>
          </a:prstGeom>
          <a:noFill/>
        </p:spPr>
        <p:txBody>
          <a:bodyPr wrap="none" lIns="0" rtlCol="0" anchor="ctr">
            <a:spAutoFit/>
          </a:bodyPr>
          <a:lstStyle/>
          <a:p>
            <a:r>
              <a:rPr lang="en-US" sz="2600" b="1">
                <a:solidFill>
                  <a:srgbClr val="A1661F"/>
                </a:solidFill>
                <a:latin typeface="Gotham" panose="02000504020000020004" pitchFamily="2" charset="0"/>
              </a:rPr>
              <a:t>New equipment &amp; </a:t>
            </a:r>
          </a:p>
          <a:p>
            <a:r>
              <a:rPr lang="en-US" sz="2600" b="1">
                <a:solidFill>
                  <a:srgbClr val="A1661F"/>
                </a:solidFill>
                <a:latin typeface="Gotham" panose="02000504020000020004" pitchFamily="2" charset="0"/>
              </a:rPr>
              <a:t>Incentivized specialists</a:t>
            </a:r>
          </a:p>
        </p:txBody>
      </p:sp>
      <p:sp>
        <p:nvSpPr>
          <p:cNvPr id="10" name="TextBox 9">
            <a:extLst>
              <a:ext uri="{FF2B5EF4-FFF2-40B4-BE49-F238E27FC236}">
                <a16:creationId xmlns:a16="http://schemas.microsoft.com/office/drawing/2014/main" id="{879116A1-F947-E6F3-ACF1-80D4456F08F8}"/>
              </a:ext>
            </a:extLst>
          </p:cNvPr>
          <p:cNvSpPr txBox="1"/>
          <p:nvPr/>
        </p:nvSpPr>
        <p:spPr>
          <a:xfrm>
            <a:off x="8223156" y="5064757"/>
            <a:ext cx="2979219" cy="861774"/>
          </a:xfrm>
          <a:prstGeom prst="rect">
            <a:avLst/>
          </a:prstGeom>
          <a:noFill/>
        </p:spPr>
        <p:txBody>
          <a:bodyPr wrap="square" lIns="0" rtlCol="0" anchor="ctr">
            <a:spAutoFit/>
          </a:bodyPr>
          <a:lstStyle/>
          <a:p>
            <a:r>
              <a:rPr lang="en-US" sz="2600" b="1">
                <a:solidFill>
                  <a:srgbClr val="FF5757"/>
                </a:solidFill>
                <a:latin typeface="Gotham" panose="02000504020000020004" pitchFamily="2" charset="0"/>
              </a:rPr>
              <a:t>Increased profits</a:t>
            </a:r>
          </a:p>
          <a:p>
            <a:pPr marL="342900" indent="-342900">
              <a:buFont typeface="Arial" panose="020B0604020202020204" pitchFamily="34" charset="0"/>
              <a:buChar char="•"/>
            </a:pPr>
            <a:endParaRPr lang="en-US" sz="2200" b="1">
              <a:solidFill>
                <a:srgbClr val="F3591F"/>
              </a:solidFill>
              <a:latin typeface="Gotham" panose="02000504020000020004" pitchFamily="2" charset="0"/>
            </a:endParaRPr>
          </a:p>
        </p:txBody>
      </p:sp>
      <p:grpSp>
        <p:nvGrpSpPr>
          <p:cNvPr id="21" name="Group 20">
            <a:extLst>
              <a:ext uri="{FF2B5EF4-FFF2-40B4-BE49-F238E27FC236}">
                <a16:creationId xmlns:a16="http://schemas.microsoft.com/office/drawing/2014/main" id="{8405C196-212C-EF43-CFF5-E73376E1A3C7}"/>
              </a:ext>
            </a:extLst>
          </p:cNvPr>
          <p:cNvGrpSpPr/>
          <p:nvPr/>
        </p:nvGrpSpPr>
        <p:grpSpPr>
          <a:xfrm>
            <a:off x="3713703" y="1160007"/>
            <a:ext cx="4764593" cy="492443"/>
            <a:chOff x="554941" y="2192024"/>
            <a:chExt cx="4764593" cy="492443"/>
          </a:xfrm>
        </p:grpSpPr>
        <p:sp>
          <p:nvSpPr>
            <p:cNvPr id="22" name="TextBox 21">
              <a:extLst>
                <a:ext uri="{FF2B5EF4-FFF2-40B4-BE49-F238E27FC236}">
                  <a16:creationId xmlns:a16="http://schemas.microsoft.com/office/drawing/2014/main" id="{7A16BF58-B38D-A017-39A1-FFB35B4D1C5B}"/>
                </a:ext>
              </a:extLst>
            </p:cNvPr>
            <p:cNvSpPr txBox="1"/>
            <p:nvPr/>
          </p:nvSpPr>
          <p:spPr>
            <a:xfrm>
              <a:off x="854209" y="2192024"/>
              <a:ext cx="4465325" cy="492443"/>
            </a:xfrm>
            <a:prstGeom prst="rect">
              <a:avLst/>
            </a:prstGeom>
            <a:noFill/>
          </p:spPr>
          <p:txBody>
            <a:bodyPr wrap="none" lIns="0" rtlCol="0" anchor="ctr">
              <a:spAutoFit/>
            </a:bodyPr>
            <a:lstStyle/>
            <a:p>
              <a:r>
                <a:rPr lang="en-US" sz="2600" b="1">
                  <a:solidFill>
                    <a:srgbClr val="376C8B"/>
                  </a:solidFill>
                  <a:latin typeface="Gotham" panose="02000504020000020004" pitchFamily="2" charset="0"/>
                </a:rPr>
                <a:t>Sustainable higher prices </a:t>
              </a:r>
            </a:p>
          </p:txBody>
        </p:sp>
        <p:sp>
          <p:nvSpPr>
            <p:cNvPr id="23" name="TextBox 22">
              <a:extLst>
                <a:ext uri="{FF2B5EF4-FFF2-40B4-BE49-F238E27FC236}">
                  <a16:creationId xmlns:a16="http://schemas.microsoft.com/office/drawing/2014/main" id="{8B3FAC63-9F4E-42E8-30A2-F087AD188D8F}"/>
                </a:ext>
              </a:extLst>
            </p:cNvPr>
            <p:cNvSpPr txBox="1"/>
            <p:nvPr/>
          </p:nvSpPr>
          <p:spPr>
            <a:xfrm>
              <a:off x="554941" y="2307549"/>
              <a:ext cx="1605398" cy="246221"/>
            </a:xfrm>
            <a:prstGeom prst="rect">
              <a:avLst/>
            </a:prstGeom>
            <a:noFill/>
          </p:spPr>
          <p:txBody>
            <a:bodyPr wrap="square" lIns="0" rIns="0" rtlCol="0" anchor="ctr">
              <a:spAutoFit/>
            </a:bodyPr>
            <a:lstStyle/>
            <a:p>
              <a:pPr algn="just"/>
              <a:r>
                <a:rPr lang="en-US" sz="1000">
                  <a:solidFill>
                    <a:schemeClr val="bg1">
                      <a:lumMod val="50000"/>
                    </a:schemeClr>
                  </a:solidFill>
                </a:rPr>
                <a:t>.</a:t>
              </a:r>
            </a:p>
          </p:txBody>
        </p:sp>
      </p:grpSp>
      <p:sp>
        <p:nvSpPr>
          <p:cNvPr id="31" name="TextBox 30">
            <a:extLst>
              <a:ext uri="{FF2B5EF4-FFF2-40B4-BE49-F238E27FC236}">
                <a16:creationId xmlns:a16="http://schemas.microsoft.com/office/drawing/2014/main" id="{4D23A8BA-B847-E516-1E47-85D5C87BC361}"/>
              </a:ext>
            </a:extLst>
          </p:cNvPr>
          <p:cNvSpPr txBox="1"/>
          <p:nvPr/>
        </p:nvSpPr>
        <p:spPr>
          <a:xfrm>
            <a:off x="4719804" y="3330208"/>
            <a:ext cx="2947042" cy="1569660"/>
          </a:xfrm>
          <a:prstGeom prst="rect">
            <a:avLst/>
          </a:prstGeom>
          <a:noFill/>
        </p:spPr>
        <p:txBody>
          <a:bodyPr wrap="square" lIns="91440" tIns="45720" rIns="91440" bIns="45720" rtlCol="0" anchor="t">
            <a:spAutoFit/>
          </a:bodyPr>
          <a:lstStyle/>
          <a:p>
            <a:pPr algn="ctr"/>
            <a:r>
              <a:rPr lang="en-US" sz="3200" b="1">
                <a:latin typeface="Gotham" panose="02000504050000020004" pitchFamily="2" charset="0"/>
              </a:rPr>
              <a:t>Strengthens Competitive Advantage</a:t>
            </a:r>
            <a:endParaRPr lang="en-US" sz="3200" b="1">
              <a:latin typeface="Gotham" panose="02000504050000020004" pitchFamily="2" charset="0"/>
              <a:cs typeface="Calibri"/>
            </a:endParaRPr>
          </a:p>
        </p:txBody>
      </p:sp>
    </p:spTree>
    <p:extLst>
      <p:ext uri="{BB962C8B-B14F-4D97-AF65-F5344CB8AC3E}">
        <p14:creationId xmlns:p14="http://schemas.microsoft.com/office/powerpoint/2010/main" val="1939555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3">
            <a:extLst>
              <a:ext uri="{FF2B5EF4-FFF2-40B4-BE49-F238E27FC236}">
                <a16:creationId xmlns:a16="http://schemas.microsoft.com/office/drawing/2014/main" id="{62D45A47-E1A4-6482-D48D-BC90EF38A610}"/>
              </a:ext>
            </a:extLst>
          </p:cNvPr>
          <p:cNvSpPr txBox="1">
            <a:spLocks/>
          </p:cNvSpPr>
          <p:nvPr/>
        </p:nvSpPr>
        <p:spPr>
          <a:xfrm>
            <a:off x="387561" y="278406"/>
            <a:ext cx="10407650"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ID" sz="2800" b="1">
                <a:latin typeface="Raleway" pitchFamily="2" charset="0"/>
                <a:ea typeface="Futura" panose="02020800000000000000" pitchFamily="18" charset="0"/>
                <a:cs typeface="Futura" panose="02020800000000000000" pitchFamily="18" charset="0"/>
              </a:rPr>
              <a:t>3</a:t>
            </a:r>
            <a:r>
              <a:rPr lang="en-ID" sz="2800" b="1" baseline="30000">
                <a:latin typeface="Raleway" pitchFamily="2" charset="0"/>
                <a:ea typeface="Futura" panose="02020800000000000000" pitchFamily="18" charset="0"/>
                <a:cs typeface="Futura" panose="02020800000000000000" pitchFamily="18" charset="0"/>
              </a:rPr>
              <a:t>rd</a:t>
            </a:r>
            <a:r>
              <a:rPr lang="en-ID" sz="2800" b="1">
                <a:latin typeface="Raleway" pitchFamily="2" charset="0"/>
                <a:ea typeface="Futura" panose="02020800000000000000" pitchFamily="18" charset="0"/>
                <a:cs typeface="Futura" panose="02020800000000000000" pitchFamily="18" charset="0"/>
              </a:rPr>
              <a:t> growth driver: capturing med tourism</a:t>
            </a:r>
          </a:p>
        </p:txBody>
      </p:sp>
      <p:sp>
        <p:nvSpPr>
          <p:cNvPr id="35" name="object 4">
            <a:extLst>
              <a:ext uri="{FF2B5EF4-FFF2-40B4-BE49-F238E27FC236}">
                <a16:creationId xmlns:a16="http://schemas.microsoft.com/office/drawing/2014/main" id="{27A2CE26-6797-449B-EA4B-711914265B98}"/>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grpSp>
        <p:nvGrpSpPr>
          <p:cNvPr id="36" name="Group 35">
            <a:extLst>
              <a:ext uri="{FF2B5EF4-FFF2-40B4-BE49-F238E27FC236}">
                <a16:creationId xmlns:a16="http://schemas.microsoft.com/office/drawing/2014/main" id="{4B7331EB-E83E-FCA6-4ED2-5904C72F515B}"/>
              </a:ext>
            </a:extLst>
          </p:cNvPr>
          <p:cNvGrpSpPr/>
          <p:nvPr/>
        </p:nvGrpSpPr>
        <p:grpSpPr>
          <a:xfrm>
            <a:off x="387562" y="1299920"/>
            <a:ext cx="11436138" cy="1558873"/>
            <a:chOff x="408431" y="1191765"/>
            <a:chExt cx="8106919" cy="1160595"/>
          </a:xfrm>
          <a:solidFill>
            <a:srgbClr val="295568"/>
          </a:solidFill>
        </p:grpSpPr>
        <p:sp>
          <p:nvSpPr>
            <p:cNvPr id="37" name="object 8">
              <a:extLst>
                <a:ext uri="{FF2B5EF4-FFF2-40B4-BE49-F238E27FC236}">
                  <a16:creationId xmlns:a16="http://schemas.microsoft.com/office/drawing/2014/main" id="{C92A6AEB-2701-B098-CB66-1D0A966A4B53}"/>
                </a:ext>
              </a:extLst>
            </p:cNvPr>
            <p:cNvSpPr/>
            <p:nvPr/>
          </p:nvSpPr>
          <p:spPr>
            <a:xfrm>
              <a:off x="408431" y="1191765"/>
              <a:ext cx="8106919" cy="116059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pPr marL="12700">
                <a:spcBef>
                  <a:spcPts val="105"/>
                </a:spcBef>
              </a:pPr>
              <a:endParaRPr lang="en-US">
                <a:latin typeface="Calibri"/>
                <a:cs typeface="Calibri"/>
              </a:endParaRPr>
            </a:p>
          </p:txBody>
        </p:sp>
        <p:sp>
          <p:nvSpPr>
            <p:cNvPr id="38" name="TextBox 37">
              <a:extLst>
                <a:ext uri="{FF2B5EF4-FFF2-40B4-BE49-F238E27FC236}">
                  <a16:creationId xmlns:a16="http://schemas.microsoft.com/office/drawing/2014/main" id="{47B97B8A-3973-87F2-2795-A752B4E5FBF3}"/>
                </a:ext>
              </a:extLst>
            </p:cNvPr>
            <p:cNvSpPr txBox="1"/>
            <p:nvPr/>
          </p:nvSpPr>
          <p:spPr>
            <a:xfrm>
              <a:off x="1151411" y="1627822"/>
              <a:ext cx="7150878" cy="293112"/>
            </a:xfrm>
            <a:prstGeom prst="rect">
              <a:avLst/>
            </a:prstGeom>
            <a:solidFill>
              <a:srgbClr val="32617B"/>
            </a:solidFill>
          </p:spPr>
          <p:txBody>
            <a:bodyPr wrap="square" rtlCol="0">
              <a:spAutoFit/>
            </a:bodyPr>
            <a:lstStyle/>
            <a:p>
              <a:pPr lvl="1">
                <a:lnSpc>
                  <a:spcPct val="107000"/>
                </a:lnSpc>
                <a:spcAft>
                  <a:spcPts val="800"/>
                </a:spcAft>
              </a:pPr>
              <a:r>
                <a:rPr lang="en-ID" sz="2000" b="1">
                  <a:solidFill>
                    <a:schemeClr val="bg1"/>
                  </a:solidFill>
                  <a:latin typeface="Gotham" panose="02000504050000020004" pitchFamily="2" charset="0"/>
                  <a:ea typeface="Verdana" panose="020B0604030504040204" pitchFamily="34" charset="0"/>
                  <a:cs typeface="Calibri" panose="020F0502020204030204" pitchFamily="34" charset="0"/>
                </a:rPr>
                <a:t>ACQUISITIONS IN UNDERSERVED MARKETS, INCREASING PROFITS</a:t>
              </a:r>
            </a:p>
          </p:txBody>
        </p:sp>
        <p:pic>
          <p:nvPicPr>
            <p:cNvPr id="39" name="Graphic 38" descr="Network with solid fill">
              <a:extLst>
                <a:ext uri="{FF2B5EF4-FFF2-40B4-BE49-F238E27FC236}">
                  <a16:creationId xmlns:a16="http://schemas.microsoft.com/office/drawing/2014/main" id="{DCEA4458-912D-88E8-986C-52372F5EEC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345" y="1289731"/>
              <a:ext cx="758649" cy="935073"/>
            </a:xfrm>
            <a:prstGeom prst="rect">
              <a:avLst/>
            </a:prstGeom>
          </p:spPr>
        </p:pic>
      </p:grpSp>
      <p:grpSp>
        <p:nvGrpSpPr>
          <p:cNvPr id="40" name="Group 39">
            <a:extLst>
              <a:ext uri="{FF2B5EF4-FFF2-40B4-BE49-F238E27FC236}">
                <a16:creationId xmlns:a16="http://schemas.microsoft.com/office/drawing/2014/main" id="{8FD52917-1B92-85AF-CBAC-494D2B8AC746}"/>
              </a:ext>
            </a:extLst>
          </p:cNvPr>
          <p:cNvGrpSpPr/>
          <p:nvPr/>
        </p:nvGrpSpPr>
        <p:grpSpPr>
          <a:xfrm>
            <a:off x="387562" y="3071232"/>
            <a:ext cx="11436138" cy="1558873"/>
            <a:chOff x="408431" y="2777621"/>
            <a:chExt cx="8106919" cy="1138479"/>
          </a:xfrm>
          <a:solidFill>
            <a:srgbClr val="54829A"/>
          </a:solidFill>
        </p:grpSpPr>
        <p:sp>
          <p:nvSpPr>
            <p:cNvPr id="41" name="object 8">
              <a:extLst>
                <a:ext uri="{FF2B5EF4-FFF2-40B4-BE49-F238E27FC236}">
                  <a16:creationId xmlns:a16="http://schemas.microsoft.com/office/drawing/2014/main" id="{2146AF2A-0020-3634-4A5A-21413705F80B}"/>
                </a:ext>
              </a:extLst>
            </p:cNvPr>
            <p:cNvSpPr/>
            <p:nvPr/>
          </p:nvSpPr>
          <p:spPr>
            <a:xfrm>
              <a:off x="408431" y="2777621"/>
              <a:ext cx="8106919" cy="1138479"/>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endParaRPr/>
            </a:p>
          </p:txBody>
        </p:sp>
        <p:sp>
          <p:nvSpPr>
            <p:cNvPr id="42" name="TextBox 41">
              <a:extLst>
                <a:ext uri="{FF2B5EF4-FFF2-40B4-BE49-F238E27FC236}">
                  <a16:creationId xmlns:a16="http://schemas.microsoft.com/office/drawing/2014/main" id="{0FE7A1EC-02AB-EF32-9CA7-70D2F0925946}"/>
                </a:ext>
              </a:extLst>
            </p:cNvPr>
            <p:cNvSpPr txBox="1"/>
            <p:nvPr/>
          </p:nvSpPr>
          <p:spPr>
            <a:xfrm>
              <a:off x="1387994" y="3079847"/>
              <a:ext cx="6914295" cy="292209"/>
            </a:xfrm>
            <a:prstGeom prst="rect">
              <a:avLst/>
            </a:prstGeom>
            <a:solidFill>
              <a:srgbClr val="32617B"/>
            </a:solidFill>
          </p:spPr>
          <p:txBody>
            <a:bodyPr wrap="square" rtlCol="0">
              <a:spAutoFit/>
            </a:bodyPr>
            <a:lstStyle/>
            <a:p>
              <a:endParaRPr lang="en-ID" sz="2000" b="1">
                <a:solidFill>
                  <a:schemeClr val="bg1"/>
                </a:solidFill>
                <a:latin typeface="Gotham" panose="02000504050000020004" pitchFamily="2" charset="0"/>
                <a:ea typeface="Verdana" panose="020B0604030504040204" pitchFamily="34" charset="0"/>
                <a:cs typeface="Calibri" panose="020F0502020204030204" pitchFamily="34" charset="0"/>
              </a:endParaRPr>
            </a:p>
          </p:txBody>
        </p:sp>
        <p:pic>
          <p:nvPicPr>
            <p:cNvPr id="43" name="Graphic 42" descr="Robot Hand with solid fill">
              <a:extLst>
                <a:ext uri="{FF2B5EF4-FFF2-40B4-BE49-F238E27FC236}">
                  <a16:creationId xmlns:a16="http://schemas.microsoft.com/office/drawing/2014/main" id="{10111656-E0AB-76B3-D890-582639CA52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838" y="2985490"/>
              <a:ext cx="696858" cy="748091"/>
            </a:xfrm>
            <a:prstGeom prst="rect">
              <a:avLst/>
            </a:prstGeom>
          </p:spPr>
        </p:pic>
      </p:grpSp>
      <p:grpSp>
        <p:nvGrpSpPr>
          <p:cNvPr id="44" name="Group 43">
            <a:extLst>
              <a:ext uri="{FF2B5EF4-FFF2-40B4-BE49-F238E27FC236}">
                <a16:creationId xmlns:a16="http://schemas.microsoft.com/office/drawing/2014/main" id="{2D5D3965-FFDE-F52C-E424-60ED0F1ED2D7}"/>
              </a:ext>
            </a:extLst>
          </p:cNvPr>
          <p:cNvGrpSpPr/>
          <p:nvPr/>
        </p:nvGrpSpPr>
        <p:grpSpPr>
          <a:xfrm>
            <a:off x="387562" y="4778643"/>
            <a:ext cx="11436138" cy="1558873"/>
            <a:chOff x="408431" y="4333413"/>
            <a:chExt cx="8106919" cy="1103825"/>
          </a:xfrm>
        </p:grpSpPr>
        <p:sp>
          <p:nvSpPr>
            <p:cNvPr id="45" name="object 8">
              <a:extLst>
                <a:ext uri="{FF2B5EF4-FFF2-40B4-BE49-F238E27FC236}">
                  <a16:creationId xmlns:a16="http://schemas.microsoft.com/office/drawing/2014/main" id="{23D98B1E-16DA-0B2A-678E-EB12ED69369B}"/>
                </a:ext>
              </a:extLst>
            </p:cNvPr>
            <p:cNvSpPr/>
            <p:nvPr/>
          </p:nvSpPr>
          <p:spPr>
            <a:xfrm>
              <a:off x="408431" y="4333413"/>
              <a:ext cx="8106919" cy="110382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endParaRPr/>
            </a:p>
          </p:txBody>
        </p:sp>
        <p:sp>
          <p:nvSpPr>
            <p:cNvPr id="46" name="TextBox 45">
              <a:extLst>
                <a:ext uri="{FF2B5EF4-FFF2-40B4-BE49-F238E27FC236}">
                  <a16:creationId xmlns:a16="http://schemas.microsoft.com/office/drawing/2014/main" id="{4616A4EA-22F8-E595-FAF3-F482E325598C}"/>
                </a:ext>
              </a:extLst>
            </p:cNvPr>
            <p:cNvSpPr txBox="1"/>
            <p:nvPr/>
          </p:nvSpPr>
          <p:spPr>
            <a:xfrm>
              <a:off x="1128117" y="4748140"/>
              <a:ext cx="7096828" cy="274370"/>
            </a:xfrm>
            <a:prstGeom prst="rect">
              <a:avLst/>
            </a:prstGeom>
            <a:noFill/>
          </p:spPr>
          <p:txBody>
            <a:bodyPr wrap="square" rtlCol="0">
              <a:spAutoFit/>
            </a:bodyPr>
            <a:lstStyle/>
            <a:p>
              <a:pPr lvl="1">
                <a:lnSpc>
                  <a:spcPct val="107000"/>
                </a:lnSpc>
                <a:spcAft>
                  <a:spcPts val="800"/>
                </a:spcAft>
              </a:pPr>
              <a:r>
                <a:rPr lang="en-US" sz="2000" b="1">
                  <a:solidFill>
                    <a:schemeClr val="bg1"/>
                  </a:solidFill>
                  <a:latin typeface="Gotham" panose="02000504050000020004" pitchFamily="2" charset="0"/>
                  <a:ea typeface="Verdana" panose="020B0604030504040204" pitchFamily="34" charset="0"/>
                  <a:cs typeface="Calibri" panose="020F0502020204030204" pitchFamily="34" charset="0"/>
                </a:rPr>
                <a:t>FOCUS ON SPECIALISED TREATMENT CAPTURES MED TOURISM </a:t>
              </a:r>
              <a:endParaRPr lang="en-ID" sz="2000" b="1">
                <a:solidFill>
                  <a:schemeClr val="bg1"/>
                </a:solidFill>
                <a:latin typeface="Gotham" panose="02000504050000020004" pitchFamily="2" charset="0"/>
                <a:ea typeface="Verdana" panose="020B0604030504040204" pitchFamily="34" charset="0"/>
                <a:cs typeface="Calibri" panose="020F0502020204030204" pitchFamily="34" charset="0"/>
              </a:endParaRPr>
            </a:p>
          </p:txBody>
        </p:sp>
        <p:pic>
          <p:nvPicPr>
            <p:cNvPr id="47" name="Graphic 46" descr="Bar graph with upward trend with solid fill">
              <a:extLst>
                <a:ext uri="{FF2B5EF4-FFF2-40B4-BE49-F238E27FC236}">
                  <a16:creationId xmlns:a16="http://schemas.microsoft.com/office/drawing/2014/main" id="{97CE62ED-E4AD-D00E-28A4-0809D1E93A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9345" y="4543770"/>
              <a:ext cx="700177" cy="683110"/>
            </a:xfrm>
            <a:prstGeom prst="rect">
              <a:avLst/>
            </a:prstGeom>
          </p:spPr>
        </p:pic>
      </p:grpSp>
      <p:sp>
        <p:nvSpPr>
          <p:cNvPr id="50" name="Slide Number Placeholder 3">
            <a:extLst>
              <a:ext uri="{FF2B5EF4-FFF2-40B4-BE49-F238E27FC236}">
                <a16:creationId xmlns:a16="http://schemas.microsoft.com/office/drawing/2014/main" id="{FFE5A445-1650-1D42-91C1-47C3B9D21BF6}"/>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13</a:t>
            </a:fld>
            <a:endParaRPr lang="en-ID"/>
          </a:p>
        </p:txBody>
      </p:sp>
      <p:sp>
        <p:nvSpPr>
          <p:cNvPr id="2" name="TextBox 1">
            <a:extLst>
              <a:ext uri="{FF2B5EF4-FFF2-40B4-BE49-F238E27FC236}">
                <a16:creationId xmlns:a16="http://schemas.microsoft.com/office/drawing/2014/main" id="{B17E7CCA-2754-CC08-04EB-221ECF714D89}"/>
              </a:ext>
            </a:extLst>
          </p:cNvPr>
          <p:cNvSpPr txBox="1"/>
          <p:nvPr/>
        </p:nvSpPr>
        <p:spPr>
          <a:xfrm>
            <a:off x="1860922" y="3496724"/>
            <a:ext cx="9753746" cy="707887"/>
          </a:xfrm>
          <a:prstGeom prst="rect">
            <a:avLst/>
          </a:prstGeom>
          <a:solidFill>
            <a:srgbClr val="32617B"/>
          </a:solidFill>
        </p:spPr>
        <p:txBody>
          <a:bodyPr wrap="square" rtlCol="0">
            <a:spAutoFit/>
          </a:bodyPr>
          <a:lstStyle/>
          <a:p>
            <a:r>
              <a:rPr lang="en-ID" sz="2000" b="1">
                <a:solidFill>
                  <a:schemeClr val="bg1"/>
                </a:solidFill>
                <a:latin typeface="Gotham" panose="02000504050000020004" pitchFamily="2" charset="0"/>
                <a:ea typeface="Verdana" panose="020B0604030504040204" pitchFamily="34" charset="0"/>
                <a:cs typeface="Calibri" panose="020F0502020204030204" pitchFamily="34" charset="0"/>
              </a:rPr>
              <a:t>FIRST ADOPTER OF ADVANCED TREATMENTS, MAKING IHH A PREFERRED PARTNER FOR SPECIALISTS</a:t>
            </a:r>
          </a:p>
        </p:txBody>
      </p:sp>
      <p:sp>
        <p:nvSpPr>
          <p:cNvPr id="51" name="Rectangle 50">
            <a:extLst>
              <a:ext uri="{FF2B5EF4-FFF2-40B4-BE49-F238E27FC236}">
                <a16:creationId xmlns:a16="http://schemas.microsoft.com/office/drawing/2014/main" id="{886F0AC4-FBCB-6B85-F8FF-71850A2F57F1}"/>
              </a:ext>
            </a:extLst>
          </p:cNvPr>
          <p:cNvSpPr/>
          <p:nvPr/>
        </p:nvSpPr>
        <p:spPr>
          <a:xfrm>
            <a:off x="283172" y="1204258"/>
            <a:ext cx="11827688" cy="1704347"/>
          </a:xfrm>
          <a:prstGeom prst="rect">
            <a:avLst/>
          </a:prstGeom>
          <a:solidFill>
            <a:srgbClr val="FCF6E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F21CF64D-BC7D-6174-74BE-FB43899D0598}"/>
              </a:ext>
            </a:extLst>
          </p:cNvPr>
          <p:cNvSpPr/>
          <p:nvPr/>
        </p:nvSpPr>
        <p:spPr>
          <a:xfrm>
            <a:off x="364312" y="2984540"/>
            <a:ext cx="11827688" cy="1704347"/>
          </a:xfrm>
          <a:prstGeom prst="rect">
            <a:avLst/>
          </a:prstGeom>
          <a:solidFill>
            <a:srgbClr val="FCF6E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2605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6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3BCBCC-7EF3-ECF3-DFDC-9BD0FA2CBC98}"/>
              </a:ext>
            </a:extLst>
          </p:cNvPr>
          <p:cNvSpPr>
            <a:spLocks noGrp="1"/>
          </p:cNvSpPr>
          <p:nvPr>
            <p:ph type="sldNum" sz="quarter" idx="12"/>
          </p:nvPr>
        </p:nvSpPr>
        <p:spPr/>
        <p:txBody>
          <a:bodyPr/>
          <a:lstStyle/>
          <a:p>
            <a:fld id="{4C24C597-01F2-4650-9249-A96EC1CE4FD4}" type="slidenum">
              <a:rPr lang="en-ID" smtClean="0"/>
              <a:t>14</a:t>
            </a:fld>
            <a:endParaRPr lang="en-ID"/>
          </a:p>
        </p:txBody>
      </p:sp>
      <p:sp>
        <p:nvSpPr>
          <p:cNvPr id="10" name="object 23">
            <a:extLst>
              <a:ext uri="{FF2B5EF4-FFF2-40B4-BE49-F238E27FC236}">
                <a16:creationId xmlns:a16="http://schemas.microsoft.com/office/drawing/2014/main" id="{E332C4B9-B42A-124E-C765-4C7231D88AC4}"/>
              </a:ext>
            </a:extLst>
          </p:cNvPr>
          <p:cNvSpPr txBox="1">
            <a:spLocks/>
          </p:cNvSpPr>
          <p:nvPr/>
        </p:nvSpPr>
        <p:spPr>
          <a:xfrm>
            <a:off x="226139" y="250356"/>
            <a:ext cx="12339483"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700" b="1">
                <a:latin typeface="Raleway" pitchFamily="2" charset="0"/>
              </a:rPr>
              <a:t>Projected increase in medical tourism expenditure into India + Malaysia</a:t>
            </a:r>
          </a:p>
        </p:txBody>
      </p:sp>
      <p:sp>
        <p:nvSpPr>
          <p:cNvPr id="16" name="object 23">
            <a:extLst>
              <a:ext uri="{FF2B5EF4-FFF2-40B4-BE49-F238E27FC236}">
                <a16:creationId xmlns:a16="http://schemas.microsoft.com/office/drawing/2014/main" id="{8C8A7012-BAE5-6520-4F6C-AB9A0856FE22}"/>
              </a:ext>
            </a:extLst>
          </p:cNvPr>
          <p:cNvSpPr txBox="1">
            <a:spLocks/>
          </p:cNvSpPr>
          <p:nvPr/>
        </p:nvSpPr>
        <p:spPr>
          <a:xfrm>
            <a:off x="448992" y="2682004"/>
            <a:ext cx="3463811" cy="1318310"/>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US" sz="2000">
                <a:latin typeface="Gotham" panose="02000504050000020004" pitchFamily="2" charset="0"/>
              </a:rPr>
              <a:t>RM </a:t>
            </a:r>
            <a:r>
              <a:rPr lang="en-US" sz="4800">
                <a:latin typeface="Gotham" panose="02000504050000020004" pitchFamily="2" charset="0"/>
              </a:rPr>
              <a:t>41.3</a:t>
            </a:r>
          </a:p>
          <a:p>
            <a:pPr marL="12700" algn="ctr">
              <a:lnSpc>
                <a:spcPct val="100000"/>
              </a:lnSpc>
              <a:spcBef>
                <a:spcPts val="100"/>
              </a:spcBef>
            </a:pPr>
            <a:r>
              <a:rPr lang="en-US" sz="3600">
                <a:latin typeface="Gotham" panose="02000504050000020004" pitchFamily="2" charset="0"/>
              </a:rPr>
              <a:t>Billion</a:t>
            </a:r>
            <a:endParaRPr lang="en-US" sz="2800">
              <a:latin typeface="Gotham" panose="02000504050000020004" pitchFamily="2" charset="0"/>
            </a:endParaRPr>
          </a:p>
        </p:txBody>
      </p:sp>
      <p:sp>
        <p:nvSpPr>
          <p:cNvPr id="17" name="object 23">
            <a:extLst>
              <a:ext uri="{FF2B5EF4-FFF2-40B4-BE49-F238E27FC236}">
                <a16:creationId xmlns:a16="http://schemas.microsoft.com/office/drawing/2014/main" id="{C041A139-8140-03F2-983D-C14C18FFE784}"/>
              </a:ext>
            </a:extLst>
          </p:cNvPr>
          <p:cNvSpPr txBox="1">
            <a:spLocks/>
          </p:cNvSpPr>
          <p:nvPr/>
        </p:nvSpPr>
        <p:spPr>
          <a:xfrm>
            <a:off x="4933464" y="1558620"/>
            <a:ext cx="7667102" cy="3565079"/>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US" sz="5400">
                <a:latin typeface="Gotham" panose="02000504050000020004" pitchFamily="2" charset="0"/>
              </a:rPr>
              <a:t>RM </a:t>
            </a:r>
            <a:r>
              <a:rPr lang="en-US" sz="11500">
                <a:latin typeface="Gotham" panose="02000504050000020004" pitchFamily="2" charset="0"/>
              </a:rPr>
              <a:t>169.9</a:t>
            </a:r>
          </a:p>
          <a:p>
            <a:pPr marL="12700" algn="ctr">
              <a:lnSpc>
                <a:spcPct val="100000"/>
              </a:lnSpc>
              <a:spcBef>
                <a:spcPts val="100"/>
              </a:spcBef>
            </a:pPr>
            <a:r>
              <a:rPr lang="en-US" sz="11500">
                <a:latin typeface="Gotham" panose="02000504050000020004" pitchFamily="2" charset="0"/>
              </a:rPr>
              <a:t>Billion</a:t>
            </a:r>
            <a:endParaRPr lang="en-US" sz="6600">
              <a:latin typeface="Gotham" panose="02000504050000020004" pitchFamily="2" charset="0"/>
            </a:endParaRPr>
          </a:p>
        </p:txBody>
      </p:sp>
      <p:pic>
        <p:nvPicPr>
          <p:cNvPr id="19" name="Graphic 18" descr="Arrow: Straight with solid fill">
            <a:extLst>
              <a:ext uri="{FF2B5EF4-FFF2-40B4-BE49-F238E27FC236}">
                <a16:creationId xmlns:a16="http://schemas.microsoft.com/office/drawing/2014/main" id="{987FAC22-848A-831E-AAB7-B97059856A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618683" y="2922557"/>
            <a:ext cx="2511578" cy="1077757"/>
          </a:xfrm>
          <a:prstGeom prst="rect">
            <a:avLst/>
          </a:prstGeom>
        </p:spPr>
      </p:pic>
      <p:sp>
        <p:nvSpPr>
          <p:cNvPr id="21" name="TextBox 20">
            <a:extLst>
              <a:ext uri="{FF2B5EF4-FFF2-40B4-BE49-F238E27FC236}">
                <a16:creationId xmlns:a16="http://schemas.microsoft.com/office/drawing/2014/main" id="{80FF38AF-5578-5385-0AB6-9F7947274FDF}"/>
              </a:ext>
            </a:extLst>
          </p:cNvPr>
          <p:cNvSpPr txBox="1"/>
          <p:nvPr/>
        </p:nvSpPr>
        <p:spPr>
          <a:xfrm>
            <a:off x="1774728" y="4121506"/>
            <a:ext cx="1165122" cy="369332"/>
          </a:xfrm>
          <a:prstGeom prst="rect">
            <a:avLst/>
          </a:prstGeom>
          <a:noFill/>
        </p:spPr>
        <p:txBody>
          <a:bodyPr wrap="square">
            <a:spAutoFit/>
          </a:bodyPr>
          <a:lstStyle/>
          <a:p>
            <a:r>
              <a:rPr lang="en-US" sz="1800" i="1">
                <a:latin typeface="Raleway" pitchFamily="2" charset="0"/>
              </a:rPr>
              <a:t>(2021)</a:t>
            </a:r>
            <a:endParaRPr lang="en-SG" i="1"/>
          </a:p>
        </p:txBody>
      </p:sp>
      <p:sp>
        <p:nvSpPr>
          <p:cNvPr id="22" name="TextBox 21">
            <a:extLst>
              <a:ext uri="{FF2B5EF4-FFF2-40B4-BE49-F238E27FC236}">
                <a16:creationId xmlns:a16="http://schemas.microsoft.com/office/drawing/2014/main" id="{DBE17813-EFAC-0FA1-1926-344270B2798B}"/>
              </a:ext>
            </a:extLst>
          </p:cNvPr>
          <p:cNvSpPr txBox="1"/>
          <p:nvPr/>
        </p:nvSpPr>
        <p:spPr>
          <a:xfrm>
            <a:off x="8118992" y="5123699"/>
            <a:ext cx="1732935" cy="584775"/>
          </a:xfrm>
          <a:prstGeom prst="rect">
            <a:avLst/>
          </a:prstGeom>
          <a:noFill/>
        </p:spPr>
        <p:txBody>
          <a:bodyPr wrap="square">
            <a:spAutoFit/>
          </a:bodyPr>
          <a:lstStyle/>
          <a:p>
            <a:r>
              <a:rPr lang="en-US" sz="3200" i="1">
                <a:latin typeface="Raleway" pitchFamily="2" charset="0"/>
              </a:rPr>
              <a:t>(2027F)</a:t>
            </a:r>
            <a:endParaRPr lang="en-SG" sz="3200" i="1"/>
          </a:p>
        </p:txBody>
      </p:sp>
      <p:sp>
        <p:nvSpPr>
          <p:cNvPr id="23" name="TextBox 22">
            <a:extLst>
              <a:ext uri="{FF2B5EF4-FFF2-40B4-BE49-F238E27FC236}">
                <a16:creationId xmlns:a16="http://schemas.microsoft.com/office/drawing/2014/main" id="{3EB200C9-CE77-0813-D800-93D19354D4B1}"/>
              </a:ext>
            </a:extLst>
          </p:cNvPr>
          <p:cNvSpPr txBox="1"/>
          <p:nvPr/>
        </p:nvSpPr>
        <p:spPr>
          <a:xfrm>
            <a:off x="9053055" y="5957988"/>
            <a:ext cx="3581400" cy="261610"/>
          </a:xfrm>
          <a:prstGeom prst="rect">
            <a:avLst/>
          </a:prstGeom>
          <a:noFill/>
        </p:spPr>
        <p:txBody>
          <a:bodyPr wrap="square">
            <a:spAutoFit/>
          </a:bodyPr>
          <a:lstStyle/>
          <a:p>
            <a:r>
              <a:rPr lang="en-US" sz="1100" i="1">
                <a:latin typeface="Raleway" pitchFamily="2" charset="0"/>
              </a:rPr>
              <a:t>Source: ResearchAndMarkets.com</a:t>
            </a:r>
            <a:endParaRPr lang="en-SG" sz="1100" i="1"/>
          </a:p>
        </p:txBody>
      </p:sp>
      <p:sp>
        <p:nvSpPr>
          <p:cNvPr id="5" name="object 4">
            <a:extLst>
              <a:ext uri="{FF2B5EF4-FFF2-40B4-BE49-F238E27FC236}">
                <a16:creationId xmlns:a16="http://schemas.microsoft.com/office/drawing/2014/main" id="{88A5B77E-2A4F-50E8-3607-0ADAC2BC2A67}"/>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Tree>
    <p:extLst>
      <p:ext uri="{BB962C8B-B14F-4D97-AF65-F5344CB8AC3E}">
        <p14:creationId xmlns:p14="http://schemas.microsoft.com/office/powerpoint/2010/main" val="316450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6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3BCBCC-7EF3-ECF3-DFDC-9BD0FA2CBC98}"/>
              </a:ext>
            </a:extLst>
          </p:cNvPr>
          <p:cNvSpPr>
            <a:spLocks noGrp="1"/>
          </p:cNvSpPr>
          <p:nvPr>
            <p:ph type="sldNum" sz="quarter" idx="12"/>
          </p:nvPr>
        </p:nvSpPr>
        <p:spPr/>
        <p:txBody>
          <a:bodyPr/>
          <a:lstStyle/>
          <a:p>
            <a:fld id="{4C24C597-01F2-4650-9249-A96EC1CE4FD4}" type="slidenum">
              <a:rPr lang="en-ID" smtClean="0"/>
              <a:t>15</a:t>
            </a:fld>
            <a:endParaRPr lang="en-ID"/>
          </a:p>
        </p:txBody>
      </p:sp>
      <p:sp>
        <p:nvSpPr>
          <p:cNvPr id="2" name="object 23">
            <a:extLst>
              <a:ext uri="{FF2B5EF4-FFF2-40B4-BE49-F238E27FC236}">
                <a16:creationId xmlns:a16="http://schemas.microsoft.com/office/drawing/2014/main" id="{4ABE2915-AA62-F3DA-D30B-9B9928092744}"/>
              </a:ext>
            </a:extLst>
          </p:cNvPr>
          <p:cNvSpPr txBox="1">
            <a:spLocks/>
          </p:cNvSpPr>
          <p:nvPr/>
        </p:nvSpPr>
        <p:spPr>
          <a:xfrm>
            <a:off x="3512988" y="2352451"/>
            <a:ext cx="5631011" cy="2567369"/>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16600">
                <a:latin typeface="Gotham" panose="02000504050000020004" pitchFamily="2" charset="0"/>
              </a:rPr>
              <a:t>&gt;1/3</a:t>
            </a:r>
          </a:p>
        </p:txBody>
      </p:sp>
      <p:sp>
        <p:nvSpPr>
          <p:cNvPr id="5" name="object 23">
            <a:extLst>
              <a:ext uri="{FF2B5EF4-FFF2-40B4-BE49-F238E27FC236}">
                <a16:creationId xmlns:a16="http://schemas.microsoft.com/office/drawing/2014/main" id="{F9DFF836-2F27-E52D-30F5-6175D3EC039C}"/>
              </a:ext>
            </a:extLst>
          </p:cNvPr>
          <p:cNvSpPr txBox="1">
            <a:spLocks/>
          </p:cNvSpPr>
          <p:nvPr/>
        </p:nvSpPr>
        <p:spPr>
          <a:xfrm>
            <a:off x="8110800" y="5416229"/>
            <a:ext cx="3915295"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Gotham" panose="02000504050000020004" pitchFamily="2" charset="0"/>
              </a:rPr>
              <a:t>of IHH’s </a:t>
            </a:r>
            <a:r>
              <a:rPr lang="en-US" sz="2800" b="1" i="1">
                <a:latin typeface="Gotham" panose="02000504050000020004" pitchFamily="2" charset="0"/>
              </a:rPr>
              <a:t>EBITDA</a:t>
            </a:r>
          </a:p>
        </p:txBody>
      </p:sp>
      <p:sp>
        <p:nvSpPr>
          <p:cNvPr id="6" name="object 23">
            <a:extLst>
              <a:ext uri="{FF2B5EF4-FFF2-40B4-BE49-F238E27FC236}">
                <a16:creationId xmlns:a16="http://schemas.microsoft.com/office/drawing/2014/main" id="{29B215E3-2BE3-0BEC-6A7F-3C614467DF17}"/>
              </a:ext>
            </a:extLst>
          </p:cNvPr>
          <p:cNvSpPr txBox="1">
            <a:spLocks/>
          </p:cNvSpPr>
          <p:nvPr/>
        </p:nvSpPr>
        <p:spPr>
          <a:xfrm>
            <a:off x="1093440" y="1818053"/>
            <a:ext cx="3800981"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Gotham" panose="02000504050000020004" pitchFamily="2" charset="0"/>
              </a:rPr>
              <a:t>India + Malaysia is</a:t>
            </a:r>
          </a:p>
        </p:txBody>
      </p:sp>
      <p:sp>
        <p:nvSpPr>
          <p:cNvPr id="7" name="object 23">
            <a:extLst>
              <a:ext uri="{FF2B5EF4-FFF2-40B4-BE49-F238E27FC236}">
                <a16:creationId xmlns:a16="http://schemas.microsoft.com/office/drawing/2014/main" id="{511D8337-166D-A8A2-798E-6383ADB0042E}"/>
              </a:ext>
            </a:extLst>
          </p:cNvPr>
          <p:cNvSpPr txBox="1">
            <a:spLocks/>
          </p:cNvSpPr>
          <p:nvPr/>
        </p:nvSpPr>
        <p:spPr>
          <a:xfrm>
            <a:off x="358065" y="281821"/>
            <a:ext cx="10995735"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rPr>
              <a:t>Expected to have a large impact on IHH’s </a:t>
            </a:r>
            <a:r>
              <a:rPr lang="en-US" sz="2800" b="1" i="1">
                <a:latin typeface="Raleway" pitchFamily="2" charset="0"/>
              </a:rPr>
              <a:t>EBITDA</a:t>
            </a:r>
          </a:p>
        </p:txBody>
      </p:sp>
      <p:sp>
        <p:nvSpPr>
          <p:cNvPr id="9" name="object 4">
            <a:extLst>
              <a:ext uri="{FF2B5EF4-FFF2-40B4-BE49-F238E27FC236}">
                <a16:creationId xmlns:a16="http://schemas.microsoft.com/office/drawing/2014/main" id="{6EBBAA49-8D61-88F5-8F63-424CF4519A99}"/>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3" name="TextBox 2">
            <a:extLst>
              <a:ext uri="{FF2B5EF4-FFF2-40B4-BE49-F238E27FC236}">
                <a16:creationId xmlns:a16="http://schemas.microsoft.com/office/drawing/2014/main" id="{2645371A-2C38-5A1E-6E97-FEA74691399A}"/>
              </a:ext>
            </a:extLst>
          </p:cNvPr>
          <p:cNvSpPr txBox="1"/>
          <p:nvPr/>
        </p:nvSpPr>
        <p:spPr>
          <a:xfrm>
            <a:off x="9270860" y="6094739"/>
            <a:ext cx="2206907" cy="261610"/>
          </a:xfrm>
          <a:prstGeom prst="rect">
            <a:avLst/>
          </a:prstGeom>
          <a:noFill/>
        </p:spPr>
        <p:txBody>
          <a:bodyPr wrap="square">
            <a:spAutoFit/>
          </a:bodyPr>
          <a:lstStyle/>
          <a:p>
            <a:r>
              <a:rPr lang="en-US" sz="1100" i="1">
                <a:latin typeface="Raleway" pitchFamily="2" charset="0"/>
              </a:rPr>
              <a:t>Source: Company Data, 2021</a:t>
            </a:r>
            <a:endParaRPr lang="en-SG" sz="1100" i="1"/>
          </a:p>
        </p:txBody>
      </p:sp>
    </p:spTree>
    <p:extLst>
      <p:ext uri="{BB962C8B-B14F-4D97-AF65-F5344CB8AC3E}">
        <p14:creationId xmlns:p14="http://schemas.microsoft.com/office/powerpoint/2010/main" val="294939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F66754-189D-3FD3-C388-D068CB50D12C}"/>
              </a:ext>
            </a:extLst>
          </p:cNvPr>
          <p:cNvSpPr>
            <a:spLocks noGrp="1"/>
          </p:cNvSpPr>
          <p:nvPr>
            <p:ph type="sldNum" sz="quarter" idx="12"/>
          </p:nvPr>
        </p:nvSpPr>
        <p:spPr/>
        <p:txBody>
          <a:bodyPr/>
          <a:lstStyle/>
          <a:p>
            <a:fld id="{4C24C597-01F2-4650-9249-A96EC1CE4FD4}" type="slidenum">
              <a:rPr lang="en-ID" smtClean="0"/>
              <a:t>16</a:t>
            </a:fld>
            <a:endParaRPr lang="en-ID"/>
          </a:p>
        </p:txBody>
      </p:sp>
      <p:sp>
        <p:nvSpPr>
          <p:cNvPr id="5" name="object 23">
            <a:extLst>
              <a:ext uri="{FF2B5EF4-FFF2-40B4-BE49-F238E27FC236}">
                <a16:creationId xmlns:a16="http://schemas.microsoft.com/office/drawing/2014/main" id="{62BCEF5A-422F-F524-08F4-B12D56988C4D}"/>
              </a:ext>
            </a:extLst>
          </p:cNvPr>
          <p:cNvSpPr txBox="1">
            <a:spLocks/>
          </p:cNvSpPr>
          <p:nvPr/>
        </p:nvSpPr>
        <p:spPr>
          <a:xfrm>
            <a:off x="397350" y="321522"/>
            <a:ext cx="9388653"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Improving revenue growth after COVID disruption</a:t>
            </a:r>
          </a:p>
        </p:txBody>
      </p:sp>
      <p:grpSp>
        <p:nvGrpSpPr>
          <p:cNvPr id="7" name="Group 6">
            <a:extLst>
              <a:ext uri="{FF2B5EF4-FFF2-40B4-BE49-F238E27FC236}">
                <a16:creationId xmlns:a16="http://schemas.microsoft.com/office/drawing/2014/main" id="{EC37BB75-E088-B964-2C59-2133D86188BF}"/>
              </a:ext>
            </a:extLst>
          </p:cNvPr>
          <p:cNvGrpSpPr/>
          <p:nvPr/>
        </p:nvGrpSpPr>
        <p:grpSpPr>
          <a:xfrm>
            <a:off x="1360836" y="1020892"/>
            <a:ext cx="9375995" cy="5597295"/>
            <a:chOff x="1440750" y="2023850"/>
            <a:chExt cx="7111765" cy="4143232"/>
          </a:xfrm>
        </p:grpSpPr>
        <p:graphicFrame>
          <p:nvGraphicFramePr>
            <p:cNvPr id="8" name="Chart 7">
              <a:extLst>
                <a:ext uri="{FF2B5EF4-FFF2-40B4-BE49-F238E27FC236}">
                  <a16:creationId xmlns:a16="http://schemas.microsoft.com/office/drawing/2014/main" id="{E9C6A367-1538-D58B-0EF6-CEE68A742F78}"/>
                </a:ext>
              </a:extLst>
            </p:cNvPr>
            <p:cNvGraphicFramePr/>
            <p:nvPr>
              <p:extLst>
                <p:ext uri="{D42A27DB-BD31-4B8C-83A1-F6EECF244321}">
                  <p14:modId xmlns:p14="http://schemas.microsoft.com/office/powerpoint/2010/main" val="4183323384"/>
                </p:ext>
              </p:extLst>
            </p:nvPr>
          </p:nvGraphicFramePr>
          <p:xfrm>
            <a:off x="1440750" y="2023850"/>
            <a:ext cx="7111765" cy="4143232"/>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Group 21">
              <a:extLst>
                <a:ext uri="{FF2B5EF4-FFF2-40B4-BE49-F238E27FC236}">
                  <a16:creationId xmlns:a16="http://schemas.microsoft.com/office/drawing/2014/main" id="{A89AA828-127B-8E2E-E083-AC2B5EBB48DD}"/>
                </a:ext>
              </a:extLst>
            </p:cNvPr>
            <p:cNvGrpSpPr/>
            <p:nvPr/>
          </p:nvGrpSpPr>
          <p:grpSpPr>
            <a:xfrm rot="229828">
              <a:off x="5546296" y="2364107"/>
              <a:ext cx="2438338" cy="729787"/>
              <a:chOff x="6341978" y="1655229"/>
              <a:chExt cx="2438338" cy="729787"/>
            </a:xfrm>
          </p:grpSpPr>
          <p:sp>
            <p:nvSpPr>
              <p:cNvPr id="23" name="Arrow: Right 22">
                <a:extLst>
                  <a:ext uri="{FF2B5EF4-FFF2-40B4-BE49-F238E27FC236}">
                    <a16:creationId xmlns:a16="http://schemas.microsoft.com/office/drawing/2014/main" id="{57934BEE-D8DC-5A77-C7E9-3E84A58D0084}"/>
                  </a:ext>
                </a:extLst>
              </p:cNvPr>
              <p:cNvSpPr/>
              <p:nvPr/>
            </p:nvSpPr>
            <p:spPr>
              <a:xfrm rot="20040000">
                <a:off x="6341978" y="1992839"/>
                <a:ext cx="2438338" cy="392177"/>
              </a:xfrm>
              <a:prstGeom prst="rightArrow">
                <a:avLst/>
              </a:prstGeom>
              <a:solidFill>
                <a:srgbClr val="B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088D7177-41E2-486E-40F9-4D5CE9A2271B}"/>
                  </a:ext>
                </a:extLst>
              </p:cNvPr>
              <p:cNvSpPr txBox="1"/>
              <p:nvPr/>
            </p:nvSpPr>
            <p:spPr>
              <a:xfrm rot="20040000">
                <a:off x="6529260" y="1655229"/>
                <a:ext cx="1906355" cy="387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rgbClr val="7030A0"/>
                    </a:solidFill>
                    <a:latin typeface="Gotham" panose="02000504050000020004" pitchFamily="2" charset="0"/>
                    <a:cs typeface="Calibri"/>
                  </a:rPr>
                  <a:t>10.1% CAGR </a:t>
                </a:r>
              </a:p>
            </p:txBody>
          </p:sp>
        </p:grpSp>
      </p:grpSp>
      <p:cxnSp>
        <p:nvCxnSpPr>
          <p:cNvPr id="29" name="Straight Connector 28">
            <a:extLst>
              <a:ext uri="{FF2B5EF4-FFF2-40B4-BE49-F238E27FC236}">
                <a16:creationId xmlns:a16="http://schemas.microsoft.com/office/drawing/2014/main" id="{3B6C37CD-07EA-2575-5F75-9A7350E01A39}"/>
              </a:ext>
            </a:extLst>
          </p:cNvPr>
          <p:cNvCxnSpPr/>
          <p:nvPr/>
        </p:nvCxnSpPr>
        <p:spPr>
          <a:xfrm>
            <a:off x="6689016" y="2076220"/>
            <a:ext cx="0" cy="3739487"/>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3" name="object 4">
            <a:extLst>
              <a:ext uri="{FF2B5EF4-FFF2-40B4-BE49-F238E27FC236}">
                <a16:creationId xmlns:a16="http://schemas.microsoft.com/office/drawing/2014/main" id="{CC603555-4B68-2027-0141-8831B05361D5}"/>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2" name="TextBox 1">
            <a:extLst>
              <a:ext uri="{FF2B5EF4-FFF2-40B4-BE49-F238E27FC236}">
                <a16:creationId xmlns:a16="http://schemas.microsoft.com/office/drawing/2014/main" id="{95FA62A0-1CF1-7C35-CF6A-48C3A73E3E49}"/>
              </a:ext>
            </a:extLst>
          </p:cNvPr>
          <p:cNvSpPr txBox="1"/>
          <p:nvPr/>
        </p:nvSpPr>
        <p:spPr>
          <a:xfrm>
            <a:off x="8967441" y="6115219"/>
            <a:ext cx="2029518" cy="461665"/>
          </a:xfrm>
          <a:prstGeom prst="rect">
            <a:avLst/>
          </a:prstGeom>
          <a:noFill/>
        </p:spPr>
        <p:txBody>
          <a:bodyPr wrap="square">
            <a:spAutoFit/>
          </a:bodyPr>
          <a:lstStyle/>
          <a:p>
            <a:r>
              <a:rPr lang="en-US" sz="1200" i="1">
                <a:latin typeface="Raleway" pitchFamily="2" charset="0"/>
              </a:rPr>
              <a:t>Source: Company Data, Team Forecast</a:t>
            </a:r>
            <a:endParaRPr lang="en-SG" sz="1200" i="1"/>
          </a:p>
        </p:txBody>
      </p:sp>
    </p:spTree>
    <p:extLst>
      <p:ext uri="{BB962C8B-B14F-4D97-AF65-F5344CB8AC3E}">
        <p14:creationId xmlns:p14="http://schemas.microsoft.com/office/powerpoint/2010/main" val="1726022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F66754-189D-3FD3-C388-D068CB50D12C}"/>
              </a:ext>
            </a:extLst>
          </p:cNvPr>
          <p:cNvSpPr>
            <a:spLocks noGrp="1"/>
          </p:cNvSpPr>
          <p:nvPr>
            <p:ph type="sldNum" sz="quarter" idx="12"/>
          </p:nvPr>
        </p:nvSpPr>
        <p:spPr/>
        <p:txBody>
          <a:bodyPr/>
          <a:lstStyle/>
          <a:p>
            <a:fld id="{4C24C597-01F2-4650-9249-A96EC1CE4FD4}" type="slidenum">
              <a:rPr lang="en-ID" smtClean="0"/>
              <a:t>17</a:t>
            </a:fld>
            <a:endParaRPr lang="en-ID"/>
          </a:p>
        </p:txBody>
      </p:sp>
      <p:sp>
        <p:nvSpPr>
          <p:cNvPr id="5" name="object 23">
            <a:extLst>
              <a:ext uri="{FF2B5EF4-FFF2-40B4-BE49-F238E27FC236}">
                <a16:creationId xmlns:a16="http://schemas.microsoft.com/office/drawing/2014/main" id="{62BCEF5A-422F-F524-08F4-B12D56988C4D}"/>
              </a:ext>
            </a:extLst>
          </p:cNvPr>
          <p:cNvSpPr txBox="1">
            <a:spLocks/>
          </p:cNvSpPr>
          <p:nvPr/>
        </p:nvSpPr>
        <p:spPr>
          <a:xfrm>
            <a:off x="397350" y="321522"/>
            <a:ext cx="10516456"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Expansion of hub-and-spoke network driving revenue growth</a:t>
            </a:r>
          </a:p>
        </p:txBody>
      </p:sp>
      <p:pic>
        <p:nvPicPr>
          <p:cNvPr id="3" name="Picture 2" descr="Map&#10;&#10;Description automatically generated">
            <a:extLst>
              <a:ext uri="{FF2B5EF4-FFF2-40B4-BE49-F238E27FC236}">
                <a16:creationId xmlns:a16="http://schemas.microsoft.com/office/drawing/2014/main" id="{27E52C71-EBD6-A4BC-242D-DAC7FBCED448}"/>
              </a:ext>
            </a:extLst>
          </p:cNvPr>
          <p:cNvPicPr>
            <a:picLocks noChangeAspect="1"/>
          </p:cNvPicPr>
          <p:nvPr/>
        </p:nvPicPr>
        <p:blipFill rotWithShape="1">
          <a:blip r:embed="rId2">
            <a:extLst>
              <a:ext uri="{28A0092B-C50C-407E-A947-70E740481C1C}">
                <a14:useLocalDpi xmlns:a14="http://schemas.microsoft.com/office/drawing/2010/main" val="0"/>
              </a:ext>
            </a:extLst>
          </a:blip>
          <a:srcRect l="75283" t="52057" r="12304" b="27005"/>
          <a:stretch/>
        </p:blipFill>
        <p:spPr>
          <a:xfrm>
            <a:off x="780753" y="2258226"/>
            <a:ext cx="3284807" cy="2918686"/>
          </a:xfrm>
          <a:prstGeom prst="rect">
            <a:avLst/>
          </a:prstGeom>
          <a:effectLst>
            <a:softEdge rad="31750"/>
          </a:effectLst>
        </p:spPr>
      </p:pic>
      <p:pic>
        <p:nvPicPr>
          <p:cNvPr id="8" name="Picture 7" descr="Map&#10;&#10;Description automatically generated">
            <a:extLst>
              <a:ext uri="{FF2B5EF4-FFF2-40B4-BE49-F238E27FC236}">
                <a16:creationId xmlns:a16="http://schemas.microsoft.com/office/drawing/2014/main" id="{E793738D-6174-9FAE-B51C-DF731C9209A6}"/>
              </a:ext>
            </a:extLst>
          </p:cNvPr>
          <p:cNvPicPr>
            <a:picLocks noChangeAspect="1"/>
          </p:cNvPicPr>
          <p:nvPr/>
        </p:nvPicPr>
        <p:blipFill rotWithShape="1">
          <a:blip r:embed="rId2">
            <a:extLst>
              <a:ext uri="{28A0092B-C50C-407E-A947-70E740481C1C}">
                <a14:useLocalDpi xmlns:a14="http://schemas.microsoft.com/office/drawing/2010/main" val="0"/>
              </a:ext>
            </a:extLst>
          </a:blip>
          <a:srcRect l="67038" t="40036" r="21308" b="39026"/>
          <a:stretch/>
        </p:blipFill>
        <p:spPr>
          <a:xfrm>
            <a:off x="4488052" y="2258226"/>
            <a:ext cx="3083800" cy="2918686"/>
          </a:xfrm>
          <a:prstGeom prst="rect">
            <a:avLst/>
          </a:prstGeom>
          <a:effectLst>
            <a:softEdge rad="31750"/>
          </a:effectLst>
        </p:spPr>
      </p:pic>
      <p:pic>
        <p:nvPicPr>
          <p:cNvPr id="9" name="Picture 8" descr="Map&#10;&#10;Description automatically generated">
            <a:extLst>
              <a:ext uri="{FF2B5EF4-FFF2-40B4-BE49-F238E27FC236}">
                <a16:creationId xmlns:a16="http://schemas.microsoft.com/office/drawing/2014/main" id="{6409512B-3F5A-1369-A2A3-2C0B21D3552D}"/>
              </a:ext>
            </a:extLst>
          </p:cNvPr>
          <p:cNvPicPr>
            <a:picLocks noChangeAspect="1"/>
          </p:cNvPicPr>
          <p:nvPr/>
        </p:nvPicPr>
        <p:blipFill rotWithShape="1">
          <a:blip r:embed="rId2">
            <a:extLst>
              <a:ext uri="{28A0092B-C50C-407E-A947-70E740481C1C}">
                <a14:useLocalDpi xmlns:a14="http://schemas.microsoft.com/office/drawing/2010/main" val="0"/>
              </a:ext>
            </a:extLst>
          </a:blip>
          <a:srcRect l="50230" t="26946" r="36840" b="52738"/>
          <a:stretch/>
        </p:blipFill>
        <p:spPr>
          <a:xfrm>
            <a:off x="7957997" y="2258226"/>
            <a:ext cx="3526280" cy="2918686"/>
          </a:xfrm>
          <a:prstGeom prst="rect">
            <a:avLst/>
          </a:prstGeom>
          <a:effectLst>
            <a:softEdge rad="31750"/>
          </a:effectLst>
        </p:spPr>
      </p:pic>
      <p:grpSp>
        <p:nvGrpSpPr>
          <p:cNvPr id="10" name="Group 9">
            <a:extLst>
              <a:ext uri="{FF2B5EF4-FFF2-40B4-BE49-F238E27FC236}">
                <a16:creationId xmlns:a16="http://schemas.microsoft.com/office/drawing/2014/main" id="{DC338B55-F230-82E5-5986-69421BF9CDBE}"/>
              </a:ext>
            </a:extLst>
          </p:cNvPr>
          <p:cNvGrpSpPr/>
          <p:nvPr/>
        </p:nvGrpSpPr>
        <p:grpSpPr>
          <a:xfrm>
            <a:off x="839337" y="1234407"/>
            <a:ext cx="3145809" cy="873130"/>
            <a:chOff x="509290" y="4323073"/>
            <a:chExt cx="8106919" cy="1103825"/>
          </a:xfrm>
          <a:solidFill>
            <a:srgbClr val="638FA8"/>
          </a:solidFill>
        </p:grpSpPr>
        <p:sp>
          <p:nvSpPr>
            <p:cNvPr id="11" name="object 8">
              <a:extLst>
                <a:ext uri="{FF2B5EF4-FFF2-40B4-BE49-F238E27FC236}">
                  <a16:creationId xmlns:a16="http://schemas.microsoft.com/office/drawing/2014/main" id="{3E1FE9F6-F462-270D-671D-81AEAADD261F}"/>
                </a:ext>
              </a:extLst>
            </p:cNvPr>
            <p:cNvSpPr/>
            <p:nvPr/>
          </p:nvSpPr>
          <p:spPr>
            <a:xfrm>
              <a:off x="509290" y="4323073"/>
              <a:ext cx="8106919" cy="110382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grpFill/>
          </p:spPr>
          <p:txBody>
            <a:bodyPr wrap="square" lIns="0" tIns="0" rIns="0" bIns="0" rtlCol="0"/>
            <a:lstStyle/>
            <a:p>
              <a:endParaRPr/>
            </a:p>
          </p:txBody>
        </p:sp>
        <p:sp>
          <p:nvSpPr>
            <p:cNvPr id="12" name="TextBox 11">
              <a:extLst>
                <a:ext uri="{FF2B5EF4-FFF2-40B4-BE49-F238E27FC236}">
                  <a16:creationId xmlns:a16="http://schemas.microsoft.com/office/drawing/2014/main" id="{F93D54A2-D265-4A55-12AB-F73C4D38C6E3}"/>
                </a:ext>
              </a:extLst>
            </p:cNvPr>
            <p:cNvSpPr txBox="1"/>
            <p:nvPr/>
          </p:nvSpPr>
          <p:spPr>
            <a:xfrm>
              <a:off x="1014336" y="4575495"/>
              <a:ext cx="7096828" cy="583644"/>
            </a:xfrm>
            <a:prstGeom prst="rect">
              <a:avLst/>
            </a:prstGeom>
            <a:grpFill/>
          </p:spPr>
          <p:txBody>
            <a:bodyPr wrap="square" rtlCol="0">
              <a:spAutoFit/>
            </a:bodyPr>
            <a:lstStyle/>
            <a:p>
              <a:pPr algn="ctr"/>
              <a:r>
                <a:rPr lang="en-US" sz="2400">
                  <a:solidFill>
                    <a:schemeClr val="bg1"/>
                  </a:solidFill>
                  <a:latin typeface="Gotham" panose="02000504050000020004" pitchFamily="2" charset="0"/>
                </a:rPr>
                <a:t>Southeast Asia </a:t>
              </a:r>
              <a:endParaRPr lang="en-SG" sz="2400">
                <a:solidFill>
                  <a:schemeClr val="bg1"/>
                </a:solidFill>
                <a:latin typeface="Gotham" panose="02000504050000020004" pitchFamily="2" charset="0"/>
              </a:endParaRPr>
            </a:p>
          </p:txBody>
        </p:sp>
      </p:grpSp>
      <p:grpSp>
        <p:nvGrpSpPr>
          <p:cNvPr id="13" name="Group 12">
            <a:extLst>
              <a:ext uri="{FF2B5EF4-FFF2-40B4-BE49-F238E27FC236}">
                <a16:creationId xmlns:a16="http://schemas.microsoft.com/office/drawing/2014/main" id="{23B55D68-14D3-7BA9-609A-3D5BD4F83274}"/>
              </a:ext>
            </a:extLst>
          </p:cNvPr>
          <p:cNvGrpSpPr/>
          <p:nvPr/>
        </p:nvGrpSpPr>
        <p:grpSpPr>
          <a:xfrm>
            <a:off x="4537881" y="1244523"/>
            <a:ext cx="2961564" cy="873130"/>
            <a:chOff x="509290" y="4323073"/>
            <a:chExt cx="8106919" cy="1103825"/>
          </a:xfrm>
          <a:solidFill>
            <a:srgbClr val="638FA8"/>
          </a:solidFill>
        </p:grpSpPr>
        <p:sp>
          <p:nvSpPr>
            <p:cNvPr id="14" name="object 8">
              <a:extLst>
                <a:ext uri="{FF2B5EF4-FFF2-40B4-BE49-F238E27FC236}">
                  <a16:creationId xmlns:a16="http://schemas.microsoft.com/office/drawing/2014/main" id="{09ECEF7E-9F26-3C92-FC42-42A65CC879E9}"/>
                </a:ext>
              </a:extLst>
            </p:cNvPr>
            <p:cNvSpPr/>
            <p:nvPr/>
          </p:nvSpPr>
          <p:spPr>
            <a:xfrm>
              <a:off x="509290" y="4323073"/>
              <a:ext cx="8106919" cy="110382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grpFill/>
          </p:spPr>
          <p:txBody>
            <a:bodyPr wrap="square" lIns="0" tIns="0" rIns="0" bIns="0" rtlCol="0"/>
            <a:lstStyle/>
            <a:p>
              <a:endParaRPr/>
            </a:p>
          </p:txBody>
        </p:sp>
        <p:sp>
          <p:nvSpPr>
            <p:cNvPr id="15" name="TextBox 14">
              <a:extLst>
                <a:ext uri="{FF2B5EF4-FFF2-40B4-BE49-F238E27FC236}">
                  <a16:creationId xmlns:a16="http://schemas.microsoft.com/office/drawing/2014/main" id="{5378D458-F2A4-FA11-377E-2E32A0923DB4}"/>
                </a:ext>
              </a:extLst>
            </p:cNvPr>
            <p:cNvSpPr txBox="1"/>
            <p:nvPr/>
          </p:nvSpPr>
          <p:spPr>
            <a:xfrm>
              <a:off x="1014336" y="4575495"/>
              <a:ext cx="7096828" cy="583644"/>
            </a:xfrm>
            <a:prstGeom prst="rect">
              <a:avLst/>
            </a:prstGeom>
            <a:grpFill/>
          </p:spPr>
          <p:txBody>
            <a:bodyPr wrap="square" rtlCol="0">
              <a:spAutoFit/>
            </a:bodyPr>
            <a:lstStyle/>
            <a:p>
              <a:pPr algn="ctr"/>
              <a:r>
                <a:rPr lang="en-US" sz="2400">
                  <a:solidFill>
                    <a:schemeClr val="bg1"/>
                  </a:solidFill>
                  <a:latin typeface="Gotham" panose="02000504050000020004" pitchFamily="2" charset="0"/>
                </a:rPr>
                <a:t>India</a:t>
              </a:r>
              <a:endParaRPr lang="en-SG" sz="2400">
                <a:solidFill>
                  <a:schemeClr val="bg1"/>
                </a:solidFill>
                <a:latin typeface="Gotham" panose="02000504050000020004" pitchFamily="2" charset="0"/>
              </a:endParaRPr>
            </a:p>
          </p:txBody>
        </p:sp>
      </p:grpSp>
      <p:grpSp>
        <p:nvGrpSpPr>
          <p:cNvPr id="16" name="Group 15">
            <a:extLst>
              <a:ext uri="{FF2B5EF4-FFF2-40B4-BE49-F238E27FC236}">
                <a16:creationId xmlns:a16="http://schemas.microsoft.com/office/drawing/2014/main" id="{32796581-E542-EE2F-9811-78E41E029D48}"/>
              </a:ext>
            </a:extLst>
          </p:cNvPr>
          <p:cNvGrpSpPr/>
          <p:nvPr/>
        </p:nvGrpSpPr>
        <p:grpSpPr>
          <a:xfrm>
            <a:off x="7960225" y="1227562"/>
            <a:ext cx="3526279" cy="873130"/>
            <a:chOff x="509290" y="4323073"/>
            <a:chExt cx="8106919" cy="1103825"/>
          </a:xfrm>
          <a:solidFill>
            <a:srgbClr val="638FA8"/>
          </a:solidFill>
        </p:grpSpPr>
        <p:sp>
          <p:nvSpPr>
            <p:cNvPr id="17" name="object 8">
              <a:extLst>
                <a:ext uri="{FF2B5EF4-FFF2-40B4-BE49-F238E27FC236}">
                  <a16:creationId xmlns:a16="http://schemas.microsoft.com/office/drawing/2014/main" id="{9C1B9FA2-ADBA-5D9A-F30E-0C791F98FB74}"/>
                </a:ext>
              </a:extLst>
            </p:cNvPr>
            <p:cNvSpPr/>
            <p:nvPr/>
          </p:nvSpPr>
          <p:spPr>
            <a:xfrm>
              <a:off x="509290" y="4323073"/>
              <a:ext cx="8106919" cy="110382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grpFill/>
          </p:spPr>
          <p:txBody>
            <a:bodyPr wrap="square" lIns="0" tIns="0" rIns="0" bIns="0" rtlCol="0"/>
            <a:lstStyle/>
            <a:p>
              <a:endParaRPr/>
            </a:p>
          </p:txBody>
        </p:sp>
        <p:sp>
          <p:nvSpPr>
            <p:cNvPr id="18" name="TextBox 17">
              <a:extLst>
                <a:ext uri="{FF2B5EF4-FFF2-40B4-BE49-F238E27FC236}">
                  <a16:creationId xmlns:a16="http://schemas.microsoft.com/office/drawing/2014/main" id="{85E58D5A-3848-1D86-168E-0E861CC9938B}"/>
                </a:ext>
              </a:extLst>
            </p:cNvPr>
            <p:cNvSpPr txBox="1"/>
            <p:nvPr/>
          </p:nvSpPr>
          <p:spPr>
            <a:xfrm>
              <a:off x="1009215" y="4338885"/>
              <a:ext cx="7096828" cy="1050560"/>
            </a:xfrm>
            <a:prstGeom prst="rect">
              <a:avLst/>
            </a:prstGeom>
            <a:grpFill/>
          </p:spPr>
          <p:txBody>
            <a:bodyPr wrap="square" rtlCol="0">
              <a:spAutoFit/>
            </a:bodyPr>
            <a:lstStyle/>
            <a:p>
              <a:pPr algn="ctr"/>
              <a:r>
                <a:rPr lang="en-US" sz="2400">
                  <a:solidFill>
                    <a:schemeClr val="bg1"/>
                  </a:solidFill>
                  <a:latin typeface="Gotham" panose="02000504050000020004" pitchFamily="2" charset="0"/>
                </a:rPr>
                <a:t>Central Eastern Europe</a:t>
              </a:r>
              <a:endParaRPr lang="en-SG" sz="2400">
                <a:solidFill>
                  <a:schemeClr val="bg1"/>
                </a:solidFill>
                <a:latin typeface="Gotham" panose="02000504050000020004" pitchFamily="2" charset="0"/>
              </a:endParaRPr>
            </a:p>
          </p:txBody>
        </p:sp>
      </p:grpSp>
      <p:sp>
        <p:nvSpPr>
          <p:cNvPr id="2" name="object 4">
            <a:extLst>
              <a:ext uri="{FF2B5EF4-FFF2-40B4-BE49-F238E27FC236}">
                <a16:creationId xmlns:a16="http://schemas.microsoft.com/office/drawing/2014/main" id="{2FC56CCC-8377-31BF-0C89-675AE9DCB8C9}"/>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grpSp>
        <p:nvGrpSpPr>
          <p:cNvPr id="23" name="Group 22">
            <a:extLst>
              <a:ext uri="{FF2B5EF4-FFF2-40B4-BE49-F238E27FC236}">
                <a16:creationId xmlns:a16="http://schemas.microsoft.com/office/drawing/2014/main" id="{C975A398-5D93-7597-DCA3-0F01278C8A4C}"/>
              </a:ext>
            </a:extLst>
          </p:cNvPr>
          <p:cNvGrpSpPr/>
          <p:nvPr/>
        </p:nvGrpSpPr>
        <p:grpSpPr>
          <a:xfrm>
            <a:off x="2200079" y="5423926"/>
            <a:ext cx="8018060" cy="873130"/>
            <a:chOff x="2219743" y="5317838"/>
            <a:chExt cx="8018060" cy="873130"/>
          </a:xfrm>
        </p:grpSpPr>
        <p:sp>
          <p:nvSpPr>
            <p:cNvPr id="21" name="object 8">
              <a:extLst>
                <a:ext uri="{FF2B5EF4-FFF2-40B4-BE49-F238E27FC236}">
                  <a16:creationId xmlns:a16="http://schemas.microsoft.com/office/drawing/2014/main" id="{CC51A606-9FD4-303E-EE45-EAE86C135F5A}"/>
                </a:ext>
              </a:extLst>
            </p:cNvPr>
            <p:cNvSpPr/>
            <p:nvPr/>
          </p:nvSpPr>
          <p:spPr>
            <a:xfrm>
              <a:off x="2219743" y="5317838"/>
              <a:ext cx="8018060" cy="873130"/>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chemeClr val="tx2"/>
            </a:solidFill>
          </p:spPr>
          <p:txBody>
            <a:bodyPr wrap="square" lIns="0" tIns="0" rIns="0" bIns="0" rtlCol="0"/>
            <a:lstStyle/>
            <a:p>
              <a:endParaRPr/>
            </a:p>
          </p:txBody>
        </p:sp>
        <p:sp>
          <p:nvSpPr>
            <p:cNvPr id="19" name="TextBox 18">
              <a:extLst>
                <a:ext uri="{FF2B5EF4-FFF2-40B4-BE49-F238E27FC236}">
                  <a16:creationId xmlns:a16="http://schemas.microsoft.com/office/drawing/2014/main" id="{6E5A6BFC-9926-5C4F-496F-7DDEF51DEFD1}"/>
                </a:ext>
              </a:extLst>
            </p:cNvPr>
            <p:cNvSpPr txBox="1"/>
            <p:nvPr/>
          </p:nvSpPr>
          <p:spPr>
            <a:xfrm>
              <a:off x="2352516" y="5472755"/>
              <a:ext cx="7752514" cy="461665"/>
            </a:xfrm>
            <a:prstGeom prst="rect">
              <a:avLst/>
            </a:prstGeom>
            <a:noFill/>
          </p:spPr>
          <p:txBody>
            <a:bodyPr wrap="square">
              <a:spAutoFit/>
            </a:bodyPr>
            <a:lstStyle/>
            <a:p>
              <a:pPr algn="ctr"/>
              <a:r>
                <a:rPr lang="en-US" sz="2400">
                  <a:solidFill>
                    <a:schemeClr val="bg1"/>
                  </a:solidFill>
                  <a:latin typeface="Gotham" panose="02000504050000020004" pitchFamily="2" charset="0"/>
                </a:rPr>
                <a:t>Expansion of its network in operating regions </a:t>
              </a:r>
              <a:endParaRPr lang="en-SG" sz="2400">
                <a:solidFill>
                  <a:schemeClr val="bg1"/>
                </a:solidFill>
                <a:latin typeface="Gotham" panose="02000504050000020004" pitchFamily="2" charset="0"/>
              </a:endParaRPr>
            </a:p>
          </p:txBody>
        </p:sp>
      </p:grpSp>
    </p:spTree>
    <p:extLst>
      <p:ext uri="{BB962C8B-B14F-4D97-AF65-F5344CB8AC3E}">
        <p14:creationId xmlns:p14="http://schemas.microsoft.com/office/powerpoint/2010/main" val="3083002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3EDB3E-22AA-97A7-0C68-4B6C0BDE9D2A}"/>
              </a:ext>
            </a:extLst>
          </p:cNvPr>
          <p:cNvSpPr>
            <a:spLocks noGrp="1"/>
          </p:cNvSpPr>
          <p:nvPr>
            <p:ph type="sldNum" sz="quarter" idx="12"/>
          </p:nvPr>
        </p:nvSpPr>
        <p:spPr/>
        <p:txBody>
          <a:bodyPr/>
          <a:lstStyle/>
          <a:p>
            <a:fld id="{4C24C597-01F2-4650-9249-A96EC1CE4FD4}" type="slidenum">
              <a:rPr lang="en-ID" smtClean="0"/>
              <a:t>18</a:t>
            </a:fld>
            <a:endParaRPr lang="en-ID"/>
          </a:p>
        </p:txBody>
      </p:sp>
      <p:sp>
        <p:nvSpPr>
          <p:cNvPr id="6" name="object 23">
            <a:extLst>
              <a:ext uri="{FF2B5EF4-FFF2-40B4-BE49-F238E27FC236}">
                <a16:creationId xmlns:a16="http://schemas.microsoft.com/office/drawing/2014/main" id="{3B6354D0-1210-FA62-6E51-36600DD2396D}"/>
              </a:ext>
            </a:extLst>
          </p:cNvPr>
          <p:cNvSpPr txBox="1">
            <a:spLocks/>
          </p:cNvSpPr>
          <p:nvPr/>
        </p:nvSpPr>
        <p:spPr>
          <a:xfrm>
            <a:off x="397350" y="321522"/>
            <a:ext cx="10506624"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Higher revenue from higher prices</a:t>
            </a:r>
          </a:p>
        </p:txBody>
      </p:sp>
      <p:sp>
        <p:nvSpPr>
          <p:cNvPr id="7" name="object 4">
            <a:extLst>
              <a:ext uri="{FF2B5EF4-FFF2-40B4-BE49-F238E27FC236}">
                <a16:creationId xmlns:a16="http://schemas.microsoft.com/office/drawing/2014/main" id="{29013CD0-85B4-0048-1124-77249F81CA82}"/>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8" name="TextBox 7">
            <a:extLst>
              <a:ext uri="{FF2B5EF4-FFF2-40B4-BE49-F238E27FC236}">
                <a16:creationId xmlns:a16="http://schemas.microsoft.com/office/drawing/2014/main" id="{9EB4E1C8-DC0C-6476-DD56-AB4796763915}"/>
              </a:ext>
            </a:extLst>
          </p:cNvPr>
          <p:cNvSpPr txBox="1"/>
          <p:nvPr/>
        </p:nvSpPr>
        <p:spPr>
          <a:xfrm>
            <a:off x="1545275" y="2390862"/>
            <a:ext cx="1724190" cy="461665"/>
          </a:xfrm>
          <a:prstGeom prst="rect">
            <a:avLst/>
          </a:prstGeom>
          <a:noFill/>
        </p:spPr>
        <p:txBody>
          <a:bodyPr wrap="none" lIns="0" rtlCol="0" anchor="ctr">
            <a:spAutoFit/>
          </a:bodyPr>
          <a:lstStyle/>
          <a:p>
            <a:r>
              <a:rPr lang="en-US" b="1">
                <a:solidFill>
                  <a:srgbClr val="376C8B"/>
                </a:solidFill>
                <a:latin typeface="Gotham" panose="02000504020000020004" pitchFamily="2" charset="0"/>
              </a:rPr>
              <a:t>Colonoscopy</a:t>
            </a:r>
            <a:r>
              <a:rPr lang="en-US" sz="2400" b="1">
                <a:solidFill>
                  <a:srgbClr val="376C8B"/>
                </a:solidFill>
                <a:latin typeface="Gotham" panose="02000504020000020004" pitchFamily="2" charset="0"/>
              </a:rPr>
              <a:t> </a:t>
            </a:r>
          </a:p>
        </p:txBody>
      </p:sp>
      <p:sp>
        <p:nvSpPr>
          <p:cNvPr id="9" name="TextBox 8">
            <a:extLst>
              <a:ext uri="{FF2B5EF4-FFF2-40B4-BE49-F238E27FC236}">
                <a16:creationId xmlns:a16="http://schemas.microsoft.com/office/drawing/2014/main" id="{AB524469-FA5A-3218-974A-E2ADA36B761B}"/>
              </a:ext>
            </a:extLst>
          </p:cNvPr>
          <p:cNvSpPr txBox="1"/>
          <p:nvPr/>
        </p:nvSpPr>
        <p:spPr>
          <a:xfrm>
            <a:off x="1548210" y="3894056"/>
            <a:ext cx="2955296" cy="369332"/>
          </a:xfrm>
          <a:prstGeom prst="rect">
            <a:avLst/>
          </a:prstGeom>
          <a:noFill/>
        </p:spPr>
        <p:txBody>
          <a:bodyPr wrap="square" lIns="0" rtlCol="0" anchor="ctr">
            <a:spAutoFit/>
          </a:bodyPr>
          <a:lstStyle/>
          <a:p>
            <a:r>
              <a:rPr lang="en-US" b="1">
                <a:solidFill>
                  <a:srgbClr val="376C8B"/>
                </a:solidFill>
                <a:latin typeface="Gotham" panose="02000504020000020004" pitchFamily="2" charset="0"/>
              </a:rPr>
              <a:t>Breast Lesion </a:t>
            </a:r>
          </a:p>
        </p:txBody>
      </p:sp>
      <p:sp>
        <p:nvSpPr>
          <p:cNvPr id="10" name="TextBox 9">
            <a:extLst>
              <a:ext uri="{FF2B5EF4-FFF2-40B4-BE49-F238E27FC236}">
                <a16:creationId xmlns:a16="http://schemas.microsoft.com/office/drawing/2014/main" id="{D9AC8A67-CC9F-C0FC-D115-A13B57F29EDD}"/>
              </a:ext>
            </a:extLst>
          </p:cNvPr>
          <p:cNvSpPr txBox="1"/>
          <p:nvPr/>
        </p:nvSpPr>
        <p:spPr>
          <a:xfrm>
            <a:off x="1572013" y="5434846"/>
            <a:ext cx="2128112" cy="369332"/>
          </a:xfrm>
          <a:prstGeom prst="rect">
            <a:avLst/>
          </a:prstGeom>
          <a:noFill/>
        </p:spPr>
        <p:txBody>
          <a:bodyPr wrap="square" lIns="0" rtlCol="0" anchor="ctr">
            <a:spAutoFit/>
          </a:bodyPr>
          <a:lstStyle/>
          <a:p>
            <a:r>
              <a:rPr lang="en-US" b="1">
                <a:solidFill>
                  <a:srgbClr val="376C8B"/>
                </a:solidFill>
                <a:latin typeface="Gotham" panose="02000504020000020004" pitchFamily="2" charset="0"/>
              </a:rPr>
              <a:t>Hemorrhoids </a:t>
            </a:r>
          </a:p>
        </p:txBody>
      </p:sp>
      <p:sp>
        <p:nvSpPr>
          <p:cNvPr id="11" name="Rectangle: Rounded Corners 10">
            <a:extLst>
              <a:ext uri="{FF2B5EF4-FFF2-40B4-BE49-F238E27FC236}">
                <a16:creationId xmlns:a16="http://schemas.microsoft.com/office/drawing/2014/main" id="{EADA3E89-EC11-E7F9-B632-167E97D72F44}"/>
              </a:ext>
            </a:extLst>
          </p:cNvPr>
          <p:cNvSpPr/>
          <p:nvPr/>
        </p:nvSpPr>
        <p:spPr>
          <a:xfrm>
            <a:off x="6611881" y="2063551"/>
            <a:ext cx="1832648" cy="939665"/>
          </a:xfrm>
          <a:prstGeom prst="roundRect">
            <a:avLst/>
          </a:prstGeom>
          <a:noFill/>
          <a:ln w="50800">
            <a:solidFill>
              <a:srgbClr val="2E5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3200" b="1">
                <a:solidFill>
                  <a:srgbClr val="2E5565"/>
                </a:solidFill>
                <a:latin typeface="Gotham" panose="02000504020000020004" pitchFamily="2" charset="0"/>
              </a:rPr>
              <a:t>$2,966</a:t>
            </a:r>
          </a:p>
        </p:txBody>
      </p:sp>
      <p:pic>
        <p:nvPicPr>
          <p:cNvPr id="12" name="Picture 4" descr="IHH Healthcare | Scholarship Education Sponsorship Course Subsidy">
            <a:extLst>
              <a:ext uri="{FF2B5EF4-FFF2-40B4-BE49-F238E27FC236}">
                <a16:creationId xmlns:a16="http://schemas.microsoft.com/office/drawing/2014/main" id="{1DBD1AE1-3BDA-0266-1FBF-5378F43AB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940" y="1073965"/>
            <a:ext cx="1047608" cy="76129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9AD37630-00BB-6792-B5AF-096AC1EE1849}"/>
              </a:ext>
            </a:extLst>
          </p:cNvPr>
          <p:cNvSpPr/>
          <p:nvPr/>
        </p:nvSpPr>
        <p:spPr>
          <a:xfrm>
            <a:off x="3986452" y="2284639"/>
            <a:ext cx="1425264" cy="583818"/>
          </a:xfrm>
          <a:prstGeom prst="roundRect">
            <a:avLst/>
          </a:prstGeom>
          <a:noFill/>
          <a:ln w="50800">
            <a:solidFill>
              <a:srgbClr val="83A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a:solidFill>
                  <a:srgbClr val="376C8B"/>
                </a:solidFill>
                <a:latin typeface="Gotham" panose="02000504020000020004" pitchFamily="2" charset="0"/>
              </a:rPr>
              <a:t>$2,248</a:t>
            </a:r>
          </a:p>
        </p:txBody>
      </p:sp>
      <p:sp>
        <p:nvSpPr>
          <p:cNvPr id="15" name="Rectangle: Rounded Corners 14">
            <a:extLst>
              <a:ext uri="{FF2B5EF4-FFF2-40B4-BE49-F238E27FC236}">
                <a16:creationId xmlns:a16="http://schemas.microsoft.com/office/drawing/2014/main" id="{D9C3D762-C532-B8A7-96A8-16B72C8A7218}"/>
              </a:ext>
            </a:extLst>
          </p:cNvPr>
          <p:cNvSpPr/>
          <p:nvPr/>
        </p:nvSpPr>
        <p:spPr>
          <a:xfrm>
            <a:off x="6578959" y="3517929"/>
            <a:ext cx="1865570" cy="939665"/>
          </a:xfrm>
          <a:prstGeom prst="roundRect">
            <a:avLst/>
          </a:prstGeom>
          <a:noFill/>
          <a:ln w="50800">
            <a:solidFill>
              <a:srgbClr val="2E5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3200" b="1">
                <a:solidFill>
                  <a:srgbClr val="2E5565"/>
                </a:solidFill>
                <a:latin typeface="Gotham" panose="02000504020000020004" pitchFamily="2" charset="0"/>
              </a:rPr>
              <a:t>$3,343</a:t>
            </a:r>
          </a:p>
        </p:txBody>
      </p:sp>
      <p:sp>
        <p:nvSpPr>
          <p:cNvPr id="16" name="Rectangle: Rounded Corners 15">
            <a:extLst>
              <a:ext uri="{FF2B5EF4-FFF2-40B4-BE49-F238E27FC236}">
                <a16:creationId xmlns:a16="http://schemas.microsoft.com/office/drawing/2014/main" id="{90FD4305-0018-AB02-19CA-DE589B3DBEDD}"/>
              </a:ext>
            </a:extLst>
          </p:cNvPr>
          <p:cNvSpPr/>
          <p:nvPr/>
        </p:nvSpPr>
        <p:spPr>
          <a:xfrm>
            <a:off x="4008118" y="3801934"/>
            <a:ext cx="1425263" cy="553576"/>
          </a:xfrm>
          <a:prstGeom prst="roundRect">
            <a:avLst/>
          </a:prstGeom>
          <a:noFill/>
          <a:ln w="50800">
            <a:solidFill>
              <a:srgbClr val="83A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a:solidFill>
                  <a:srgbClr val="376C8B"/>
                </a:solidFill>
                <a:latin typeface="Gotham" panose="02000504020000020004" pitchFamily="2" charset="0"/>
              </a:rPr>
              <a:t>$2,510</a:t>
            </a:r>
          </a:p>
        </p:txBody>
      </p:sp>
      <p:sp>
        <p:nvSpPr>
          <p:cNvPr id="17" name="Rectangle: Rounded Corners 16">
            <a:extLst>
              <a:ext uri="{FF2B5EF4-FFF2-40B4-BE49-F238E27FC236}">
                <a16:creationId xmlns:a16="http://schemas.microsoft.com/office/drawing/2014/main" id="{62728852-B33F-2290-FA4E-76A208BB4C11}"/>
              </a:ext>
            </a:extLst>
          </p:cNvPr>
          <p:cNvSpPr/>
          <p:nvPr/>
        </p:nvSpPr>
        <p:spPr>
          <a:xfrm>
            <a:off x="6578959" y="4989358"/>
            <a:ext cx="1865570" cy="939666"/>
          </a:xfrm>
          <a:prstGeom prst="roundRect">
            <a:avLst/>
          </a:prstGeom>
          <a:noFill/>
          <a:ln w="50800">
            <a:solidFill>
              <a:srgbClr val="2E5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3200" b="1">
                <a:solidFill>
                  <a:srgbClr val="2E5565"/>
                </a:solidFill>
                <a:latin typeface="Gotham" panose="02000504020000020004" pitchFamily="2" charset="0"/>
              </a:rPr>
              <a:t>$8,358</a:t>
            </a:r>
          </a:p>
        </p:txBody>
      </p:sp>
      <p:sp>
        <p:nvSpPr>
          <p:cNvPr id="18" name="Rectangle: Rounded Corners 17">
            <a:extLst>
              <a:ext uri="{FF2B5EF4-FFF2-40B4-BE49-F238E27FC236}">
                <a16:creationId xmlns:a16="http://schemas.microsoft.com/office/drawing/2014/main" id="{02EFB922-3CC5-C9B2-5A03-12BDE0DD4C19}"/>
              </a:ext>
            </a:extLst>
          </p:cNvPr>
          <p:cNvSpPr/>
          <p:nvPr/>
        </p:nvSpPr>
        <p:spPr>
          <a:xfrm>
            <a:off x="4008118" y="5224684"/>
            <a:ext cx="1447778" cy="623815"/>
          </a:xfrm>
          <a:prstGeom prst="roundRect">
            <a:avLst/>
          </a:prstGeom>
          <a:noFill/>
          <a:ln w="50800">
            <a:solidFill>
              <a:srgbClr val="83A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a:solidFill>
                  <a:srgbClr val="376C8B"/>
                </a:solidFill>
                <a:latin typeface="Gotham" panose="02000504020000020004" pitchFamily="2" charset="0"/>
              </a:rPr>
              <a:t>$7,844</a:t>
            </a:r>
          </a:p>
        </p:txBody>
      </p:sp>
      <p:pic>
        <p:nvPicPr>
          <p:cNvPr id="28" name="Picture 27" descr="Logo, company name&#10;&#10;Description automatically generated">
            <a:extLst>
              <a:ext uri="{FF2B5EF4-FFF2-40B4-BE49-F238E27FC236}">
                <a16:creationId xmlns:a16="http://schemas.microsoft.com/office/drawing/2014/main" id="{32FF5569-495F-45F8-A941-EF4F2D11A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428" y="915922"/>
            <a:ext cx="1259312" cy="1259312"/>
          </a:xfrm>
          <a:prstGeom prst="rect">
            <a:avLst/>
          </a:prstGeom>
        </p:spPr>
      </p:pic>
      <p:grpSp>
        <p:nvGrpSpPr>
          <p:cNvPr id="34" name="Group 33">
            <a:extLst>
              <a:ext uri="{FF2B5EF4-FFF2-40B4-BE49-F238E27FC236}">
                <a16:creationId xmlns:a16="http://schemas.microsoft.com/office/drawing/2014/main" id="{A271EFEE-0F62-4098-A674-E21EA1A6562E}"/>
              </a:ext>
            </a:extLst>
          </p:cNvPr>
          <p:cNvGrpSpPr/>
          <p:nvPr/>
        </p:nvGrpSpPr>
        <p:grpSpPr>
          <a:xfrm>
            <a:off x="9098460" y="2135836"/>
            <a:ext cx="2119804" cy="682740"/>
            <a:chOff x="9277361" y="2214925"/>
            <a:chExt cx="2119804" cy="682740"/>
          </a:xfrm>
        </p:grpSpPr>
        <p:sp>
          <p:nvSpPr>
            <p:cNvPr id="20" name="TextBox 19">
              <a:extLst>
                <a:ext uri="{FF2B5EF4-FFF2-40B4-BE49-F238E27FC236}">
                  <a16:creationId xmlns:a16="http://schemas.microsoft.com/office/drawing/2014/main" id="{B681F8D1-4E51-80F8-9352-44438BD5DC57}"/>
                </a:ext>
              </a:extLst>
            </p:cNvPr>
            <p:cNvSpPr txBox="1"/>
            <p:nvPr/>
          </p:nvSpPr>
          <p:spPr>
            <a:xfrm>
              <a:off x="9277361" y="2294684"/>
              <a:ext cx="1986794" cy="523220"/>
            </a:xfrm>
            <a:prstGeom prst="rect">
              <a:avLst/>
            </a:prstGeom>
            <a:noFill/>
          </p:spPr>
          <p:txBody>
            <a:bodyPr wrap="square">
              <a:spAutoFit/>
            </a:bodyPr>
            <a:lstStyle/>
            <a:p>
              <a:pPr algn="ctr"/>
              <a:r>
                <a:rPr lang="en-US" sz="2800" b="1">
                  <a:solidFill>
                    <a:schemeClr val="accent6">
                      <a:lumMod val="75000"/>
                    </a:schemeClr>
                  </a:solidFill>
                  <a:latin typeface="Gotham" panose="02000504020000020004" pitchFamily="2" charset="0"/>
                </a:rPr>
                <a:t>+31.94%</a:t>
              </a:r>
            </a:p>
          </p:txBody>
        </p:sp>
        <p:pic>
          <p:nvPicPr>
            <p:cNvPr id="32" name="Graphic 31" descr="Arrow: Straight with solid fill">
              <a:extLst>
                <a:ext uri="{FF2B5EF4-FFF2-40B4-BE49-F238E27FC236}">
                  <a16:creationId xmlns:a16="http://schemas.microsoft.com/office/drawing/2014/main" id="{E4D37151-9E33-53EB-B45A-0D057A3A7C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0809199" y="2309698"/>
              <a:ext cx="682740" cy="493193"/>
            </a:xfrm>
            <a:prstGeom prst="rect">
              <a:avLst/>
            </a:prstGeom>
          </p:spPr>
        </p:pic>
      </p:grpSp>
      <p:grpSp>
        <p:nvGrpSpPr>
          <p:cNvPr id="35" name="Group 34">
            <a:extLst>
              <a:ext uri="{FF2B5EF4-FFF2-40B4-BE49-F238E27FC236}">
                <a16:creationId xmlns:a16="http://schemas.microsoft.com/office/drawing/2014/main" id="{DD461C2C-E09A-6898-69C1-02ED8A5AC85A}"/>
              </a:ext>
            </a:extLst>
          </p:cNvPr>
          <p:cNvGrpSpPr/>
          <p:nvPr/>
        </p:nvGrpSpPr>
        <p:grpSpPr>
          <a:xfrm>
            <a:off x="9098460" y="3569349"/>
            <a:ext cx="2135858" cy="682740"/>
            <a:chOff x="9213252" y="3699795"/>
            <a:chExt cx="2135858" cy="682740"/>
          </a:xfrm>
        </p:grpSpPr>
        <p:sp>
          <p:nvSpPr>
            <p:cNvPr id="22" name="TextBox 21">
              <a:extLst>
                <a:ext uri="{FF2B5EF4-FFF2-40B4-BE49-F238E27FC236}">
                  <a16:creationId xmlns:a16="http://schemas.microsoft.com/office/drawing/2014/main" id="{97CF0FA3-A7D7-7790-68DD-E448874F6032}"/>
                </a:ext>
              </a:extLst>
            </p:cNvPr>
            <p:cNvSpPr txBox="1"/>
            <p:nvPr/>
          </p:nvSpPr>
          <p:spPr>
            <a:xfrm>
              <a:off x="9213252" y="3731464"/>
              <a:ext cx="2028672" cy="523220"/>
            </a:xfrm>
            <a:prstGeom prst="rect">
              <a:avLst/>
            </a:prstGeom>
            <a:noFill/>
          </p:spPr>
          <p:txBody>
            <a:bodyPr wrap="square">
              <a:spAutoFit/>
            </a:bodyPr>
            <a:lstStyle/>
            <a:p>
              <a:pPr algn="ctr"/>
              <a:r>
                <a:rPr lang="en-US" sz="2800" b="1">
                  <a:solidFill>
                    <a:schemeClr val="accent6">
                      <a:lumMod val="75000"/>
                    </a:schemeClr>
                  </a:solidFill>
                  <a:latin typeface="Gotham" panose="02000504020000020004" pitchFamily="2" charset="0"/>
                </a:rPr>
                <a:t>+33.18%</a:t>
              </a:r>
            </a:p>
          </p:txBody>
        </p:sp>
        <p:pic>
          <p:nvPicPr>
            <p:cNvPr id="3" name="Graphic 2" descr="Arrow: Straight with solid fill">
              <a:extLst>
                <a:ext uri="{FF2B5EF4-FFF2-40B4-BE49-F238E27FC236}">
                  <a16:creationId xmlns:a16="http://schemas.microsoft.com/office/drawing/2014/main" id="{620B5E31-2C40-2C82-D2FD-54E8C621AE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0761144" y="3794568"/>
              <a:ext cx="682740" cy="493193"/>
            </a:xfrm>
            <a:prstGeom prst="rect">
              <a:avLst/>
            </a:prstGeom>
          </p:spPr>
        </p:pic>
      </p:grpSp>
      <p:grpSp>
        <p:nvGrpSpPr>
          <p:cNvPr id="36" name="Group 35">
            <a:extLst>
              <a:ext uri="{FF2B5EF4-FFF2-40B4-BE49-F238E27FC236}">
                <a16:creationId xmlns:a16="http://schemas.microsoft.com/office/drawing/2014/main" id="{264B737C-9276-7778-CE4A-1F3C08F2C8BD}"/>
              </a:ext>
            </a:extLst>
          </p:cNvPr>
          <p:cNvGrpSpPr/>
          <p:nvPr/>
        </p:nvGrpSpPr>
        <p:grpSpPr>
          <a:xfrm>
            <a:off x="9038347" y="5169155"/>
            <a:ext cx="2179916" cy="682740"/>
            <a:chOff x="9107951" y="5152938"/>
            <a:chExt cx="2179916" cy="682740"/>
          </a:xfrm>
        </p:grpSpPr>
        <p:sp>
          <p:nvSpPr>
            <p:cNvPr id="24" name="TextBox 23">
              <a:extLst>
                <a:ext uri="{FF2B5EF4-FFF2-40B4-BE49-F238E27FC236}">
                  <a16:creationId xmlns:a16="http://schemas.microsoft.com/office/drawing/2014/main" id="{683083F2-F613-6388-2BEA-79281F032BCF}"/>
                </a:ext>
              </a:extLst>
            </p:cNvPr>
            <p:cNvSpPr txBox="1"/>
            <p:nvPr/>
          </p:nvSpPr>
          <p:spPr>
            <a:xfrm>
              <a:off x="9107951" y="5180785"/>
              <a:ext cx="2148898" cy="523220"/>
            </a:xfrm>
            <a:prstGeom prst="rect">
              <a:avLst/>
            </a:prstGeom>
            <a:noFill/>
          </p:spPr>
          <p:txBody>
            <a:bodyPr wrap="square">
              <a:spAutoFit/>
            </a:bodyPr>
            <a:lstStyle/>
            <a:p>
              <a:pPr algn="ctr"/>
              <a:r>
                <a:rPr lang="en-US" sz="2800" b="1">
                  <a:solidFill>
                    <a:schemeClr val="accent6">
                      <a:lumMod val="75000"/>
                    </a:schemeClr>
                  </a:solidFill>
                  <a:latin typeface="Gotham" panose="02000504020000020004" pitchFamily="2" charset="0"/>
                </a:rPr>
                <a:t>+6.55%</a:t>
              </a:r>
            </a:p>
          </p:txBody>
        </p:sp>
        <p:pic>
          <p:nvPicPr>
            <p:cNvPr id="33" name="Graphic 32" descr="Arrow: Straight with solid fill">
              <a:extLst>
                <a:ext uri="{FF2B5EF4-FFF2-40B4-BE49-F238E27FC236}">
                  <a16:creationId xmlns:a16="http://schemas.microsoft.com/office/drawing/2014/main" id="{0E117CB9-23FC-A0D0-3522-0A0DD9F0D2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0699901" y="5247711"/>
              <a:ext cx="682740" cy="493193"/>
            </a:xfrm>
            <a:prstGeom prst="rect">
              <a:avLst/>
            </a:prstGeom>
          </p:spPr>
        </p:pic>
      </p:grpSp>
      <p:sp>
        <p:nvSpPr>
          <p:cNvPr id="25" name="TextBox 24">
            <a:extLst>
              <a:ext uri="{FF2B5EF4-FFF2-40B4-BE49-F238E27FC236}">
                <a16:creationId xmlns:a16="http://schemas.microsoft.com/office/drawing/2014/main" id="{700946F6-0665-0316-5C97-F87C3C9D9AE1}"/>
              </a:ext>
            </a:extLst>
          </p:cNvPr>
          <p:cNvSpPr txBox="1"/>
          <p:nvPr/>
        </p:nvSpPr>
        <p:spPr>
          <a:xfrm>
            <a:off x="9697599" y="6251699"/>
            <a:ext cx="2029518" cy="276999"/>
          </a:xfrm>
          <a:prstGeom prst="rect">
            <a:avLst/>
          </a:prstGeom>
          <a:noFill/>
        </p:spPr>
        <p:txBody>
          <a:bodyPr wrap="square">
            <a:spAutoFit/>
          </a:bodyPr>
          <a:lstStyle/>
          <a:p>
            <a:r>
              <a:rPr lang="en-US" sz="1200" i="1">
                <a:latin typeface="Raleway" pitchFamily="2" charset="0"/>
              </a:rPr>
              <a:t>Source: MOH, 2022</a:t>
            </a:r>
            <a:endParaRPr lang="en-SG" sz="1200" i="1"/>
          </a:p>
        </p:txBody>
      </p:sp>
    </p:spTree>
    <p:extLst>
      <p:ext uri="{BB962C8B-B14F-4D97-AF65-F5344CB8AC3E}">
        <p14:creationId xmlns:p14="http://schemas.microsoft.com/office/powerpoint/2010/main" val="4153827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FB9B82C-2ADB-AAA8-A700-12381CB5A0D6}"/>
              </a:ext>
            </a:extLst>
          </p:cNvPr>
          <p:cNvGraphicFramePr>
            <a:graphicFrameLocks/>
          </p:cNvGraphicFramePr>
          <p:nvPr>
            <p:extLst>
              <p:ext uri="{D42A27DB-BD31-4B8C-83A1-F6EECF244321}">
                <p14:modId xmlns:p14="http://schemas.microsoft.com/office/powerpoint/2010/main" val="1572279900"/>
              </p:ext>
            </p:extLst>
          </p:nvPr>
        </p:nvGraphicFramePr>
        <p:xfrm>
          <a:off x="1435972" y="1524001"/>
          <a:ext cx="9399668" cy="4765248"/>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713BCBCC-7EF3-ECF3-DFDC-9BD0FA2CBC98}"/>
              </a:ext>
            </a:extLst>
          </p:cNvPr>
          <p:cNvSpPr>
            <a:spLocks noGrp="1"/>
          </p:cNvSpPr>
          <p:nvPr>
            <p:ph type="sldNum" sz="quarter" idx="12"/>
          </p:nvPr>
        </p:nvSpPr>
        <p:spPr/>
        <p:txBody>
          <a:bodyPr/>
          <a:lstStyle/>
          <a:p>
            <a:fld id="{4C24C597-01F2-4650-9249-A96EC1CE4FD4}" type="slidenum">
              <a:rPr lang="en-ID" smtClean="0"/>
              <a:t>19</a:t>
            </a:fld>
            <a:endParaRPr lang="en-ID"/>
          </a:p>
        </p:txBody>
      </p:sp>
      <p:sp>
        <p:nvSpPr>
          <p:cNvPr id="10" name="object 23">
            <a:extLst>
              <a:ext uri="{FF2B5EF4-FFF2-40B4-BE49-F238E27FC236}">
                <a16:creationId xmlns:a16="http://schemas.microsoft.com/office/drawing/2014/main" id="{E332C4B9-B42A-124E-C765-4C7231D88AC4}"/>
              </a:ext>
            </a:extLst>
          </p:cNvPr>
          <p:cNvSpPr txBox="1">
            <a:spLocks/>
          </p:cNvSpPr>
          <p:nvPr/>
        </p:nvSpPr>
        <p:spPr>
          <a:xfrm>
            <a:off x="593547" y="282681"/>
            <a:ext cx="9388653"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EBITDA growth on the back of strong revenue growth</a:t>
            </a:r>
          </a:p>
        </p:txBody>
      </p:sp>
      <p:grpSp>
        <p:nvGrpSpPr>
          <p:cNvPr id="26" name="Group 25">
            <a:extLst>
              <a:ext uri="{FF2B5EF4-FFF2-40B4-BE49-F238E27FC236}">
                <a16:creationId xmlns:a16="http://schemas.microsoft.com/office/drawing/2014/main" id="{23A8528F-998A-AB0A-301E-EFD325832888}"/>
              </a:ext>
            </a:extLst>
          </p:cNvPr>
          <p:cNvGrpSpPr/>
          <p:nvPr/>
        </p:nvGrpSpPr>
        <p:grpSpPr>
          <a:xfrm>
            <a:off x="6908788" y="1745300"/>
            <a:ext cx="3598930" cy="629331"/>
            <a:chOff x="6771891" y="2073486"/>
            <a:chExt cx="3111292" cy="629331"/>
          </a:xfrm>
        </p:grpSpPr>
        <p:sp>
          <p:nvSpPr>
            <p:cNvPr id="9" name="Arrow: Right 8">
              <a:extLst>
                <a:ext uri="{FF2B5EF4-FFF2-40B4-BE49-F238E27FC236}">
                  <a16:creationId xmlns:a16="http://schemas.microsoft.com/office/drawing/2014/main" id="{2C6D006D-A326-81E9-AFFE-631CBC5228D7}"/>
                </a:ext>
              </a:extLst>
            </p:cNvPr>
            <p:cNvSpPr/>
            <p:nvPr/>
          </p:nvSpPr>
          <p:spPr>
            <a:xfrm rot="20269828">
              <a:off x="6771891" y="2203229"/>
              <a:ext cx="3111292" cy="499588"/>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CDEFD26-7D5E-3551-8321-ED3A57765A77}"/>
                </a:ext>
              </a:extLst>
            </p:cNvPr>
            <p:cNvSpPr txBox="1"/>
            <p:nvPr/>
          </p:nvSpPr>
          <p:spPr>
            <a:xfrm rot="20269828">
              <a:off x="7653815" y="2073486"/>
              <a:ext cx="2103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chemeClr val="bg1"/>
                  </a:solidFill>
                  <a:latin typeface="Gotham" panose="02000504050000020004" pitchFamily="2" charset="0"/>
                  <a:cs typeface="Calibri"/>
                </a:rPr>
                <a:t>11.5% CAGR</a:t>
              </a:r>
            </a:p>
          </p:txBody>
        </p:sp>
      </p:grpSp>
      <p:sp>
        <p:nvSpPr>
          <p:cNvPr id="3" name="object 4">
            <a:extLst>
              <a:ext uri="{FF2B5EF4-FFF2-40B4-BE49-F238E27FC236}">
                <a16:creationId xmlns:a16="http://schemas.microsoft.com/office/drawing/2014/main" id="{9BE08A22-0ED0-E88C-B56C-2A2764A7919A}"/>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5" name="TextBox 4">
            <a:extLst>
              <a:ext uri="{FF2B5EF4-FFF2-40B4-BE49-F238E27FC236}">
                <a16:creationId xmlns:a16="http://schemas.microsoft.com/office/drawing/2014/main" id="{BF001BAC-3AFD-89B6-2317-A53F24DB894D}"/>
              </a:ext>
            </a:extLst>
          </p:cNvPr>
          <p:cNvSpPr txBox="1"/>
          <p:nvPr/>
        </p:nvSpPr>
        <p:spPr>
          <a:xfrm>
            <a:off x="9656495" y="6267144"/>
            <a:ext cx="1624902" cy="246221"/>
          </a:xfrm>
          <a:prstGeom prst="rect">
            <a:avLst/>
          </a:prstGeom>
          <a:noFill/>
        </p:spPr>
        <p:txBody>
          <a:bodyPr wrap="square">
            <a:spAutoFit/>
          </a:bodyPr>
          <a:lstStyle/>
          <a:p>
            <a:r>
              <a:rPr lang="en-US" sz="1000" i="1">
                <a:latin typeface="Raleway" pitchFamily="2" charset="0"/>
              </a:rPr>
              <a:t>Source: Team Forecast</a:t>
            </a:r>
            <a:endParaRPr lang="en-SG" sz="1000" i="1"/>
          </a:p>
        </p:txBody>
      </p:sp>
    </p:spTree>
    <p:extLst>
      <p:ext uri="{BB962C8B-B14F-4D97-AF65-F5344CB8AC3E}">
        <p14:creationId xmlns:p14="http://schemas.microsoft.com/office/powerpoint/2010/main" val="2710638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00C027-A8B6-4999-B55D-0C28AEFA6495}"/>
              </a:ext>
            </a:extLst>
          </p:cNvPr>
          <p:cNvSpPr>
            <a:spLocks noGrp="1"/>
          </p:cNvSpPr>
          <p:nvPr>
            <p:ph type="sldNum" sz="quarter" idx="12"/>
          </p:nvPr>
        </p:nvSpPr>
        <p:spPr/>
        <p:txBody>
          <a:bodyPr/>
          <a:lstStyle/>
          <a:p>
            <a:fld id="{4C24C597-01F2-4650-9249-A96EC1CE4FD4}" type="slidenum">
              <a:rPr lang="en-ID" smtClean="0"/>
              <a:t>2</a:t>
            </a:fld>
            <a:endParaRPr lang="en-ID"/>
          </a:p>
        </p:txBody>
      </p:sp>
      <p:sp>
        <p:nvSpPr>
          <p:cNvPr id="13" name="object 23">
            <a:extLst>
              <a:ext uri="{FF2B5EF4-FFF2-40B4-BE49-F238E27FC236}">
                <a16:creationId xmlns:a16="http://schemas.microsoft.com/office/drawing/2014/main" id="{6596E26B-5DA0-54C9-9B31-87B89F902AF5}"/>
              </a:ext>
            </a:extLst>
          </p:cNvPr>
          <p:cNvSpPr txBox="1">
            <a:spLocks/>
          </p:cNvSpPr>
          <p:nvPr/>
        </p:nvSpPr>
        <p:spPr>
          <a:xfrm>
            <a:off x="387562" y="234493"/>
            <a:ext cx="10407650"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SG" sz="2800" b="1">
                <a:latin typeface="Raleway" pitchFamily="2" charset="0"/>
                <a:ea typeface="Futura" panose="02020800000000000000" pitchFamily="18" charset="0"/>
                <a:cs typeface="Futura" panose="02020800000000000000" pitchFamily="18" charset="0"/>
              </a:rPr>
              <a:t>3 key growth drivers</a:t>
            </a:r>
          </a:p>
        </p:txBody>
      </p:sp>
      <p:sp>
        <p:nvSpPr>
          <p:cNvPr id="14" name="Slide Number Placeholder 3">
            <a:extLst>
              <a:ext uri="{FF2B5EF4-FFF2-40B4-BE49-F238E27FC236}">
                <a16:creationId xmlns:a16="http://schemas.microsoft.com/office/drawing/2014/main" id="{8F9EB22A-DE4B-49B7-8849-7EF899FF321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C24C597-01F2-4650-9249-A96EC1CE4FD4}" type="slidenum">
              <a:rPr lang="en-ID" smtClean="0"/>
              <a:pPr/>
              <a:t>2</a:t>
            </a:fld>
            <a:endParaRPr lang="en-ID"/>
          </a:p>
        </p:txBody>
      </p:sp>
      <p:grpSp>
        <p:nvGrpSpPr>
          <p:cNvPr id="15" name="Group 14">
            <a:extLst>
              <a:ext uri="{FF2B5EF4-FFF2-40B4-BE49-F238E27FC236}">
                <a16:creationId xmlns:a16="http://schemas.microsoft.com/office/drawing/2014/main" id="{CC9F81AD-0B8F-4CE8-B96F-29980BA9E917}"/>
              </a:ext>
            </a:extLst>
          </p:cNvPr>
          <p:cNvGrpSpPr/>
          <p:nvPr/>
        </p:nvGrpSpPr>
        <p:grpSpPr>
          <a:xfrm>
            <a:off x="387562" y="1288409"/>
            <a:ext cx="11436138" cy="1558873"/>
            <a:chOff x="408431" y="1191765"/>
            <a:chExt cx="8106919" cy="1160595"/>
          </a:xfrm>
          <a:solidFill>
            <a:srgbClr val="295568"/>
          </a:solidFill>
        </p:grpSpPr>
        <p:sp>
          <p:nvSpPr>
            <p:cNvPr id="16" name="object 8">
              <a:extLst>
                <a:ext uri="{FF2B5EF4-FFF2-40B4-BE49-F238E27FC236}">
                  <a16:creationId xmlns:a16="http://schemas.microsoft.com/office/drawing/2014/main" id="{3F6C80A8-4023-95D8-0291-7F4742391A9A}"/>
                </a:ext>
              </a:extLst>
            </p:cNvPr>
            <p:cNvSpPr/>
            <p:nvPr/>
          </p:nvSpPr>
          <p:spPr>
            <a:xfrm>
              <a:off x="408431" y="1191765"/>
              <a:ext cx="8106919" cy="116059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pPr marL="12700">
                <a:spcBef>
                  <a:spcPts val="105"/>
                </a:spcBef>
              </a:pPr>
              <a:endParaRPr lang="en-US">
                <a:latin typeface="Calibri"/>
                <a:cs typeface="Calibri"/>
              </a:endParaRPr>
            </a:p>
          </p:txBody>
        </p:sp>
        <p:sp>
          <p:nvSpPr>
            <p:cNvPr id="18" name="TextBox 17">
              <a:extLst>
                <a:ext uri="{FF2B5EF4-FFF2-40B4-BE49-F238E27FC236}">
                  <a16:creationId xmlns:a16="http://schemas.microsoft.com/office/drawing/2014/main" id="{00623A0D-614C-EF3B-66C1-CCDC17178B56}"/>
                </a:ext>
              </a:extLst>
            </p:cNvPr>
            <p:cNvSpPr txBox="1"/>
            <p:nvPr/>
          </p:nvSpPr>
          <p:spPr>
            <a:xfrm>
              <a:off x="1151411" y="1627822"/>
              <a:ext cx="7150878" cy="293112"/>
            </a:xfrm>
            <a:prstGeom prst="rect">
              <a:avLst/>
            </a:prstGeom>
            <a:solidFill>
              <a:srgbClr val="32617B"/>
            </a:solidFill>
          </p:spPr>
          <p:txBody>
            <a:bodyPr wrap="square" rtlCol="0">
              <a:spAutoFit/>
            </a:bodyPr>
            <a:lstStyle/>
            <a:p>
              <a:pPr lvl="1">
                <a:lnSpc>
                  <a:spcPct val="107000"/>
                </a:lnSpc>
                <a:spcAft>
                  <a:spcPts val="800"/>
                </a:spcAft>
              </a:pPr>
              <a:r>
                <a:rPr lang="en-ID" sz="2000" b="1">
                  <a:solidFill>
                    <a:schemeClr val="bg1"/>
                  </a:solidFill>
                  <a:latin typeface="Gotham" panose="02000504050000020004" pitchFamily="2" charset="0"/>
                  <a:ea typeface="Verdana" panose="020B0604030504040204" pitchFamily="34" charset="0"/>
                  <a:cs typeface="Calibri" panose="020F0502020204030204" pitchFamily="34" charset="0"/>
                </a:rPr>
                <a:t>ACQUISITIONS IN UNDERSERVED MARKETS, INCREASING PROFITS</a:t>
              </a:r>
            </a:p>
          </p:txBody>
        </p:sp>
        <p:pic>
          <p:nvPicPr>
            <p:cNvPr id="20" name="Graphic 19" descr="Network with solid fill">
              <a:extLst>
                <a:ext uri="{FF2B5EF4-FFF2-40B4-BE49-F238E27FC236}">
                  <a16:creationId xmlns:a16="http://schemas.microsoft.com/office/drawing/2014/main" id="{DD38595C-EE85-A901-354B-503ADAEE72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449" y="1398102"/>
              <a:ext cx="758649" cy="747920"/>
            </a:xfrm>
            <a:prstGeom prst="rect">
              <a:avLst/>
            </a:prstGeom>
          </p:spPr>
        </p:pic>
      </p:grpSp>
      <p:grpSp>
        <p:nvGrpSpPr>
          <p:cNvPr id="21" name="Group 20">
            <a:extLst>
              <a:ext uri="{FF2B5EF4-FFF2-40B4-BE49-F238E27FC236}">
                <a16:creationId xmlns:a16="http://schemas.microsoft.com/office/drawing/2014/main" id="{FD5C10A4-0E05-C5ED-22F5-07973D32C06D}"/>
              </a:ext>
            </a:extLst>
          </p:cNvPr>
          <p:cNvGrpSpPr/>
          <p:nvPr/>
        </p:nvGrpSpPr>
        <p:grpSpPr>
          <a:xfrm>
            <a:off x="387562" y="3071232"/>
            <a:ext cx="11436138" cy="1558873"/>
            <a:chOff x="408431" y="2777621"/>
            <a:chExt cx="8106919" cy="1138479"/>
          </a:xfrm>
          <a:solidFill>
            <a:srgbClr val="54829A"/>
          </a:solidFill>
        </p:grpSpPr>
        <p:sp>
          <p:nvSpPr>
            <p:cNvPr id="22" name="object 8">
              <a:extLst>
                <a:ext uri="{FF2B5EF4-FFF2-40B4-BE49-F238E27FC236}">
                  <a16:creationId xmlns:a16="http://schemas.microsoft.com/office/drawing/2014/main" id="{4FDAB5D0-3032-A6D0-A8EC-D759D0DD81C4}"/>
                </a:ext>
              </a:extLst>
            </p:cNvPr>
            <p:cNvSpPr/>
            <p:nvPr/>
          </p:nvSpPr>
          <p:spPr>
            <a:xfrm>
              <a:off x="408431" y="2777621"/>
              <a:ext cx="8106919" cy="1138479"/>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endParaRPr/>
            </a:p>
          </p:txBody>
        </p:sp>
        <p:sp>
          <p:nvSpPr>
            <p:cNvPr id="27" name="TextBox 26">
              <a:extLst>
                <a:ext uri="{FF2B5EF4-FFF2-40B4-BE49-F238E27FC236}">
                  <a16:creationId xmlns:a16="http://schemas.microsoft.com/office/drawing/2014/main" id="{F111F753-9059-24E7-A386-06CAED77E968}"/>
                </a:ext>
              </a:extLst>
            </p:cNvPr>
            <p:cNvSpPr txBox="1"/>
            <p:nvPr/>
          </p:nvSpPr>
          <p:spPr>
            <a:xfrm>
              <a:off x="1479077" y="3079847"/>
              <a:ext cx="6644453" cy="516985"/>
            </a:xfrm>
            <a:prstGeom prst="rect">
              <a:avLst/>
            </a:prstGeom>
            <a:solidFill>
              <a:srgbClr val="32617B"/>
            </a:solidFill>
          </p:spPr>
          <p:txBody>
            <a:bodyPr wrap="square" rtlCol="0">
              <a:spAutoFit/>
            </a:bodyPr>
            <a:lstStyle/>
            <a:p>
              <a:r>
                <a:rPr lang="en-ID" sz="2000" b="1">
                  <a:solidFill>
                    <a:schemeClr val="bg1"/>
                  </a:solidFill>
                  <a:latin typeface="Gotham" panose="02000504050000020004" pitchFamily="2" charset="0"/>
                  <a:ea typeface="Verdana" panose="020B0604030504040204" pitchFamily="34" charset="0"/>
                  <a:cs typeface="Calibri" panose="020F0502020204030204" pitchFamily="34" charset="0"/>
                </a:rPr>
                <a:t>FIRST ADOPTER OF ADVANCED TREATMENTS, MAKING IHH A PREFERRED PARTNER FOR SPECIALISTS</a:t>
              </a:r>
            </a:p>
          </p:txBody>
        </p:sp>
        <p:pic>
          <p:nvPicPr>
            <p:cNvPr id="28" name="Graphic 27" descr="Robot Hand with solid fill">
              <a:extLst>
                <a:ext uri="{FF2B5EF4-FFF2-40B4-BE49-F238E27FC236}">
                  <a16:creationId xmlns:a16="http://schemas.microsoft.com/office/drawing/2014/main" id="{69E92EF1-1CF9-7B80-A99E-BCBE9F4ED5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240" y="2935620"/>
              <a:ext cx="696858" cy="750273"/>
            </a:xfrm>
            <a:prstGeom prst="rect">
              <a:avLst/>
            </a:prstGeom>
          </p:spPr>
        </p:pic>
      </p:grpSp>
      <p:grpSp>
        <p:nvGrpSpPr>
          <p:cNvPr id="29" name="Group 28">
            <a:extLst>
              <a:ext uri="{FF2B5EF4-FFF2-40B4-BE49-F238E27FC236}">
                <a16:creationId xmlns:a16="http://schemas.microsoft.com/office/drawing/2014/main" id="{2280C92A-BE59-08B3-3DC7-C687BBA20965}"/>
              </a:ext>
            </a:extLst>
          </p:cNvPr>
          <p:cNvGrpSpPr/>
          <p:nvPr/>
        </p:nvGrpSpPr>
        <p:grpSpPr>
          <a:xfrm>
            <a:off x="387562" y="4867321"/>
            <a:ext cx="11436138" cy="1558873"/>
            <a:chOff x="408431" y="4396205"/>
            <a:chExt cx="8106919" cy="1103825"/>
          </a:xfrm>
        </p:grpSpPr>
        <p:sp>
          <p:nvSpPr>
            <p:cNvPr id="30" name="object 8">
              <a:extLst>
                <a:ext uri="{FF2B5EF4-FFF2-40B4-BE49-F238E27FC236}">
                  <a16:creationId xmlns:a16="http://schemas.microsoft.com/office/drawing/2014/main" id="{399C66AB-8E48-FF0A-BFEB-B79C2E010A88}"/>
                </a:ext>
              </a:extLst>
            </p:cNvPr>
            <p:cNvSpPr/>
            <p:nvPr/>
          </p:nvSpPr>
          <p:spPr>
            <a:xfrm>
              <a:off x="408431" y="4396205"/>
              <a:ext cx="8106919" cy="110382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endParaRPr/>
            </a:p>
          </p:txBody>
        </p:sp>
        <p:sp>
          <p:nvSpPr>
            <p:cNvPr id="31" name="TextBox 30">
              <a:extLst>
                <a:ext uri="{FF2B5EF4-FFF2-40B4-BE49-F238E27FC236}">
                  <a16:creationId xmlns:a16="http://schemas.microsoft.com/office/drawing/2014/main" id="{89EDECC2-82E0-9516-2319-88C14C034D97}"/>
                </a:ext>
              </a:extLst>
            </p:cNvPr>
            <p:cNvSpPr txBox="1"/>
            <p:nvPr/>
          </p:nvSpPr>
          <p:spPr>
            <a:xfrm>
              <a:off x="1151411" y="4810932"/>
              <a:ext cx="7096828" cy="274370"/>
            </a:xfrm>
            <a:prstGeom prst="rect">
              <a:avLst/>
            </a:prstGeom>
            <a:noFill/>
          </p:spPr>
          <p:txBody>
            <a:bodyPr wrap="square" rtlCol="0">
              <a:spAutoFit/>
            </a:bodyPr>
            <a:lstStyle/>
            <a:p>
              <a:pPr lvl="1">
                <a:lnSpc>
                  <a:spcPct val="107000"/>
                </a:lnSpc>
                <a:spcAft>
                  <a:spcPts val="800"/>
                </a:spcAft>
              </a:pPr>
              <a:r>
                <a:rPr lang="en-US" sz="2000" b="1">
                  <a:solidFill>
                    <a:schemeClr val="bg1"/>
                  </a:solidFill>
                  <a:latin typeface="Gotham" panose="02000504050000020004" pitchFamily="2" charset="0"/>
                  <a:ea typeface="Verdana" panose="020B0604030504040204" pitchFamily="34" charset="0"/>
                  <a:cs typeface="Calibri" panose="020F0502020204030204" pitchFamily="34" charset="0"/>
                </a:rPr>
                <a:t>FOCUS ON SPECIALISED TREATMENT CAPTURES MED TOURISM </a:t>
              </a:r>
              <a:endParaRPr lang="en-ID" sz="2000" b="1">
                <a:solidFill>
                  <a:schemeClr val="bg1"/>
                </a:solidFill>
                <a:latin typeface="Gotham" panose="02000504050000020004" pitchFamily="2" charset="0"/>
                <a:ea typeface="Verdana" panose="020B0604030504040204" pitchFamily="34" charset="0"/>
                <a:cs typeface="Calibri" panose="020F0502020204030204" pitchFamily="34" charset="0"/>
              </a:endParaRPr>
            </a:p>
          </p:txBody>
        </p:sp>
        <p:pic>
          <p:nvPicPr>
            <p:cNvPr id="32" name="Graphic 31" descr="Bar graph with upward trend with solid fill">
              <a:extLst>
                <a:ext uri="{FF2B5EF4-FFF2-40B4-BE49-F238E27FC236}">
                  <a16:creationId xmlns:a16="http://schemas.microsoft.com/office/drawing/2014/main" id="{FFF0AB82-C996-56FC-B0F7-015F4989C2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8449" y="4606562"/>
              <a:ext cx="629706" cy="683110"/>
            </a:xfrm>
            <a:prstGeom prst="rect">
              <a:avLst/>
            </a:prstGeom>
          </p:spPr>
        </p:pic>
      </p:grpSp>
      <p:sp>
        <p:nvSpPr>
          <p:cNvPr id="34" name="object 4">
            <a:extLst>
              <a:ext uri="{FF2B5EF4-FFF2-40B4-BE49-F238E27FC236}">
                <a16:creationId xmlns:a16="http://schemas.microsoft.com/office/drawing/2014/main" id="{24920CCD-0564-C381-E376-39822C8B8BBC}"/>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Tree>
    <p:extLst>
      <p:ext uri="{BB962C8B-B14F-4D97-AF65-F5344CB8AC3E}">
        <p14:creationId xmlns:p14="http://schemas.microsoft.com/office/powerpoint/2010/main" val="14333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D3E3EFF-B085-47A7-F387-ABBDFB570508}"/>
              </a:ext>
            </a:extLst>
          </p:cNvPr>
          <p:cNvSpPr txBox="1"/>
          <p:nvPr/>
        </p:nvSpPr>
        <p:spPr>
          <a:xfrm>
            <a:off x="1601608" y="5505836"/>
            <a:ext cx="5917532" cy="553998"/>
          </a:xfrm>
          <a:prstGeom prst="rect">
            <a:avLst/>
          </a:prstGeom>
          <a:noFill/>
        </p:spPr>
        <p:txBody>
          <a:bodyPr wrap="square" rtlCol="0">
            <a:spAutoFit/>
          </a:bodyPr>
          <a:lstStyle/>
          <a:p>
            <a:pPr algn="ctr"/>
            <a:r>
              <a:rPr lang="en-US" sz="1500" b="1">
                <a:latin typeface="Gotham" panose="02000504050000020004"/>
              </a:rPr>
              <a:t>Operational</a:t>
            </a:r>
          </a:p>
          <a:p>
            <a:pPr algn="ctr"/>
            <a:r>
              <a:rPr lang="en-US" sz="1500" b="1">
                <a:latin typeface="Gotham" panose="02000504050000020004"/>
              </a:rPr>
              <a:t>expenses</a:t>
            </a:r>
            <a:endParaRPr lang="en-GB" sz="1500" b="1">
              <a:latin typeface="Gotham" panose="02000504050000020004"/>
            </a:endParaRPr>
          </a:p>
        </p:txBody>
      </p:sp>
      <p:sp>
        <p:nvSpPr>
          <p:cNvPr id="10" name="object 23">
            <a:extLst>
              <a:ext uri="{FF2B5EF4-FFF2-40B4-BE49-F238E27FC236}">
                <a16:creationId xmlns:a16="http://schemas.microsoft.com/office/drawing/2014/main" id="{E332C4B9-B42A-124E-C765-4C7231D88AC4}"/>
              </a:ext>
            </a:extLst>
          </p:cNvPr>
          <p:cNvSpPr txBox="1">
            <a:spLocks/>
          </p:cNvSpPr>
          <p:nvPr/>
        </p:nvSpPr>
        <p:spPr>
          <a:xfrm>
            <a:off x="310094" y="346228"/>
            <a:ext cx="12284316" cy="366767"/>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300" b="1" spc="-10">
                <a:latin typeface="Raleway" pitchFamily="2" charset="0"/>
              </a:rPr>
              <a:t>Sale of low EBITDA margin assets and economies of scale to expand group margins</a:t>
            </a:r>
          </a:p>
        </p:txBody>
      </p:sp>
      <p:sp>
        <p:nvSpPr>
          <p:cNvPr id="3" name="object 4">
            <a:extLst>
              <a:ext uri="{FF2B5EF4-FFF2-40B4-BE49-F238E27FC236}">
                <a16:creationId xmlns:a16="http://schemas.microsoft.com/office/drawing/2014/main" id="{2833DD79-6568-2A4C-092A-AD78B5687275}"/>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8" name="Slide Number Placeholder 3">
            <a:extLst>
              <a:ext uri="{FF2B5EF4-FFF2-40B4-BE49-F238E27FC236}">
                <a16:creationId xmlns:a16="http://schemas.microsoft.com/office/drawing/2014/main" id="{89E4E4C7-2EDB-CD2E-6799-96EE93FBC362}"/>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20</a:t>
            </a:fld>
            <a:endParaRPr lang="en-ID"/>
          </a:p>
        </p:txBody>
      </p:sp>
      <p:grpSp>
        <p:nvGrpSpPr>
          <p:cNvPr id="27" name="Group 26">
            <a:extLst>
              <a:ext uri="{FF2B5EF4-FFF2-40B4-BE49-F238E27FC236}">
                <a16:creationId xmlns:a16="http://schemas.microsoft.com/office/drawing/2014/main" id="{CBC5BDD2-4A4E-BBD6-FC6C-7705A9D78C35}"/>
              </a:ext>
            </a:extLst>
          </p:cNvPr>
          <p:cNvGrpSpPr/>
          <p:nvPr/>
        </p:nvGrpSpPr>
        <p:grpSpPr>
          <a:xfrm>
            <a:off x="2410840" y="1741996"/>
            <a:ext cx="1000595" cy="1445529"/>
            <a:chOff x="2091453" y="2171147"/>
            <a:chExt cx="1416181" cy="1774345"/>
          </a:xfrm>
        </p:grpSpPr>
        <p:pic>
          <p:nvPicPr>
            <p:cNvPr id="1026" name="Picture 2" descr="Parkway Health Gleneagles Medical and Surgical Center | JRECHINA">
              <a:extLst>
                <a:ext uri="{FF2B5EF4-FFF2-40B4-BE49-F238E27FC236}">
                  <a16:creationId xmlns:a16="http://schemas.microsoft.com/office/drawing/2014/main" id="{B701D79F-B2A5-E170-56FA-567039D53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632"/>
            <a:stretch/>
          </p:blipFill>
          <p:spPr bwMode="auto">
            <a:xfrm>
              <a:off x="2145258" y="2828393"/>
              <a:ext cx="1308572" cy="11170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F3F5D4-9283-9233-3D5D-8DF688FACA94}"/>
                </a:ext>
              </a:extLst>
            </p:cNvPr>
            <p:cNvSpPr txBox="1"/>
            <p:nvPr/>
          </p:nvSpPr>
          <p:spPr>
            <a:xfrm>
              <a:off x="2091453" y="2171147"/>
              <a:ext cx="1416181" cy="642237"/>
            </a:xfrm>
            <a:prstGeom prst="rect">
              <a:avLst/>
            </a:prstGeom>
            <a:noFill/>
          </p:spPr>
          <p:txBody>
            <a:bodyPr wrap="none" rtlCol="0">
              <a:spAutoFit/>
            </a:bodyPr>
            <a:lstStyle/>
            <a:p>
              <a:pPr algn="ctr"/>
              <a:r>
                <a:rPr lang="en-US" sz="1400">
                  <a:latin typeface="Gotham" panose="02000504050000020004" pitchFamily="2" charset="0"/>
                </a:rPr>
                <a:t>Parkway</a:t>
              </a:r>
            </a:p>
            <a:p>
              <a:pPr algn="ctr"/>
              <a:r>
                <a:rPr lang="en-US" sz="1400">
                  <a:latin typeface="Gotham" panose="02000504050000020004" pitchFamily="2" charset="0"/>
                </a:rPr>
                <a:t>Shanghai</a:t>
              </a:r>
              <a:endParaRPr lang="en-GB" sz="1400">
                <a:latin typeface="Gotham" panose="02000504050000020004" pitchFamily="2" charset="0"/>
              </a:endParaRPr>
            </a:p>
          </p:txBody>
        </p:sp>
      </p:grpSp>
      <p:grpSp>
        <p:nvGrpSpPr>
          <p:cNvPr id="43" name="Group 42">
            <a:extLst>
              <a:ext uri="{FF2B5EF4-FFF2-40B4-BE49-F238E27FC236}">
                <a16:creationId xmlns:a16="http://schemas.microsoft.com/office/drawing/2014/main" id="{0A2108B2-1B96-A824-0899-B62DC455F4B6}"/>
              </a:ext>
            </a:extLst>
          </p:cNvPr>
          <p:cNvGrpSpPr/>
          <p:nvPr/>
        </p:nvGrpSpPr>
        <p:grpSpPr>
          <a:xfrm>
            <a:off x="6483185" y="1674637"/>
            <a:ext cx="5275619" cy="4777791"/>
            <a:chOff x="3537526" y="1859580"/>
            <a:chExt cx="5362720" cy="4777791"/>
          </a:xfrm>
        </p:grpSpPr>
        <p:grpSp>
          <p:nvGrpSpPr>
            <p:cNvPr id="6" name="Group 5">
              <a:extLst>
                <a:ext uri="{FF2B5EF4-FFF2-40B4-BE49-F238E27FC236}">
                  <a16:creationId xmlns:a16="http://schemas.microsoft.com/office/drawing/2014/main" id="{1C953086-1067-F7DB-ED17-1DB052B4A912}"/>
                </a:ext>
              </a:extLst>
            </p:cNvPr>
            <p:cNvGrpSpPr/>
            <p:nvPr/>
          </p:nvGrpSpPr>
          <p:grpSpPr>
            <a:xfrm>
              <a:off x="3537526" y="2327563"/>
              <a:ext cx="5362719" cy="3964937"/>
              <a:chOff x="3583708" y="2475345"/>
              <a:chExt cx="5362719" cy="3964937"/>
            </a:xfrm>
          </p:grpSpPr>
          <p:graphicFrame>
            <p:nvGraphicFramePr>
              <p:cNvPr id="4" name="Chart 3">
                <a:extLst>
                  <a:ext uri="{FF2B5EF4-FFF2-40B4-BE49-F238E27FC236}">
                    <a16:creationId xmlns:a16="http://schemas.microsoft.com/office/drawing/2014/main" id="{D0848080-EB68-121A-5E5A-689B00B53BBA}"/>
                  </a:ext>
                </a:extLst>
              </p:cNvPr>
              <p:cNvGraphicFramePr>
                <a:graphicFrameLocks/>
              </p:cNvGraphicFramePr>
              <p:nvPr>
                <p:extLst>
                  <p:ext uri="{D42A27DB-BD31-4B8C-83A1-F6EECF244321}">
                    <p14:modId xmlns:p14="http://schemas.microsoft.com/office/powerpoint/2010/main" val="2347762983"/>
                  </p:ext>
                </p:extLst>
              </p:nvPr>
            </p:nvGraphicFramePr>
            <p:xfrm>
              <a:off x="3583708" y="2475345"/>
              <a:ext cx="5362719" cy="3964937"/>
            </p:xfrm>
            <a:graphic>
              <a:graphicData uri="http://schemas.openxmlformats.org/drawingml/2006/chart">
                <c:chart xmlns:c="http://schemas.openxmlformats.org/drawingml/2006/chart" xmlns:r="http://schemas.openxmlformats.org/officeDocument/2006/relationships" r:id="rId4"/>
              </a:graphicData>
            </a:graphic>
          </p:graphicFrame>
          <p:sp>
            <p:nvSpPr>
              <p:cNvPr id="5" name="Arrow: Right 4">
                <a:extLst>
                  <a:ext uri="{FF2B5EF4-FFF2-40B4-BE49-F238E27FC236}">
                    <a16:creationId xmlns:a16="http://schemas.microsoft.com/office/drawing/2014/main" id="{72B8676D-1D2C-926E-45E8-162E174AA1A5}"/>
                  </a:ext>
                </a:extLst>
              </p:cNvPr>
              <p:cNvSpPr/>
              <p:nvPr/>
            </p:nvSpPr>
            <p:spPr>
              <a:xfrm rot="19032293">
                <a:off x="5544633" y="4018921"/>
                <a:ext cx="1237673" cy="240145"/>
              </a:xfrm>
              <a:prstGeom prst="rightArrow">
                <a:avLst>
                  <a:gd name="adj1" fmla="val 50000"/>
                  <a:gd name="adj2" fmla="val 137592"/>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54D9FC67-0845-DAD5-5536-4E0F8B018EE6}"/>
                </a:ext>
              </a:extLst>
            </p:cNvPr>
            <p:cNvSpPr txBox="1"/>
            <p:nvPr/>
          </p:nvSpPr>
          <p:spPr>
            <a:xfrm>
              <a:off x="7248517" y="6391150"/>
              <a:ext cx="1651729" cy="246221"/>
            </a:xfrm>
            <a:prstGeom prst="rect">
              <a:avLst/>
            </a:prstGeom>
            <a:noFill/>
          </p:spPr>
          <p:txBody>
            <a:bodyPr wrap="square">
              <a:spAutoFit/>
            </a:bodyPr>
            <a:lstStyle/>
            <a:p>
              <a:r>
                <a:rPr lang="en-US" sz="1000" i="1">
                  <a:latin typeface="Raleway" pitchFamily="2" charset="0"/>
                </a:rPr>
                <a:t>Source: Team Forecast</a:t>
              </a:r>
              <a:endParaRPr lang="en-SG" sz="1000" i="1"/>
            </a:p>
          </p:txBody>
        </p:sp>
        <p:sp>
          <p:nvSpPr>
            <p:cNvPr id="25" name="TextBox 24">
              <a:extLst>
                <a:ext uri="{FF2B5EF4-FFF2-40B4-BE49-F238E27FC236}">
                  <a16:creationId xmlns:a16="http://schemas.microsoft.com/office/drawing/2014/main" id="{F4710E4C-2F8F-CE04-FA4E-10724277FB99}"/>
                </a:ext>
              </a:extLst>
            </p:cNvPr>
            <p:cNvSpPr txBox="1"/>
            <p:nvPr/>
          </p:nvSpPr>
          <p:spPr>
            <a:xfrm>
              <a:off x="4378913" y="1859580"/>
              <a:ext cx="3679943" cy="369332"/>
            </a:xfrm>
            <a:prstGeom prst="rect">
              <a:avLst/>
            </a:prstGeom>
            <a:noFill/>
          </p:spPr>
          <p:txBody>
            <a:bodyPr wrap="square" rtlCol="0">
              <a:spAutoFit/>
            </a:bodyPr>
            <a:lstStyle/>
            <a:p>
              <a:pPr algn="ctr"/>
              <a:r>
                <a:rPr lang="en-US" b="1" u="sng">
                  <a:latin typeface="Gotham" panose="02000504050000020004" pitchFamily="2" charset="0"/>
                </a:rPr>
                <a:t>EBITDA margins to increase</a:t>
              </a:r>
              <a:endParaRPr lang="en-GB" b="1" u="sng">
                <a:latin typeface="Gotham" panose="02000504050000020004" pitchFamily="2" charset="0"/>
              </a:endParaRPr>
            </a:p>
          </p:txBody>
        </p:sp>
      </p:grpSp>
      <p:sp>
        <p:nvSpPr>
          <p:cNvPr id="28" name="TextBox 27">
            <a:extLst>
              <a:ext uri="{FF2B5EF4-FFF2-40B4-BE49-F238E27FC236}">
                <a16:creationId xmlns:a16="http://schemas.microsoft.com/office/drawing/2014/main" id="{93848493-0DCF-068B-E72B-D9B572BA9178}"/>
              </a:ext>
            </a:extLst>
          </p:cNvPr>
          <p:cNvSpPr txBox="1"/>
          <p:nvPr/>
        </p:nvSpPr>
        <p:spPr>
          <a:xfrm>
            <a:off x="556135" y="1258357"/>
            <a:ext cx="4982396" cy="353943"/>
          </a:xfrm>
          <a:prstGeom prst="rect">
            <a:avLst/>
          </a:prstGeom>
          <a:noFill/>
        </p:spPr>
        <p:txBody>
          <a:bodyPr wrap="square" rtlCol="0">
            <a:spAutoFit/>
          </a:bodyPr>
          <a:lstStyle/>
          <a:p>
            <a:pPr algn="ctr"/>
            <a:r>
              <a:rPr lang="en-US" sz="1700" b="1" u="sng">
                <a:latin typeface="Gotham" panose="02000504050000020004"/>
              </a:rPr>
              <a:t>Divestment of underperforming assets</a:t>
            </a:r>
            <a:endParaRPr lang="en-GB" sz="1700" b="1" u="sng">
              <a:latin typeface="Gotham" panose="02000504050000020004"/>
            </a:endParaRPr>
          </a:p>
        </p:txBody>
      </p:sp>
      <p:grpSp>
        <p:nvGrpSpPr>
          <p:cNvPr id="29" name="Group 28">
            <a:extLst>
              <a:ext uri="{FF2B5EF4-FFF2-40B4-BE49-F238E27FC236}">
                <a16:creationId xmlns:a16="http://schemas.microsoft.com/office/drawing/2014/main" id="{95F05E0D-C099-1543-AB21-839D9DA1FD02}"/>
              </a:ext>
            </a:extLst>
          </p:cNvPr>
          <p:cNvGrpSpPr/>
          <p:nvPr/>
        </p:nvGrpSpPr>
        <p:grpSpPr>
          <a:xfrm>
            <a:off x="804518" y="1735947"/>
            <a:ext cx="1149674" cy="1575761"/>
            <a:chOff x="1331268" y="3625820"/>
            <a:chExt cx="1735825" cy="2183957"/>
          </a:xfrm>
        </p:grpSpPr>
        <p:grpSp>
          <p:nvGrpSpPr>
            <p:cNvPr id="30" name="Group 29">
              <a:extLst>
                <a:ext uri="{FF2B5EF4-FFF2-40B4-BE49-F238E27FC236}">
                  <a16:creationId xmlns:a16="http://schemas.microsoft.com/office/drawing/2014/main" id="{E5AEDAB4-85CC-37EC-8030-A94DAB6CAC7B}"/>
                </a:ext>
              </a:extLst>
            </p:cNvPr>
            <p:cNvGrpSpPr/>
            <p:nvPr/>
          </p:nvGrpSpPr>
          <p:grpSpPr>
            <a:xfrm>
              <a:off x="1598816" y="4397707"/>
              <a:ext cx="1200728" cy="1412070"/>
              <a:chOff x="1499394" y="4416076"/>
              <a:chExt cx="1200728" cy="1412070"/>
            </a:xfrm>
          </p:grpSpPr>
          <p:grpSp>
            <p:nvGrpSpPr>
              <p:cNvPr id="32" name="Group 31">
                <a:extLst>
                  <a:ext uri="{FF2B5EF4-FFF2-40B4-BE49-F238E27FC236}">
                    <a16:creationId xmlns:a16="http://schemas.microsoft.com/office/drawing/2014/main" id="{2CFA4E08-91B4-23BC-044C-5B48678CE20B}"/>
                  </a:ext>
                </a:extLst>
              </p:cNvPr>
              <p:cNvGrpSpPr/>
              <p:nvPr/>
            </p:nvGrpSpPr>
            <p:grpSpPr>
              <a:xfrm>
                <a:off x="1499394" y="4416076"/>
                <a:ext cx="1200728" cy="1412070"/>
                <a:chOff x="1499394" y="4416076"/>
                <a:chExt cx="1200728" cy="1412070"/>
              </a:xfrm>
            </p:grpSpPr>
            <p:grpSp>
              <p:nvGrpSpPr>
                <p:cNvPr id="34" name="Group 33">
                  <a:extLst>
                    <a:ext uri="{FF2B5EF4-FFF2-40B4-BE49-F238E27FC236}">
                      <a16:creationId xmlns:a16="http://schemas.microsoft.com/office/drawing/2014/main" id="{DC55A5BA-6071-F88D-49D4-AE90E12C0FD5}"/>
                    </a:ext>
                  </a:extLst>
                </p:cNvPr>
                <p:cNvGrpSpPr/>
                <p:nvPr/>
              </p:nvGrpSpPr>
              <p:grpSpPr>
                <a:xfrm>
                  <a:off x="1499394" y="4416076"/>
                  <a:ext cx="1200728" cy="1412070"/>
                  <a:chOff x="1496291" y="4499745"/>
                  <a:chExt cx="1200728" cy="1412070"/>
                </a:xfrm>
              </p:grpSpPr>
              <p:pic>
                <p:nvPicPr>
                  <p:cNvPr id="38" name="Picture 4" descr="CLOSED] Gleneagles Hospital 成都鹰阁医院 - Chengdu Expat | Chengdu-Expat.com">
                    <a:extLst>
                      <a:ext uri="{FF2B5EF4-FFF2-40B4-BE49-F238E27FC236}">
                        <a16:creationId xmlns:a16="http://schemas.microsoft.com/office/drawing/2014/main" id="{ED0C2D31-4705-DD40-70EE-B0563FE814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289" r="30691" b="24747"/>
                  <a:stretch/>
                </p:blipFill>
                <p:spPr bwMode="auto">
                  <a:xfrm>
                    <a:off x="1496291" y="4499745"/>
                    <a:ext cx="1200728" cy="14120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39" name="Ink 38">
                        <a:extLst>
                          <a:ext uri="{FF2B5EF4-FFF2-40B4-BE49-F238E27FC236}">
                            <a16:creationId xmlns:a16="http://schemas.microsoft.com/office/drawing/2014/main" id="{4E55E86E-2946-CCD6-B12E-E9282BDD88E6}"/>
                          </a:ext>
                        </a:extLst>
                      </p14:cNvPr>
                      <p14:cNvContentPartPr/>
                      <p14:nvPr/>
                    </p14:nvContentPartPr>
                    <p14:xfrm>
                      <a:off x="1604698" y="5531396"/>
                      <a:ext cx="685800" cy="232560"/>
                    </p14:xfrm>
                  </p:contentPart>
                </mc:Choice>
                <mc:Fallback>
                  <p:pic>
                    <p:nvPicPr>
                      <p:cNvPr id="39" name="Ink 38">
                        <a:extLst>
                          <a:ext uri="{FF2B5EF4-FFF2-40B4-BE49-F238E27FC236}">
                            <a16:creationId xmlns:a16="http://schemas.microsoft.com/office/drawing/2014/main" id="{4E55E86E-2946-CCD6-B12E-E9282BDD88E6}"/>
                          </a:ext>
                        </a:extLst>
                      </p:cNvPr>
                      <p:cNvPicPr/>
                      <p:nvPr/>
                    </p:nvPicPr>
                    <p:blipFill>
                      <a:blip r:embed="rId7"/>
                      <a:stretch>
                        <a:fillRect/>
                      </a:stretch>
                    </p:blipFill>
                    <p:spPr>
                      <a:xfrm>
                        <a:off x="1509599" y="5444248"/>
                        <a:ext cx="875455" cy="406358"/>
                      </a:xfrm>
                      <a:prstGeom prst="rect">
                        <a:avLst/>
                      </a:prstGeom>
                    </p:spPr>
                  </p:pic>
                </mc:Fallback>
              </mc:AlternateContent>
            </p:grpSp>
            <p:pic>
              <p:nvPicPr>
                <p:cNvPr id="35" name="Picture 4" descr="CLOSED] Gleneagles Hospital 成都鹰阁医院 - Chengdu Expat | Chengdu-Expat.com">
                  <a:extLst>
                    <a:ext uri="{FF2B5EF4-FFF2-40B4-BE49-F238E27FC236}">
                      <a16:creationId xmlns:a16="http://schemas.microsoft.com/office/drawing/2014/main" id="{DD67F515-636D-25A2-D71B-6147A83C23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02" t="49999" r="49115" b="42647"/>
                <a:stretch/>
              </p:blipFill>
              <p:spPr bwMode="auto">
                <a:xfrm>
                  <a:off x="1778638" y="5354287"/>
                  <a:ext cx="622443" cy="1379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CLOSED] Gleneagles Hospital 成都鹰阁医院 - Chengdu Expat | Chengdu-Expat.com">
                  <a:extLst>
                    <a:ext uri="{FF2B5EF4-FFF2-40B4-BE49-F238E27FC236}">
                      <a16:creationId xmlns:a16="http://schemas.microsoft.com/office/drawing/2014/main" id="{8C83C07C-C0FD-A9A2-B7E0-7E655A1BD8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51" t="57539" r="43543" b="30161"/>
                <a:stretch/>
              </p:blipFill>
              <p:spPr bwMode="auto">
                <a:xfrm>
                  <a:off x="1660106" y="5522497"/>
                  <a:ext cx="828851" cy="23080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CLOSED] Gleneagles Hospital 成都鹰阁医院 - Chengdu Expat | Chengdu-Expat.com">
                  <a:extLst>
                    <a:ext uri="{FF2B5EF4-FFF2-40B4-BE49-F238E27FC236}">
                      <a16:creationId xmlns:a16="http://schemas.microsoft.com/office/drawing/2014/main" id="{0A0C08D8-55B0-85CA-880E-715A6C002A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775" r="72719" b="39911"/>
                <a:stretch/>
              </p:blipFill>
              <p:spPr bwMode="auto">
                <a:xfrm>
                  <a:off x="1714817" y="4435092"/>
                  <a:ext cx="779551" cy="5688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Connector 32">
                <a:extLst>
                  <a:ext uri="{FF2B5EF4-FFF2-40B4-BE49-F238E27FC236}">
                    <a16:creationId xmlns:a16="http://schemas.microsoft.com/office/drawing/2014/main" id="{32BAC224-7AC2-BB50-FA25-90A2A6014F70}"/>
                  </a:ext>
                </a:extLst>
              </p:cNvPr>
              <p:cNvCxnSpPr/>
              <p:nvPr/>
            </p:nvCxnSpPr>
            <p:spPr>
              <a:xfrm>
                <a:off x="1607801" y="5022377"/>
                <a:ext cx="96914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1935DACD-ACBE-792C-47B8-6300EFE78991}"/>
                </a:ext>
              </a:extLst>
            </p:cNvPr>
            <p:cNvSpPr txBox="1"/>
            <p:nvPr/>
          </p:nvSpPr>
          <p:spPr>
            <a:xfrm>
              <a:off x="1331268" y="3625820"/>
              <a:ext cx="1735825" cy="725167"/>
            </a:xfrm>
            <a:prstGeom prst="rect">
              <a:avLst/>
            </a:prstGeom>
            <a:noFill/>
          </p:spPr>
          <p:txBody>
            <a:bodyPr wrap="none" rtlCol="0">
              <a:spAutoFit/>
            </a:bodyPr>
            <a:lstStyle/>
            <a:p>
              <a:pPr algn="ctr"/>
              <a:r>
                <a:rPr lang="en-US" sz="1400">
                  <a:latin typeface="Gotham" panose="02000504050000020004" pitchFamily="2" charset="0"/>
                </a:rPr>
                <a:t>Gleneagles</a:t>
              </a:r>
            </a:p>
            <a:p>
              <a:pPr algn="ctr"/>
              <a:r>
                <a:rPr lang="en-US" sz="1400">
                  <a:latin typeface="Gotham" panose="02000504050000020004" pitchFamily="2" charset="0"/>
                </a:rPr>
                <a:t>Chengdu</a:t>
              </a:r>
              <a:endParaRPr lang="en-GB" sz="1400">
                <a:latin typeface="Gotham" panose="02000504050000020004" pitchFamily="2" charset="0"/>
              </a:endParaRPr>
            </a:p>
          </p:txBody>
        </p:sp>
      </p:grpSp>
      <p:grpSp>
        <p:nvGrpSpPr>
          <p:cNvPr id="45" name="Group 44">
            <a:extLst>
              <a:ext uri="{FF2B5EF4-FFF2-40B4-BE49-F238E27FC236}">
                <a16:creationId xmlns:a16="http://schemas.microsoft.com/office/drawing/2014/main" id="{73B5C015-F372-125C-F3DB-E454DF9EB523}"/>
              </a:ext>
            </a:extLst>
          </p:cNvPr>
          <p:cNvGrpSpPr/>
          <p:nvPr/>
        </p:nvGrpSpPr>
        <p:grpSpPr>
          <a:xfrm>
            <a:off x="3136610" y="1718983"/>
            <a:ext cx="3053878" cy="1590703"/>
            <a:chOff x="733640" y="3805617"/>
            <a:chExt cx="3053878" cy="1590703"/>
          </a:xfrm>
        </p:grpSpPr>
        <p:pic>
          <p:nvPicPr>
            <p:cNvPr id="1030" name="Picture 6" descr="International Medical University – IMU - Study Medicine | Pre Medicine |  MBBS | MD | Doctor of Medicine | Study Medicine | Pre Medicine | MBBS | MD  | Doctor of Medicine">
              <a:extLst>
                <a:ext uri="{FF2B5EF4-FFF2-40B4-BE49-F238E27FC236}">
                  <a16:creationId xmlns:a16="http://schemas.microsoft.com/office/drawing/2014/main" id="{7145376A-DDBA-97BE-9DFA-018ED63900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864" y="4611805"/>
              <a:ext cx="1400920" cy="78451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E81C906-3EB7-41E3-299F-9804A1254D2B}"/>
                </a:ext>
              </a:extLst>
            </p:cNvPr>
            <p:cNvSpPr txBox="1"/>
            <p:nvPr/>
          </p:nvSpPr>
          <p:spPr>
            <a:xfrm>
              <a:off x="733640" y="3805617"/>
              <a:ext cx="3053878" cy="738664"/>
            </a:xfrm>
            <a:prstGeom prst="rect">
              <a:avLst/>
            </a:prstGeom>
            <a:noFill/>
          </p:spPr>
          <p:txBody>
            <a:bodyPr wrap="square" rtlCol="0">
              <a:spAutoFit/>
            </a:bodyPr>
            <a:lstStyle/>
            <a:p>
              <a:pPr algn="ctr"/>
              <a:r>
                <a:rPr lang="en-US" sz="1400">
                  <a:latin typeface="Gotham" panose="02000504050000020004" pitchFamily="2" charset="0"/>
                </a:rPr>
                <a:t>International</a:t>
              </a:r>
            </a:p>
            <a:p>
              <a:pPr algn="ctr"/>
              <a:r>
                <a:rPr lang="en-US" sz="1400">
                  <a:latin typeface="Gotham" panose="02000504050000020004" pitchFamily="2" charset="0"/>
                </a:rPr>
                <a:t>Medical</a:t>
              </a:r>
            </a:p>
            <a:p>
              <a:pPr algn="ctr"/>
              <a:r>
                <a:rPr lang="en-US" sz="1400">
                  <a:latin typeface="Gotham" panose="02000504050000020004" pitchFamily="2" charset="0"/>
                </a:rPr>
                <a:t>University</a:t>
              </a:r>
              <a:endParaRPr lang="en-GB" sz="1400">
                <a:latin typeface="Gotham" panose="02000504050000020004" pitchFamily="2" charset="0"/>
              </a:endParaRPr>
            </a:p>
          </p:txBody>
        </p:sp>
      </p:grpSp>
      <p:pic>
        <p:nvPicPr>
          <p:cNvPr id="46" name="Picture 6" descr="triangle rounded Icon - Free PNG &amp; SVG 2014525 - Noun Project">
            <a:extLst>
              <a:ext uri="{FF2B5EF4-FFF2-40B4-BE49-F238E27FC236}">
                <a16:creationId xmlns:a16="http://schemas.microsoft.com/office/drawing/2014/main" id="{DC8B639A-1096-DCE7-3E4B-2F3D7754CB17}"/>
              </a:ext>
            </a:extLst>
          </p:cNvPr>
          <p:cNvPicPr>
            <a:picLocks noChangeAspect="1" noChangeArrowheads="1"/>
          </p:cNvPicPr>
          <p:nvPr/>
        </p:nvPicPr>
        <p:blipFill>
          <a:blip r:embed="rId9">
            <a:alphaModFix amt="24000"/>
            <a:extLst>
              <a:ext uri="{28A0092B-C50C-407E-A947-70E740481C1C}">
                <a14:useLocalDpi xmlns:a14="http://schemas.microsoft.com/office/drawing/2010/main" val="0"/>
              </a:ext>
            </a:extLst>
          </a:blip>
          <a:srcRect/>
          <a:stretch>
            <a:fillRect/>
          </a:stretch>
        </p:blipFill>
        <p:spPr bwMode="auto">
          <a:xfrm rot="5400000">
            <a:off x="5725942" y="3203052"/>
            <a:ext cx="1452620" cy="82142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Rounded Corners 46">
            <a:extLst>
              <a:ext uri="{FF2B5EF4-FFF2-40B4-BE49-F238E27FC236}">
                <a16:creationId xmlns:a16="http://schemas.microsoft.com/office/drawing/2014/main" id="{6DFCF038-62D6-E8DB-3E4C-1CD4F41677BB}"/>
              </a:ext>
            </a:extLst>
          </p:cNvPr>
          <p:cNvSpPr/>
          <p:nvPr/>
        </p:nvSpPr>
        <p:spPr>
          <a:xfrm>
            <a:off x="347870" y="1168942"/>
            <a:ext cx="5360945" cy="2472758"/>
          </a:xfrm>
          <a:prstGeom prst="roundRect">
            <a:avLst/>
          </a:prstGeom>
          <a:noFill/>
          <a:ln w="38100">
            <a:solidFill>
              <a:srgbClr val="DB9B4D"/>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2" name="Rectangle: Rounded Corners 1">
            <a:extLst>
              <a:ext uri="{FF2B5EF4-FFF2-40B4-BE49-F238E27FC236}">
                <a16:creationId xmlns:a16="http://schemas.microsoft.com/office/drawing/2014/main" id="{057B353A-5047-9046-18D1-84369BC1BCFD}"/>
              </a:ext>
            </a:extLst>
          </p:cNvPr>
          <p:cNvSpPr/>
          <p:nvPr/>
        </p:nvSpPr>
        <p:spPr>
          <a:xfrm>
            <a:off x="347870" y="3999896"/>
            <a:ext cx="5360945" cy="2472758"/>
          </a:xfrm>
          <a:prstGeom prst="roundRect">
            <a:avLst/>
          </a:prstGeom>
          <a:noFill/>
          <a:ln w="38100">
            <a:solidFill>
              <a:srgbClr val="DB9B4D"/>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11" name="TextBox 10">
            <a:extLst>
              <a:ext uri="{FF2B5EF4-FFF2-40B4-BE49-F238E27FC236}">
                <a16:creationId xmlns:a16="http://schemas.microsoft.com/office/drawing/2014/main" id="{919CADE0-7A6D-0B7D-3519-2F6D8EC521CF}"/>
              </a:ext>
            </a:extLst>
          </p:cNvPr>
          <p:cNvSpPr txBox="1"/>
          <p:nvPr/>
        </p:nvSpPr>
        <p:spPr>
          <a:xfrm>
            <a:off x="450391" y="4131001"/>
            <a:ext cx="5193884" cy="353943"/>
          </a:xfrm>
          <a:prstGeom prst="rect">
            <a:avLst/>
          </a:prstGeom>
          <a:noFill/>
        </p:spPr>
        <p:txBody>
          <a:bodyPr wrap="square" rtlCol="0">
            <a:spAutoFit/>
          </a:bodyPr>
          <a:lstStyle/>
          <a:p>
            <a:pPr algn="ctr"/>
            <a:r>
              <a:rPr lang="en-US" sz="1700" b="1" u="sng">
                <a:latin typeface="Gotham" panose="02000504050000020004"/>
              </a:rPr>
              <a:t>Cost savings across group post acquisition</a:t>
            </a:r>
            <a:endParaRPr lang="en-GB" sz="1700" b="1" u="sng">
              <a:latin typeface="Gotham" panose="02000504050000020004"/>
            </a:endParaRPr>
          </a:p>
        </p:txBody>
      </p:sp>
      <p:sp>
        <p:nvSpPr>
          <p:cNvPr id="13" name="TextBox 12">
            <a:extLst>
              <a:ext uri="{FF2B5EF4-FFF2-40B4-BE49-F238E27FC236}">
                <a16:creationId xmlns:a16="http://schemas.microsoft.com/office/drawing/2014/main" id="{56CCF3F0-1EAF-DC21-9B91-BDD60E563E7D}"/>
              </a:ext>
            </a:extLst>
          </p:cNvPr>
          <p:cNvSpPr txBox="1"/>
          <p:nvPr/>
        </p:nvSpPr>
        <p:spPr>
          <a:xfrm>
            <a:off x="-658753" y="4813477"/>
            <a:ext cx="5360945" cy="323165"/>
          </a:xfrm>
          <a:prstGeom prst="rect">
            <a:avLst/>
          </a:prstGeom>
          <a:noFill/>
        </p:spPr>
        <p:txBody>
          <a:bodyPr wrap="square" rtlCol="0">
            <a:spAutoFit/>
          </a:bodyPr>
          <a:lstStyle/>
          <a:p>
            <a:pPr algn="ctr"/>
            <a:r>
              <a:rPr lang="en-US" sz="1500">
                <a:latin typeface="Gotham" panose="02000504050000020004"/>
              </a:rPr>
              <a:t>Group procurement initiative</a:t>
            </a:r>
            <a:endParaRPr lang="en-GB" sz="1500">
              <a:latin typeface="Gotham" panose="02000504050000020004"/>
            </a:endParaRPr>
          </a:p>
        </p:txBody>
      </p:sp>
      <p:sp>
        <p:nvSpPr>
          <p:cNvPr id="14" name="TextBox 13">
            <a:extLst>
              <a:ext uri="{FF2B5EF4-FFF2-40B4-BE49-F238E27FC236}">
                <a16:creationId xmlns:a16="http://schemas.microsoft.com/office/drawing/2014/main" id="{8CA71975-D4F6-12EC-53D5-2474F9292FF4}"/>
              </a:ext>
            </a:extLst>
          </p:cNvPr>
          <p:cNvSpPr txBox="1"/>
          <p:nvPr/>
        </p:nvSpPr>
        <p:spPr>
          <a:xfrm>
            <a:off x="-909458" y="5597340"/>
            <a:ext cx="5917532" cy="323165"/>
          </a:xfrm>
          <a:prstGeom prst="rect">
            <a:avLst/>
          </a:prstGeom>
          <a:noFill/>
        </p:spPr>
        <p:txBody>
          <a:bodyPr wrap="square" rtlCol="0">
            <a:spAutoFit/>
          </a:bodyPr>
          <a:lstStyle/>
          <a:p>
            <a:pPr algn="ctr"/>
            <a:r>
              <a:rPr lang="en-US" sz="1500">
                <a:latin typeface="Gotham" panose="02000504050000020004"/>
              </a:rPr>
              <a:t>Acquisitions of hospital landlords</a:t>
            </a:r>
            <a:endParaRPr lang="en-GB" sz="1500">
              <a:latin typeface="Gotham" panose="02000504050000020004"/>
            </a:endParaRPr>
          </a:p>
        </p:txBody>
      </p:sp>
      <p:pic>
        <p:nvPicPr>
          <p:cNvPr id="15" name="Graphic 14" descr="Arrow: Straight with solid fill">
            <a:extLst>
              <a:ext uri="{FF2B5EF4-FFF2-40B4-BE49-F238E27FC236}">
                <a16:creationId xmlns:a16="http://schemas.microsoft.com/office/drawing/2014/main" id="{F0F0704D-9825-CC47-4BA7-599B278339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758685" y="4743671"/>
            <a:ext cx="498778" cy="360304"/>
          </a:xfrm>
          <a:prstGeom prst="rect">
            <a:avLst/>
          </a:prstGeom>
        </p:spPr>
      </p:pic>
      <p:pic>
        <p:nvPicPr>
          <p:cNvPr id="16" name="Graphic 15" descr="Arrow: Straight with solid fill">
            <a:extLst>
              <a:ext uri="{FF2B5EF4-FFF2-40B4-BE49-F238E27FC236}">
                <a16:creationId xmlns:a16="http://schemas.microsoft.com/office/drawing/2014/main" id="{5AAAB9A5-587D-D569-DA02-5C33FF3BF6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5057597" y="5600645"/>
            <a:ext cx="498778" cy="360304"/>
          </a:xfrm>
          <a:prstGeom prst="rect">
            <a:avLst/>
          </a:prstGeom>
        </p:spPr>
      </p:pic>
      <p:sp>
        <p:nvSpPr>
          <p:cNvPr id="17" name="TextBox 16">
            <a:extLst>
              <a:ext uri="{FF2B5EF4-FFF2-40B4-BE49-F238E27FC236}">
                <a16:creationId xmlns:a16="http://schemas.microsoft.com/office/drawing/2014/main" id="{D0850160-F3FA-DCED-D3B4-18CDA6282D98}"/>
              </a:ext>
            </a:extLst>
          </p:cNvPr>
          <p:cNvSpPr txBox="1"/>
          <p:nvPr/>
        </p:nvSpPr>
        <p:spPr>
          <a:xfrm>
            <a:off x="1838629" y="4811581"/>
            <a:ext cx="5360945" cy="323165"/>
          </a:xfrm>
          <a:prstGeom prst="rect">
            <a:avLst/>
          </a:prstGeom>
          <a:noFill/>
        </p:spPr>
        <p:txBody>
          <a:bodyPr wrap="square" rtlCol="0">
            <a:spAutoFit/>
          </a:bodyPr>
          <a:lstStyle/>
          <a:p>
            <a:pPr algn="ctr"/>
            <a:r>
              <a:rPr lang="en-US" sz="1500" b="1">
                <a:latin typeface="Gotham" panose="02000504050000020004"/>
              </a:rPr>
              <a:t>COGS</a:t>
            </a:r>
            <a:endParaRPr lang="en-GB" sz="1500" b="1">
              <a:latin typeface="Gotham" panose="02000504050000020004"/>
            </a:endParaRPr>
          </a:p>
        </p:txBody>
      </p:sp>
    </p:spTree>
    <p:extLst>
      <p:ext uri="{BB962C8B-B14F-4D97-AF65-F5344CB8AC3E}">
        <p14:creationId xmlns:p14="http://schemas.microsoft.com/office/powerpoint/2010/main" val="845339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3BCBCC-7EF3-ECF3-DFDC-9BD0FA2CBC98}"/>
              </a:ext>
            </a:extLst>
          </p:cNvPr>
          <p:cNvSpPr>
            <a:spLocks noGrp="1"/>
          </p:cNvSpPr>
          <p:nvPr>
            <p:ph type="sldNum" sz="quarter" idx="12"/>
          </p:nvPr>
        </p:nvSpPr>
        <p:spPr/>
        <p:txBody>
          <a:bodyPr/>
          <a:lstStyle/>
          <a:p>
            <a:fld id="{4C24C597-01F2-4650-9249-A96EC1CE4FD4}" type="slidenum">
              <a:rPr lang="en-ID" smtClean="0"/>
              <a:t>21</a:t>
            </a:fld>
            <a:endParaRPr lang="en-ID"/>
          </a:p>
        </p:txBody>
      </p:sp>
      <p:sp>
        <p:nvSpPr>
          <p:cNvPr id="10" name="object 23">
            <a:extLst>
              <a:ext uri="{FF2B5EF4-FFF2-40B4-BE49-F238E27FC236}">
                <a16:creationId xmlns:a16="http://schemas.microsoft.com/office/drawing/2014/main" id="{E332C4B9-B42A-124E-C765-4C7231D88AC4}"/>
              </a:ext>
            </a:extLst>
          </p:cNvPr>
          <p:cNvSpPr txBox="1">
            <a:spLocks/>
          </p:cNvSpPr>
          <p:nvPr/>
        </p:nvSpPr>
        <p:spPr>
          <a:xfrm>
            <a:off x="593547" y="321030"/>
            <a:ext cx="9388653"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spc="-10">
                <a:latin typeface="Raleway" pitchFamily="2" charset="0"/>
              </a:rPr>
              <a:t>Healthy liquidity amongst its peers</a:t>
            </a:r>
          </a:p>
        </p:txBody>
      </p:sp>
      <p:sp>
        <p:nvSpPr>
          <p:cNvPr id="13" name="Rectangle: Rounded Corners 12">
            <a:extLst>
              <a:ext uri="{FF2B5EF4-FFF2-40B4-BE49-F238E27FC236}">
                <a16:creationId xmlns:a16="http://schemas.microsoft.com/office/drawing/2014/main" id="{427D8490-BE11-C2E5-5A4C-0F081E329799}"/>
              </a:ext>
            </a:extLst>
          </p:cNvPr>
          <p:cNvSpPr/>
          <p:nvPr/>
        </p:nvSpPr>
        <p:spPr>
          <a:xfrm>
            <a:off x="3215640" y="1171785"/>
            <a:ext cx="5760720" cy="1116504"/>
          </a:xfrm>
          <a:prstGeom prst="roundRect">
            <a:avLst/>
          </a:prstGeom>
          <a:solidFill>
            <a:srgbClr val="285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A8CEA89D-3EA4-6CB5-F7FA-65E8F4819009}"/>
              </a:ext>
            </a:extLst>
          </p:cNvPr>
          <p:cNvSpPr txBox="1"/>
          <p:nvPr/>
        </p:nvSpPr>
        <p:spPr>
          <a:xfrm>
            <a:off x="3758528" y="1364959"/>
            <a:ext cx="4735787" cy="923330"/>
          </a:xfrm>
          <a:prstGeom prst="rect">
            <a:avLst/>
          </a:prstGeom>
          <a:noFill/>
        </p:spPr>
        <p:txBody>
          <a:bodyPr wrap="square" rtlCol="0">
            <a:spAutoFit/>
          </a:bodyPr>
          <a:lstStyle/>
          <a:p>
            <a:pPr algn="ctr"/>
            <a:r>
              <a:rPr lang="en-US" b="1">
                <a:solidFill>
                  <a:schemeClr val="bg1"/>
                </a:solidFill>
                <a:latin typeface="Gotham" panose="02000504050000020004" pitchFamily="2" charset="0"/>
              </a:rPr>
              <a:t>Leveraging on Debt while maintaining healthy interest coverage</a:t>
            </a:r>
          </a:p>
          <a:p>
            <a:pPr algn="ctr"/>
            <a:endParaRPr lang="en-SG"/>
          </a:p>
        </p:txBody>
      </p:sp>
      <mc:AlternateContent xmlns:mc="http://schemas.openxmlformats.org/markup-compatibility/2006">
        <mc:Choice xmlns:cx2="http://schemas.microsoft.com/office/drawing/2015/10/21/chartex" Requires="cx2">
          <p:graphicFrame>
            <p:nvGraphicFramePr>
              <p:cNvPr id="18" name="Chart 17">
                <a:extLst>
                  <a:ext uri="{FF2B5EF4-FFF2-40B4-BE49-F238E27FC236}">
                    <a16:creationId xmlns:a16="http://schemas.microsoft.com/office/drawing/2014/main" id="{758C3C40-D116-E300-45CE-2E319C120FC1}"/>
                  </a:ext>
                </a:extLst>
              </p:cNvPr>
              <p:cNvGraphicFramePr/>
              <p:nvPr>
                <p:extLst>
                  <p:ext uri="{D42A27DB-BD31-4B8C-83A1-F6EECF244321}">
                    <p14:modId xmlns:p14="http://schemas.microsoft.com/office/powerpoint/2010/main" val="89850399"/>
                  </p:ext>
                </p:extLst>
              </p:nvPr>
            </p:nvGraphicFramePr>
            <p:xfrm>
              <a:off x="3117725" y="2525221"/>
              <a:ext cx="6031310" cy="3878398"/>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8" name="Chart 17">
                <a:extLst>
                  <a:ext uri="{FF2B5EF4-FFF2-40B4-BE49-F238E27FC236}">
                    <a16:creationId xmlns:a16="http://schemas.microsoft.com/office/drawing/2014/main" id="{758C3C40-D116-E300-45CE-2E319C120FC1}"/>
                  </a:ext>
                </a:extLst>
              </p:cNvPr>
              <p:cNvPicPr>
                <a:picLocks noGrp="1" noRot="1" noChangeAspect="1" noMove="1" noResize="1" noEditPoints="1" noAdjustHandles="1" noChangeArrowheads="1" noChangeShapeType="1"/>
              </p:cNvPicPr>
              <p:nvPr/>
            </p:nvPicPr>
            <p:blipFill>
              <a:blip r:embed="rId4"/>
              <a:stretch>
                <a:fillRect/>
              </a:stretch>
            </p:blipFill>
            <p:spPr>
              <a:xfrm>
                <a:off x="3117725" y="2525221"/>
                <a:ext cx="6031310" cy="3878398"/>
              </a:xfrm>
              <a:prstGeom prst="rect">
                <a:avLst/>
              </a:prstGeom>
            </p:spPr>
          </p:pic>
        </mc:Fallback>
      </mc:AlternateContent>
      <p:sp>
        <p:nvSpPr>
          <p:cNvPr id="2" name="object 4">
            <a:extLst>
              <a:ext uri="{FF2B5EF4-FFF2-40B4-BE49-F238E27FC236}">
                <a16:creationId xmlns:a16="http://schemas.microsoft.com/office/drawing/2014/main" id="{C1DD5AA6-9C97-10BB-DCF6-B5333B1B183E}"/>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16" name="Picture 15">
            <a:extLst>
              <a:ext uri="{FF2B5EF4-FFF2-40B4-BE49-F238E27FC236}">
                <a16:creationId xmlns:a16="http://schemas.microsoft.com/office/drawing/2014/main" id="{C01C95C6-AB96-269F-EBC5-52401533E454}"/>
              </a:ext>
            </a:extLst>
          </p:cNvPr>
          <p:cNvPicPr>
            <a:picLocks noChangeAspect="1"/>
          </p:cNvPicPr>
          <p:nvPr/>
        </p:nvPicPr>
        <p:blipFill>
          <a:blip r:embed="rId5"/>
          <a:stretch>
            <a:fillRect/>
          </a:stretch>
        </p:blipFill>
        <p:spPr>
          <a:xfrm>
            <a:off x="5101918" y="2501784"/>
            <a:ext cx="2737349" cy="468368"/>
          </a:xfrm>
          <a:prstGeom prst="rect">
            <a:avLst/>
          </a:prstGeom>
        </p:spPr>
      </p:pic>
      <p:grpSp>
        <p:nvGrpSpPr>
          <p:cNvPr id="17" name="Group 16">
            <a:extLst>
              <a:ext uri="{FF2B5EF4-FFF2-40B4-BE49-F238E27FC236}">
                <a16:creationId xmlns:a16="http://schemas.microsoft.com/office/drawing/2014/main" id="{98E6D390-F7E0-1727-E53F-7C1CD69FAF79}"/>
              </a:ext>
            </a:extLst>
          </p:cNvPr>
          <p:cNvGrpSpPr/>
          <p:nvPr/>
        </p:nvGrpSpPr>
        <p:grpSpPr>
          <a:xfrm>
            <a:off x="3019288" y="2774154"/>
            <a:ext cx="1105444" cy="4222750"/>
            <a:chOff x="2764224" y="2635250"/>
            <a:chExt cx="1105444" cy="4222750"/>
          </a:xfrm>
        </p:grpSpPr>
        <p:sp>
          <p:nvSpPr>
            <p:cNvPr id="6" name="Rectangle 5">
              <a:extLst>
                <a:ext uri="{FF2B5EF4-FFF2-40B4-BE49-F238E27FC236}">
                  <a16:creationId xmlns:a16="http://schemas.microsoft.com/office/drawing/2014/main" id="{072DF146-0B7E-F005-F511-3040088887C9}"/>
                </a:ext>
              </a:extLst>
            </p:cNvPr>
            <p:cNvSpPr/>
            <p:nvPr/>
          </p:nvSpPr>
          <p:spPr>
            <a:xfrm>
              <a:off x="2764224" y="2635250"/>
              <a:ext cx="1055463" cy="4222750"/>
            </a:xfrm>
            <a:prstGeom prst="rect">
              <a:avLst/>
            </a:prstGeom>
            <a:solidFill>
              <a:srgbClr val="FCF6EE"/>
            </a:solidFill>
            <a:ln>
              <a:solidFill>
                <a:srgbClr val="FCF6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10" descr="Raffles Medical pained by 'cost pressures' despite revenue growth">
              <a:extLst>
                <a:ext uri="{FF2B5EF4-FFF2-40B4-BE49-F238E27FC236}">
                  <a16:creationId xmlns:a16="http://schemas.microsoft.com/office/drawing/2014/main" id="{C6734158-D1E7-DAAD-31C8-A158581C72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77" t="23377" r="15653" b="30550"/>
            <a:stretch/>
          </p:blipFill>
          <p:spPr bwMode="auto">
            <a:xfrm>
              <a:off x="2857159" y="2885930"/>
              <a:ext cx="869592" cy="399350"/>
            </a:xfrm>
            <a:prstGeom prst="rect">
              <a:avLst/>
            </a:prstGeom>
            <a:solidFill>
              <a:srgbClr val="FCF6EE"/>
            </a:solidFill>
          </p:spPr>
        </p:pic>
        <p:pic>
          <p:nvPicPr>
            <p:cNvPr id="8" name="Picture 4" descr="IHH Healthcare | Scholarship Education Sponsorship Course Subsidy">
              <a:extLst>
                <a:ext uri="{FF2B5EF4-FFF2-40B4-BE49-F238E27FC236}">
                  <a16:creationId xmlns:a16="http://schemas.microsoft.com/office/drawing/2014/main" id="{B5D3BF1F-907B-2758-456E-E8741ADFF5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8686" y="3415333"/>
              <a:ext cx="646538" cy="6703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AP">
              <a:extLst>
                <a:ext uri="{FF2B5EF4-FFF2-40B4-BE49-F238E27FC236}">
                  <a16:creationId xmlns:a16="http://schemas.microsoft.com/office/drawing/2014/main" id="{9E9B573D-EF97-482A-3BC3-78FCB8D42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159" y="4216070"/>
              <a:ext cx="1012509" cy="570380"/>
            </a:xfrm>
            <a:prstGeom prst="rect">
              <a:avLst/>
            </a:prstGeom>
            <a:solidFill>
              <a:srgbClr val="FCF6EE"/>
            </a:solidFill>
          </p:spPr>
        </p:pic>
        <p:pic>
          <p:nvPicPr>
            <p:cNvPr id="12" name="Picture 8" descr="Apollo Hospitals - Wikipedia">
              <a:extLst>
                <a:ext uri="{FF2B5EF4-FFF2-40B4-BE49-F238E27FC236}">
                  <a16:creationId xmlns:a16="http://schemas.microsoft.com/office/drawing/2014/main" id="{DFC18991-428A-E96C-3DE3-40B6D8CEAB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2210" y="4878532"/>
              <a:ext cx="533014" cy="5703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Hospital Malaysia | Leading Specialist Hospital">
              <a:extLst>
                <a:ext uri="{FF2B5EF4-FFF2-40B4-BE49-F238E27FC236}">
                  <a16:creationId xmlns:a16="http://schemas.microsoft.com/office/drawing/2014/main" id="{69E71877-4263-C625-F7DB-B378D15AAB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9073" y="5540994"/>
              <a:ext cx="880614" cy="6927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3AA48C02-FEA2-63E3-EEA5-54B89614D5F8}"/>
              </a:ext>
            </a:extLst>
          </p:cNvPr>
          <p:cNvSpPr txBox="1"/>
          <p:nvPr/>
        </p:nvSpPr>
        <p:spPr>
          <a:xfrm>
            <a:off x="7839266" y="6038494"/>
            <a:ext cx="2212309" cy="276999"/>
          </a:xfrm>
          <a:prstGeom prst="rect">
            <a:avLst/>
          </a:prstGeom>
          <a:noFill/>
        </p:spPr>
        <p:txBody>
          <a:bodyPr wrap="square">
            <a:spAutoFit/>
          </a:bodyPr>
          <a:lstStyle/>
          <a:p>
            <a:r>
              <a:rPr lang="en-US" sz="1200" i="1">
                <a:latin typeface="Raleway" pitchFamily="2" charset="0"/>
              </a:rPr>
              <a:t>Source: Company Data, 2022</a:t>
            </a:r>
            <a:endParaRPr lang="en-SG" sz="1200" i="1"/>
          </a:p>
        </p:txBody>
      </p:sp>
    </p:spTree>
    <p:extLst>
      <p:ext uri="{BB962C8B-B14F-4D97-AF65-F5344CB8AC3E}">
        <p14:creationId xmlns:p14="http://schemas.microsoft.com/office/powerpoint/2010/main" val="1367226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3">
            <a:extLst>
              <a:ext uri="{FF2B5EF4-FFF2-40B4-BE49-F238E27FC236}">
                <a16:creationId xmlns:a16="http://schemas.microsoft.com/office/drawing/2014/main" id="{33EF3FD5-D386-8625-1B65-42EE4191126F}"/>
              </a:ext>
            </a:extLst>
          </p:cNvPr>
          <p:cNvSpPr txBox="1">
            <a:spLocks noGrp="1"/>
          </p:cNvSpPr>
          <p:nvPr>
            <p:ph type="title"/>
          </p:nvPr>
        </p:nvSpPr>
        <p:spPr>
          <a:xfrm>
            <a:off x="405162" y="301289"/>
            <a:ext cx="10407650"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spc="-10">
                <a:latin typeface="Raleway" pitchFamily="2" charset="0"/>
              </a:rPr>
              <a:t>DCF analysis shows a positive upside</a:t>
            </a:r>
          </a:p>
        </p:txBody>
      </p:sp>
      <p:sp>
        <p:nvSpPr>
          <p:cNvPr id="4" name="Slide Number Placeholder 3">
            <a:extLst>
              <a:ext uri="{FF2B5EF4-FFF2-40B4-BE49-F238E27FC236}">
                <a16:creationId xmlns:a16="http://schemas.microsoft.com/office/drawing/2014/main" id="{4A22DE49-EB25-D189-DB4C-1FCB5C689B5D}"/>
              </a:ext>
            </a:extLst>
          </p:cNvPr>
          <p:cNvSpPr>
            <a:spLocks noGrp="1"/>
          </p:cNvSpPr>
          <p:nvPr>
            <p:ph type="sldNum" sz="quarter" idx="12"/>
          </p:nvPr>
        </p:nvSpPr>
        <p:spPr/>
        <p:txBody>
          <a:bodyPr/>
          <a:lstStyle/>
          <a:p>
            <a:fld id="{4C24C597-01F2-4650-9249-A96EC1CE4FD4}" type="slidenum">
              <a:rPr lang="en-ID" smtClean="0"/>
              <a:t>22</a:t>
            </a:fld>
            <a:endParaRPr lang="en-ID"/>
          </a:p>
        </p:txBody>
      </p:sp>
      <p:sp>
        <p:nvSpPr>
          <p:cNvPr id="5" name="object 4">
            <a:extLst>
              <a:ext uri="{FF2B5EF4-FFF2-40B4-BE49-F238E27FC236}">
                <a16:creationId xmlns:a16="http://schemas.microsoft.com/office/drawing/2014/main" id="{533FACA7-8341-7912-3AA5-3A311133D085}"/>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3" name="Rectangle: Rounded Corners 2">
            <a:extLst>
              <a:ext uri="{FF2B5EF4-FFF2-40B4-BE49-F238E27FC236}">
                <a16:creationId xmlns:a16="http://schemas.microsoft.com/office/drawing/2014/main" id="{83EA17F5-7FA8-DC67-F6D9-9717626865C9}"/>
              </a:ext>
            </a:extLst>
          </p:cNvPr>
          <p:cNvSpPr/>
          <p:nvPr/>
        </p:nvSpPr>
        <p:spPr>
          <a:xfrm>
            <a:off x="4330374" y="1533041"/>
            <a:ext cx="1946828" cy="760127"/>
          </a:xfrm>
          <a:prstGeom prst="roundRect">
            <a:avLst/>
          </a:prstGeom>
          <a:solidFill>
            <a:srgbClr val="83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baseline="0"/>
              <a:t> </a:t>
            </a:r>
            <a:r>
              <a:rPr lang="en-SG" sz="2000" b="1">
                <a:solidFill>
                  <a:schemeClr val="bg1"/>
                </a:solidFill>
                <a:latin typeface="Gotham" panose="02000504050000020004" pitchFamily="2" charset="0"/>
              </a:rPr>
              <a:t>Risk-free Rate</a:t>
            </a:r>
          </a:p>
        </p:txBody>
      </p:sp>
      <p:sp>
        <p:nvSpPr>
          <p:cNvPr id="6" name="Rectangle: Rounded Corners 5">
            <a:extLst>
              <a:ext uri="{FF2B5EF4-FFF2-40B4-BE49-F238E27FC236}">
                <a16:creationId xmlns:a16="http://schemas.microsoft.com/office/drawing/2014/main" id="{AEAAFFB7-A310-9F1B-228D-8FFF257B7B0F}"/>
              </a:ext>
            </a:extLst>
          </p:cNvPr>
          <p:cNvSpPr/>
          <p:nvPr/>
        </p:nvSpPr>
        <p:spPr>
          <a:xfrm>
            <a:off x="6390888" y="1529415"/>
            <a:ext cx="1687550" cy="760127"/>
          </a:xfrm>
          <a:prstGeom prst="roundRect">
            <a:avLst/>
          </a:prstGeom>
          <a:noFill/>
          <a:ln w="50800">
            <a:solidFill>
              <a:srgbClr val="83A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baseline="0">
                <a:solidFill>
                  <a:srgbClr val="376C8B"/>
                </a:solidFill>
                <a:latin typeface="Gotham" panose="02000504020000020004" pitchFamily="2" charset="0"/>
              </a:rPr>
              <a:t>3.1%</a:t>
            </a:r>
            <a:endParaRPr lang="en-SG" sz="2000" b="1">
              <a:solidFill>
                <a:srgbClr val="376C8B"/>
              </a:solidFill>
              <a:latin typeface="Gotham" panose="02000504020000020004" pitchFamily="2" charset="0"/>
            </a:endParaRPr>
          </a:p>
        </p:txBody>
      </p:sp>
      <p:sp>
        <p:nvSpPr>
          <p:cNvPr id="7" name="Rectangle: Rounded Corners 6">
            <a:extLst>
              <a:ext uri="{FF2B5EF4-FFF2-40B4-BE49-F238E27FC236}">
                <a16:creationId xmlns:a16="http://schemas.microsoft.com/office/drawing/2014/main" id="{9BA309CA-74F9-9DE6-02D7-C773754BDD59}"/>
              </a:ext>
            </a:extLst>
          </p:cNvPr>
          <p:cNvSpPr/>
          <p:nvPr/>
        </p:nvSpPr>
        <p:spPr>
          <a:xfrm>
            <a:off x="8304974" y="1530198"/>
            <a:ext cx="1946828" cy="760126"/>
          </a:xfrm>
          <a:prstGeom prst="roundRect">
            <a:avLst/>
          </a:prstGeom>
          <a:solidFill>
            <a:srgbClr val="83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baseline="0"/>
              <a:t> </a:t>
            </a:r>
            <a:r>
              <a:rPr lang="en-SG" sz="2000" b="1">
                <a:solidFill>
                  <a:schemeClr val="bg1"/>
                </a:solidFill>
                <a:latin typeface="Gotham" panose="02000504050000020004" pitchFamily="2" charset="0"/>
              </a:rPr>
              <a:t>Equity Risk Premium</a:t>
            </a:r>
          </a:p>
        </p:txBody>
      </p:sp>
      <p:sp>
        <p:nvSpPr>
          <p:cNvPr id="8" name="Rectangle: Rounded Corners 7">
            <a:extLst>
              <a:ext uri="{FF2B5EF4-FFF2-40B4-BE49-F238E27FC236}">
                <a16:creationId xmlns:a16="http://schemas.microsoft.com/office/drawing/2014/main" id="{35D455C0-F6DF-04B5-9401-9B7CC51F8DB9}"/>
              </a:ext>
            </a:extLst>
          </p:cNvPr>
          <p:cNvSpPr/>
          <p:nvPr/>
        </p:nvSpPr>
        <p:spPr>
          <a:xfrm>
            <a:off x="10354382" y="1529416"/>
            <a:ext cx="1628350" cy="760126"/>
          </a:xfrm>
          <a:prstGeom prst="roundRect">
            <a:avLst/>
          </a:prstGeom>
          <a:noFill/>
          <a:ln w="50800">
            <a:solidFill>
              <a:srgbClr val="83A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US" sz="2000" b="1">
                <a:solidFill>
                  <a:srgbClr val="376C8B"/>
                </a:solidFill>
                <a:latin typeface="Gotham" panose="02000504050000020004" pitchFamily="2" charset="0"/>
              </a:rPr>
              <a:t>8</a:t>
            </a:r>
            <a:r>
              <a:rPr lang="en-SG" sz="2000" b="1">
                <a:solidFill>
                  <a:srgbClr val="376C8B"/>
                </a:solidFill>
                <a:latin typeface="Gotham" panose="02000504050000020004" pitchFamily="2" charset="0"/>
              </a:rPr>
              <a:t>.0%</a:t>
            </a:r>
          </a:p>
        </p:txBody>
      </p:sp>
      <p:sp>
        <p:nvSpPr>
          <p:cNvPr id="9" name="TextBox 8">
            <a:extLst>
              <a:ext uri="{FF2B5EF4-FFF2-40B4-BE49-F238E27FC236}">
                <a16:creationId xmlns:a16="http://schemas.microsoft.com/office/drawing/2014/main" id="{7521E807-35C4-1BE0-3225-41584C27D00C}"/>
              </a:ext>
            </a:extLst>
          </p:cNvPr>
          <p:cNvSpPr txBox="1"/>
          <p:nvPr/>
        </p:nvSpPr>
        <p:spPr>
          <a:xfrm>
            <a:off x="1015820" y="1387841"/>
            <a:ext cx="2531095" cy="461665"/>
          </a:xfrm>
          <a:prstGeom prst="rect">
            <a:avLst/>
          </a:prstGeom>
          <a:noFill/>
        </p:spPr>
        <p:txBody>
          <a:bodyPr wrap="square" rtlCol="0">
            <a:spAutoFit/>
          </a:bodyPr>
          <a:lstStyle/>
          <a:p>
            <a:pPr algn="ctr"/>
            <a:r>
              <a:rPr lang="en-US" sz="2400">
                <a:latin typeface="Gotham" panose="02000504050000020004" pitchFamily="2" charset="0"/>
              </a:rPr>
              <a:t>Cost of Equity</a:t>
            </a:r>
            <a:endParaRPr lang="en-SG" sz="2400">
              <a:latin typeface="Gotham" panose="02000504050000020004" pitchFamily="2" charset="0"/>
            </a:endParaRPr>
          </a:p>
        </p:txBody>
      </p:sp>
      <p:sp>
        <p:nvSpPr>
          <p:cNvPr id="10" name="TextBox 9">
            <a:extLst>
              <a:ext uri="{FF2B5EF4-FFF2-40B4-BE49-F238E27FC236}">
                <a16:creationId xmlns:a16="http://schemas.microsoft.com/office/drawing/2014/main" id="{5797F6EE-CFE1-5D1B-1C95-C87BBA2C626B}"/>
              </a:ext>
            </a:extLst>
          </p:cNvPr>
          <p:cNvSpPr txBox="1"/>
          <p:nvPr/>
        </p:nvSpPr>
        <p:spPr>
          <a:xfrm>
            <a:off x="1579200" y="1841414"/>
            <a:ext cx="1472991" cy="584775"/>
          </a:xfrm>
          <a:prstGeom prst="rect">
            <a:avLst/>
          </a:prstGeom>
          <a:noFill/>
        </p:spPr>
        <p:txBody>
          <a:bodyPr wrap="square" rtlCol="0">
            <a:spAutoFit/>
          </a:bodyPr>
          <a:lstStyle/>
          <a:p>
            <a:pPr algn="ctr"/>
            <a:r>
              <a:rPr lang="en-US" sz="3200" b="1">
                <a:solidFill>
                  <a:srgbClr val="376C8B"/>
                </a:solidFill>
                <a:latin typeface="Gotham" panose="02000504050000020004" pitchFamily="2" charset="0"/>
              </a:rPr>
              <a:t>9.2%</a:t>
            </a:r>
            <a:endParaRPr lang="en-SG" sz="3200" b="1">
              <a:solidFill>
                <a:srgbClr val="376C8B"/>
              </a:solidFill>
              <a:latin typeface="Gotham" panose="02000504050000020004" pitchFamily="2" charset="0"/>
            </a:endParaRPr>
          </a:p>
        </p:txBody>
      </p:sp>
      <p:sp>
        <p:nvSpPr>
          <p:cNvPr id="11" name="TextBox 10">
            <a:extLst>
              <a:ext uri="{FF2B5EF4-FFF2-40B4-BE49-F238E27FC236}">
                <a16:creationId xmlns:a16="http://schemas.microsoft.com/office/drawing/2014/main" id="{C71F1C81-E179-9A55-D790-2A57EE0D4D1D}"/>
              </a:ext>
            </a:extLst>
          </p:cNvPr>
          <p:cNvSpPr txBox="1"/>
          <p:nvPr/>
        </p:nvSpPr>
        <p:spPr>
          <a:xfrm>
            <a:off x="1240164" y="2770888"/>
            <a:ext cx="2189796" cy="461665"/>
          </a:xfrm>
          <a:prstGeom prst="rect">
            <a:avLst/>
          </a:prstGeom>
          <a:noFill/>
        </p:spPr>
        <p:txBody>
          <a:bodyPr wrap="square" rtlCol="0">
            <a:spAutoFit/>
          </a:bodyPr>
          <a:lstStyle/>
          <a:p>
            <a:pPr algn="ctr"/>
            <a:r>
              <a:rPr lang="en-US" sz="2400">
                <a:latin typeface="Gotham" panose="02000504050000020004" pitchFamily="2" charset="0"/>
              </a:rPr>
              <a:t>Cost of Debt</a:t>
            </a:r>
            <a:endParaRPr lang="en-SG" sz="2400">
              <a:latin typeface="Gotham" panose="02000504050000020004" pitchFamily="2" charset="0"/>
            </a:endParaRPr>
          </a:p>
        </p:txBody>
      </p:sp>
      <p:sp>
        <p:nvSpPr>
          <p:cNvPr id="12" name="TextBox 11">
            <a:extLst>
              <a:ext uri="{FF2B5EF4-FFF2-40B4-BE49-F238E27FC236}">
                <a16:creationId xmlns:a16="http://schemas.microsoft.com/office/drawing/2014/main" id="{99B5D3B5-E961-A719-E18F-774B19D53EFD}"/>
              </a:ext>
            </a:extLst>
          </p:cNvPr>
          <p:cNvSpPr txBox="1"/>
          <p:nvPr/>
        </p:nvSpPr>
        <p:spPr>
          <a:xfrm>
            <a:off x="1579199" y="3225966"/>
            <a:ext cx="1472991" cy="584775"/>
          </a:xfrm>
          <a:prstGeom prst="rect">
            <a:avLst/>
          </a:prstGeom>
          <a:noFill/>
        </p:spPr>
        <p:txBody>
          <a:bodyPr wrap="square" rtlCol="0">
            <a:spAutoFit/>
          </a:bodyPr>
          <a:lstStyle/>
          <a:p>
            <a:pPr algn="ctr"/>
            <a:r>
              <a:rPr lang="en-US" sz="3200" b="1">
                <a:solidFill>
                  <a:srgbClr val="376C8B"/>
                </a:solidFill>
                <a:latin typeface="Gotham" panose="02000504050000020004" pitchFamily="2" charset="0"/>
              </a:rPr>
              <a:t>3.2%</a:t>
            </a:r>
            <a:endParaRPr lang="en-SG" sz="3200" b="1">
              <a:solidFill>
                <a:srgbClr val="376C8B"/>
              </a:solidFill>
              <a:latin typeface="Gotham" panose="02000504050000020004" pitchFamily="2" charset="0"/>
            </a:endParaRPr>
          </a:p>
        </p:txBody>
      </p:sp>
      <p:sp>
        <p:nvSpPr>
          <p:cNvPr id="13" name="TextBox 12">
            <a:extLst>
              <a:ext uri="{FF2B5EF4-FFF2-40B4-BE49-F238E27FC236}">
                <a16:creationId xmlns:a16="http://schemas.microsoft.com/office/drawing/2014/main" id="{82BC2C96-81C0-8961-093E-42119DDE4FA7}"/>
              </a:ext>
            </a:extLst>
          </p:cNvPr>
          <p:cNvSpPr txBox="1"/>
          <p:nvPr/>
        </p:nvSpPr>
        <p:spPr>
          <a:xfrm>
            <a:off x="1579200" y="4624277"/>
            <a:ext cx="1472991" cy="584775"/>
          </a:xfrm>
          <a:prstGeom prst="rect">
            <a:avLst/>
          </a:prstGeom>
          <a:noFill/>
        </p:spPr>
        <p:txBody>
          <a:bodyPr wrap="square" rtlCol="0">
            <a:spAutoFit/>
          </a:bodyPr>
          <a:lstStyle/>
          <a:p>
            <a:pPr algn="ctr"/>
            <a:r>
              <a:rPr lang="en-US" sz="3200" b="1">
                <a:solidFill>
                  <a:srgbClr val="376C8B"/>
                </a:solidFill>
                <a:latin typeface="Gotham" panose="02000504050000020004" pitchFamily="2" charset="0"/>
              </a:rPr>
              <a:t>8.3%</a:t>
            </a:r>
            <a:endParaRPr lang="en-SG" sz="3200" b="1">
              <a:solidFill>
                <a:srgbClr val="376C8B"/>
              </a:solidFill>
              <a:latin typeface="Gotham" panose="02000504050000020004" pitchFamily="2" charset="0"/>
            </a:endParaRPr>
          </a:p>
        </p:txBody>
      </p:sp>
      <p:sp>
        <p:nvSpPr>
          <p:cNvPr id="14" name="TextBox 13">
            <a:extLst>
              <a:ext uri="{FF2B5EF4-FFF2-40B4-BE49-F238E27FC236}">
                <a16:creationId xmlns:a16="http://schemas.microsoft.com/office/drawing/2014/main" id="{D7B2F59A-3E96-D8BD-D45E-006F71A5F69F}"/>
              </a:ext>
            </a:extLst>
          </p:cNvPr>
          <p:cNvSpPr txBox="1"/>
          <p:nvPr/>
        </p:nvSpPr>
        <p:spPr>
          <a:xfrm>
            <a:off x="1527980" y="4173056"/>
            <a:ext cx="1472991" cy="461665"/>
          </a:xfrm>
          <a:prstGeom prst="rect">
            <a:avLst/>
          </a:prstGeom>
          <a:noFill/>
        </p:spPr>
        <p:txBody>
          <a:bodyPr wrap="square" rtlCol="0">
            <a:spAutoFit/>
          </a:bodyPr>
          <a:lstStyle/>
          <a:p>
            <a:pPr algn="ctr"/>
            <a:r>
              <a:rPr lang="en-US" sz="2400">
                <a:latin typeface="Gotham" panose="02000504050000020004" pitchFamily="2" charset="0"/>
              </a:rPr>
              <a:t>WACC</a:t>
            </a:r>
            <a:endParaRPr lang="en-SG" sz="2400">
              <a:latin typeface="Gotham" panose="02000504050000020004" pitchFamily="2" charset="0"/>
            </a:endParaRPr>
          </a:p>
        </p:txBody>
      </p:sp>
      <p:sp>
        <p:nvSpPr>
          <p:cNvPr id="15" name="TextBox 14">
            <a:extLst>
              <a:ext uri="{FF2B5EF4-FFF2-40B4-BE49-F238E27FC236}">
                <a16:creationId xmlns:a16="http://schemas.microsoft.com/office/drawing/2014/main" id="{EAA7ACBF-62CD-65C4-B80F-E9E879382D98}"/>
              </a:ext>
            </a:extLst>
          </p:cNvPr>
          <p:cNvSpPr txBox="1"/>
          <p:nvPr/>
        </p:nvSpPr>
        <p:spPr>
          <a:xfrm>
            <a:off x="960797" y="5540134"/>
            <a:ext cx="2840893" cy="461665"/>
          </a:xfrm>
          <a:prstGeom prst="rect">
            <a:avLst/>
          </a:prstGeom>
          <a:noFill/>
        </p:spPr>
        <p:txBody>
          <a:bodyPr wrap="square" rtlCol="0">
            <a:spAutoFit/>
          </a:bodyPr>
          <a:lstStyle/>
          <a:p>
            <a:pPr algn="ctr"/>
            <a:r>
              <a:rPr lang="en-US" sz="2400">
                <a:latin typeface="Gotham" panose="02000504050000020004" pitchFamily="2" charset="0"/>
              </a:rPr>
              <a:t>Terminal growth</a:t>
            </a:r>
            <a:endParaRPr lang="en-SG" sz="2400">
              <a:latin typeface="Gotham" panose="02000504050000020004" pitchFamily="2" charset="0"/>
            </a:endParaRPr>
          </a:p>
        </p:txBody>
      </p:sp>
      <p:sp>
        <p:nvSpPr>
          <p:cNvPr id="16" name="TextBox 15">
            <a:extLst>
              <a:ext uri="{FF2B5EF4-FFF2-40B4-BE49-F238E27FC236}">
                <a16:creationId xmlns:a16="http://schemas.microsoft.com/office/drawing/2014/main" id="{A5CD36D7-3CC2-A4C3-211D-82C7EB7B440B}"/>
              </a:ext>
            </a:extLst>
          </p:cNvPr>
          <p:cNvSpPr txBox="1"/>
          <p:nvPr/>
        </p:nvSpPr>
        <p:spPr>
          <a:xfrm>
            <a:off x="1579199" y="6001799"/>
            <a:ext cx="1472991" cy="584775"/>
          </a:xfrm>
          <a:prstGeom prst="rect">
            <a:avLst/>
          </a:prstGeom>
          <a:noFill/>
        </p:spPr>
        <p:txBody>
          <a:bodyPr wrap="square" rtlCol="0">
            <a:spAutoFit/>
          </a:bodyPr>
          <a:lstStyle/>
          <a:p>
            <a:pPr algn="ctr"/>
            <a:r>
              <a:rPr lang="en-US" sz="3200" b="1">
                <a:solidFill>
                  <a:srgbClr val="376C8B"/>
                </a:solidFill>
                <a:latin typeface="Gotham" panose="02000504050000020004" pitchFamily="2" charset="0"/>
              </a:rPr>
              <a:t>3.0%</a:t>
            </a:r>
            <a:endParaRPr lang="en-SG" sz="3200" b="1">
              <a:solidFill>
                <a:srgbClr val="376C8B"/>
              </a:solidFill>
              <a:latin typeface="Gotham" panose="02000504050000020004" pitchFamily="2" charset="0"/>
            </a:endParaRPr>
          </a:p>
        </p:txBody>
      </p:sp>
      <p:sp>
        <p:nvSpPr>
          <p:cNvPr id="21" name="Rectangle: Rounded Corners 20">
            <a:extLst>
              <a:ext uri="{FF2B5EF4-FFF2-40B4-BE49-F238E27FC236}">
                <a16:creationId xmlns:a16="http://schemas.microsoft.com/office/drawing/2014/main" id="{1CF03745-1921-867C-3630-A1A60383A96D}"/>
              </a:ext>
            </a:extLst>
          </p:cNvPr>
          <p:cNvSpPr/>
          <p:nvPr/>
        </p:nvSpPr>
        <p:spPr>
          <a:xfrm>
            <a:off x="4330374" y="2903600"/>
            <a:ext cx="1946828" cy="760127"/>
          </a:xfrm>
          <a:prstGeom prst="roundRect">
            <a:avLst/>
          </a:prstGeom>
          <a:solidFill>
            <a:srgbClr val="83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baseline="0"/>
              <a:t> </a:t>
            </a:r>
            <a:r>
              <a:rPr lang="en-SG" sz="2000" b="1">
                <a:solidFill>
                  <a:schemeClr val="bg1"/>
                </a:solidFill>
                <a:latin typeface="Gotham" panose="02000504050000020004" pitchFamily="2" charset="0"/>
              </a:rPr>
              <a:t>Default spread</a:t>
            </a:r>
          </a:p>
        </p:txBody>
      </p:sp>
      <p:sp>
        <p:nvSpPr>
          <p:cNvPr id="22" name="Rectangle: Rounded Corners 21">
            <a:extLst>
              <a:ext uri="{FF2B5EF4-FFF2-40B4-BE49-F238E27FC236}">
                <a16:creationId xmlns:a16="http://schemas.microsoft.com/office/drawing/2014/main" id="{62EA1364-EFA3-7426-A2FD-665C3A7B5245}"/>
              </a:ext>
            </a:extLst>
          </p:cNvPr>
          <p:cNvSpPr/>
          <p:nvPr/>
        </p:nvSpPr>
        <p:spPr>
          <a:xfrm>
            <a:off x="6390888" y="2903600"/>
            <a:ext cx="1687550" cy="760127"/>
          </a:xfrm>
          <a:prstGeom prst="roundRect">
            <a:avLst/>
          </a:prstGeom>
          <a:noFill/>
          <a:ln w="50800">
            <a:solidFill>
              <a:srgbClr val="83A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baseline="0">
                <a:solidFill>
                  <a:srgbClr val="376C8B"/>
                </a:solidFill>
                <a:latin typeface="Gotham" panose="02000504020000020004" pitchFamily="2" charset="0"/>
              </a:rPr>
              <a:t>0.8%</a:t>
            </a:r>
            <a:endParaRPr lang="en-SG" sz="2000" b="1">
              <a:solidFill>
                <a:srgbClr val="376C8B"/>
              </a:solidFill>
              <a:latin typeface="Gotham" panose="02000504020000020004" pitchFamily="2" charset="0"/>
            </a:endParaRPr>
          </a:p>
        </p:txBody>
      </p:sp>
      <p:sp>
        <p:nvSpPr>
          <p:cNvPr id="23" name="Rectangle: Rounded Corners 22">
            <a:extLst>
              <a:ext uri="{FF2B5EF4-FFF2-40B4-BE49-F238E27FC236}">
                <a16:creationId xmlns:a16="http://schemas.microsoft.com/office/drawing/2014/main" id="{3627257B-B660-2D45-914F-C431A8C218E8}"/>
              </a:ext>
            </a:extLst>
          </p:cNvPr>
          <p:cNvSpPr/>
          <p:nvPr/>
        </p:nvSpPr>
        <p:spPr>
          <a:xfrm>
            <a:off x="8304974" y="2903599"/>
            <a:ext cx="1946828" cy="760127"/>
          </a:xfrm>
          <a:prstGeom prst="roundRect">
            <a:avLst/>
          </a:prstGeom>
          <a:solidFill>
            <a:srgbClr val="83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baseline="0"/>
              <a:t> </a:t>
            </a:r>
            <a:r>
              <a:rPr lang="en-SG" sz="2000" b="1" baseline="0">
                <a:solidFill>
                  <a:schemeClr val="bg1"/>
                </a:solidFill>
                <a:latin typeface="Gotham" panose="02000504050000020004" pitchFamily="2" charset="0"/>
              </a:rPr>
              <a:t>Tax rate</a:t>
            </a:r>
            <a:endParaRPr lang="en-SG" sz="2000" b="1">
              <a:solidFill>
                <a:schemeClr val="bg1"/>
              </a:solidFill>
              <a:latin typeface="Gotham" panose="02000504050000020004" pitchFamily="2" charset="0"/>
            </a:endParaRPr>
          </a:p>
        </p:txBody>
      </p:sp>
      <p:sp>
        <p:nvSpPr>
          <p:cNvPr id="24" name="Rectangle: Rounded Corners 23">
            <a:extLst>
              <a:ext uri="{FF2B5EF4-FFF2-40B4-BE49-F238E27FC236}">
                <a16:creationId xmlns:a16="http://schemas.microsoft.com/office/drawing/2014/main" id="{F264904C-89C2-35C3-AB1B-9EBC23B9358D}"/>
              </a:ext>
            </a:extLst>
          </p:cNvPr>
          <p:cNvSpPr/>
          <p:nvPr/>
        </p:nvSpPr>
        <p:spPr>
          <a:xfrm>
            <a:off x="10354866" y="2903599"/>
            <a:ext cx="1627866" cy="760126"/>
          </a:xfrm>
          <a:prstGeom prst="roundRect">
            <a:avLst/>
          </a:prstGeom>
          <a:noFill/>
          <a:ln w="50800">
            <a:solidFill>
              <a:srgbClr val="83A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US" sz="2000" b="1">
                <a:solidFill>
                  <a:srgbClr val="376C8B"/>
                </a:solidFill>
                <a:latin typeface="Gotham" panose="02000504050000020004" pitchFamily="2" charset="0"/>
              </a:rPr>
              <a:t>19</a:t>
            </a:r>
            <a:r>
              <a:rPr lang="en-SG" sz="2000" b="1">
                <a:solidFill>
                  <a:srgbClr val="376C8B"/>
                </a:solidFill>
                <a:latin typeface="Gotham" panose="02000504050000020004" pitchFamily="2" charset="0"/>
              </a:rPr>
              <a:t>%</a:t>
            </a:r>
          </a:p>
        </p:txBody>
      </p:sp>
      <p:sp>
        <p:nvSpPr>
          <p:cNvPr id="25" name="Rectangle: Rounded Corners 24">
            <a:extLst>
              <a:ext uri="{FF2B5EF4-FFF2-40B4-BE49-F238E27FC236}">
                <a16:creationId xmlns:a16="http://schemas.microsoft.com/office/drawing/2014/main" id="{97D2A745-EE4B-881C-402C-F0A85A9BE1FD}"/>
              </a:ext>
            </a:extLst>
          </p:cNvPr>
          <p:cNvSpPr/>
          <p:nvPr/>
        </p:nvSpPr>
        <p:spPr>
          <a:xfrm>
            <a:off x="4330374" y="4300377"/>
            <a:ext cx="1946828" cy="760127"/>
          </a:xfrm>
          <a:prstGeom prst="roundRect">
            <a:avLst/>
          </a:prstGeom>
          <a:solidFill>
            <a:srgbClr val="83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baseline="0"/>
              <a:t> </a:t>
            </a:r>
            <a:r>
              <a:rPr lang="en-SG" sz="2000" b="1" baseline="0">
                <a:solidFill>
                  <a:schemeClr val="bg1"/>
                </a:solidFill>
                <a:latin typeface="Gotham" panose="02000504050000020004" pitchFamily="2" charset="0"/>
              </a:rPr>
              <a:t>Market D/E Ratio</a:t>
            </a:r>
            <a:endParaRPr lang="en-SG" sz="2000" b="1">
              <a:solidFill>
                <a:schemeClr val="bg1"/>
              </a:solidFill>
              <a:latin typeface="Gotham" panose="02000504050000020004" pitchFamily="2" charset="0"/>
            </a:endParaRPr>
          </a:p>
        </p:txBody>
      </p:sp>
      <p:sp>
        <p:nvSpPr>
          <p:cNvPr id="26" name="Rectangle: Rounded Corners 25">
            <a:extLst>
              <a:ext uri="{FF2B5EF4-FFF2-40B4-BE49-F238E27FC236}">
                <a16:creationId xmlns:a16="http://schemas.microsoft.com/office/drawing/2014/main" id="{A182BCB4-585B-EFC1-84B6-5E8D0A71D2B2}"/>
              </a:ext>
            </a:extLst>
          </p:cNvPr>
          <p:cNvSpPr/>
          <p:nvPr/>
        </p:nvSpPr>
        <p:spPr>
          <a:xfrm>
            <a:off x="6390888" y="4300377"/>
            <a:ext cx="1687550" cy="760127"/>
          </a:xfrm>
          <a:prstGeom prst="roundRect">
            <a:avLst/>
          </a:prstGeom>
          <a:noFill/>
          <a:ln w="50800">
            <a:solidFill>
              <a:srgbClr val="83A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a:solidFill>
                  <a:srgbClr val="376C8B"/>
                </a:solidFill>
                <a:latin typeface="Gotham" panose="02000504020000020004" pitchFamily="2" charset="0"/>
              </a:rPr>
              <a:t>18</a:t>
            </a:r>
            <a:r>
              <a:rPr lang="en-SG" sz="2000" b="1" baseline="0">
                <a:solidFill>
                  <a:srgbClr val="376C8B"/>
                </a:solidFill>
                <a:latin typeface="Gotham" panose="02000504020000020004" pitchFamily="2" charset="0"/>
              </a:rPr>
              <a:t>%</a:t>
            </a:r>
            <a:endParaRPr lang="en-SG" sz="2000" b="1">
              <a:solidFill>
                <a:srgbClr val="376C8B"/>
              </a:solidFill>
              <a:latin typeface="Gotham" panose="02000504020000020004" pitchFamily="2" charset="0"/>
            </a:endParaRPr>
          </a:p>
        </p:txBody>
      </p:sp>
      <p:sp>
        <p:nvSpPr>
          <p:cNvPr id="27" name="Rectangle: Rounded Corners 26">
            <a:extLst>
              <a:ext uri="{FF2B5EF4-FFF2-40B4-BE49-F238E27FC236}">
                <a16:creationId xmlns:a16="http://schemas.microsoft.com/office/drawing/2014/main" id="{EB8777A9-651A-11DB-A0E5-AFF6F355C314}"/>
              </a:ext>
            </a:extLst>
          </p:cNvPr>
          <p:cNvSpPr/>
          <p:nvPr/>
        </p:nvSpPr>
        <p:spPr>
          <a:xfrm>
            <a:off x="4330374" y="5707274"/>
            <a:ext cx="1946828" cy="760127"/>
          </a:xfrm>
          <a:prstGeom prst="roundRect">
            <a:avLst/>
          </a:prstGeom>
          <a:solidFill>
            <a:srgbClr val="83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baseline="0"/>
              <a:t> </a:t>
            </a:r>
            <a:r>
              <a:rPr lang="en-SG" sz="2000" b="1">
                <a:solidFill>
                  <a:schemeClr val="bg1"/>
                </a:solidFill>
                <a:latin typeface="Gotham" panose="02000504050000020004" pitchFamily="2" charset="0"/>
              </a:rPr>
              <a:t>Long-run SG inflation</a:t>
            </a:r>
          </a:p>
        </p:txBody>
      </p:sp>
      <p:sp>
        <p:nvSpPr>
          <p:cNvPr id="28" name="Rectangle: Rounded Corners 27">
            <a:extLst>
              <a:ext uri="{FF2B5EF4-FFF2-40B4-BE49-F238E27FC236}">
                <a16:creationId xmlns:a16="http://schemas.microsoft.com/office/drawing/2014/main" id="{25E7677D-B995-5149-4D18-98F2A5A76F51}"/>
              </a:ext>
            </a:extLst>
          </p:cNvPr>
          <p:cNvSpPr/>
          <p:nvPr/>
        </p:nvSpPr>
        <p:spPr>
          <a:xfrm>
            <a:off x="6390888" y="5707274"/>
            <a:ext cx="1687550" cy="760127"/>
          </a:xfrm>
          <a:prstGeom prst="roundRect">
            <a:avLst/>
          </a:prstGeom>
          <a:noFill/>
          <a:ln w="50800">
            <a:solidFill>
              <a:srgbClr val="83A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defRPr sz="1400" b="0" i="0" u="none" strike="noStrike" kern="1200" spc="0" baseline="0">
                <a:solidFill>
                  <a:prstClr val="black">
                    <a:lumMod val="65000"/>
                    <a:lumOff val="35000"/>
                  </a:prstClr>
                </a:solidFill>
                <a:latin typeface="+mn-lt"/>
                <a:ea typeface="+mn-ea"/>
                <a:cs typeface="+mn-cs"/>
              </a:defRPr>
            </a:pPr>
            <a:r>
              <a:rPr lang="en-SG" sz="2000" b="1">
                <a:solidFill>
                  <a:srgbClr val="376C8B"/>
                </a:solidFill>
                <a:latin typeface="Gotham" panose="02000504020000020004" pitchFamily="2" charset="0"/>
              </a:rPr>
              <a:t>3.0</a:t>
            </a:r>
            <a:r>
              <a:rPr lang="en-SG" sz="2000" b="1" baseline="0">
                <a:solidFill>
                  <a:srgbClr val="376C8B"/>
                </a:solidFill>
                <a:latin typeface="Gotham" panose="02000504020000020004" pitchFamily="2" charset="0"/>
              </a:rPr>
              <a:t>%</a:t>
            </a:r>
            <a:endParaRPr lang="en-SG" sz="2000" b="1">
              <a:solidFill>
                <a:srgbClr val="376C8B"/>
              </a:solidFill>
              <a:latin typeface="Gotham" panose="02000504020000020004" pitchFamily="2" charset="0"/>
            </a:endParaRPr>
          </a:p>
        </p:txBody>
      </p:sp>
    </p:spTree>
    <p:extLst>
      <p:ext uri="{BB962C8B-B14F-4D97-AF65-F5344CB8AC3E}">
        <p14:creationId xmlns:p14="http://schemas.microsoft.com/office/powerpoint/2010/main" val="67727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rrow: Right 65">
            <a:extLst>
              <a:ext uri="{FF2B5EF4-FFF2-40B4-BE49-F238E27FC236}">
                <a16:creationId xmlns:a16="http://schemas.microsoft.com/office/drawing/2014/main" id="{EDE6F196-772E-BF6C-02B3-69C16279914E}"/>
              </a:ext>
            </a:extLst>
          </p:cNvPr>
          <p:cNvSpPr/>
          <p:nvPr/>
        </p:nvSpPr>
        <p:spPr>
          <a:xfrm>
            <a:off x="4767515" y="1441771"/>
            <a:ext cx="2452389" cy="1241329"/>
          </a:xfrm>
          <a:prstGeom prst="rightArrow">
            <a:avLst/>
          </a:prstGeom>
          <a:solidFill>
            <a:srgbClr val="E2A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object 23">
            <a:extLst>
              <a:ext uri="{FF2B5EF4-FFF2-40B4-BE49-F238E27FC236}">
                <a16:creationId xmlns:a16="http://schemas.microsoft.com/office/drawing/2014/main" id="{33EF3FD5-D386-8625-1B65-42EE4191126F}"/>
              </a:ext>
            </a:extLst>
          </p:cNvPr>
          <p:cNvSpPr txBox="1">
            <a:spLocks noGrp="1"/>
          </p:cNvSpPr>
          <p:nvPr>
            <p:ph type="title"/>
          </p:nvPr>
        </p:nvSpPr>
        <p:spPr>
          <a:xfrm>
            <a:off x="354553" y="320660"/>
            <a:ext cx="10407650"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spc="-10">
                <a:latin typeface="Raleway" pitchFamily="2" charset="0"/>
              </a:rPr>
              <a:t>DCF analysis shows a positive upside</a:t>
            </a:r>
          </a:p>
        </p:txBody>
      </p:sp>
      <p:sp>
        <p:nvSpPr>
          <p:cNvPr id="4" name="Slide Number Placeholder 3">
            <a:extLst>
              <a:ext uri="{FF2B5EF4-FFF2-40B4-BE49-F238E27FC236}">
                <a16:creationId xmlns:a16="http://schemas.microsoft.com/office/drawing/2014/main" id="{4A22DE49-EB25-D189-DB4C-1FCB5C689B5D}"/>
              </a:ext>
            </a:extLst>
          </p:cNvPr>
          <p:cNvSpPr>
            <a:spLocks noGrp="1"/>
          </p:cNvSpPr>
          <p:nvPr>
            <p:ph type="sldNum" sz="quarter" idx="12"/>
          </p:nvPr>
        </p:nvSpPr>
        <p:spPr/>
        <p:txBody>
          <a:bodyPr/>
          <a:lstStyle/>
          <a:p>
            <a:fld id="{4C24C597-01F2-4650-9249-A96EC1CE4FD4}" type="slidenum">
              <a:rPr lang="en-ID" smtClean="0"/>
              <a:t>23</a:t>
            </a:fld>
            <a:endParaRPr lang="en-ID"/>
          </a:p>
        </p:txBody>
      </p:sp>
      <p:grpSp>
        <p:nvGrpSpPr>
          <p:cNvPr id="6" name="object 6">
            <a:extLst>
              <a:ext uri="{FF2B5EF4-FFF2-40B4-BE49-F238E27FC236}">
                <a16:creationId xmlns:a16="http://schemas.microsoft.com/office/drawing/2014/main" id="{50A1ACCC-A67E-566E-B37E-AEC98ED62DC5}"/>
              </a:ext>
            </a:extLst>
          </p:cNvPr>
          <p:cNvGrpSpPr/>
          <p:nvPr/>
        </p:nvGrpSpPr>
        <p:grpSpPr>
          <a:xfrm>
            <a:off x="2739792" y="3999893"/>
            <a:ext cx="6559626" cy="2079778"/>
            <a:chOff x="672896" y="3839883"/>
            <a:chExt cx="6559626" cy="2079778"/>
          </a:xfrm>
        </p:grpSpPr>
        <p:sp>
          <p:nvSpPr>
            <p:cNvPr id="7" name="object 7">
              <a:extLst>
                <a:ext uri="{FF2B5EF4-FFF2-40B4-BE49-F238E27FC236}">
                  <a16:creationId xmlns:a16="http://schemas.microsoft.com/office/drawing/2014/main" id="{2C32AE75-8699-3C22-E86C-2354FCC4FE21}"/>
                </a:ext>
              </a:extLst>
            </p:cNvPr>
            <p:cNvSpPr/>
            <p:nvPr/>
          </p:nvSpPr>
          <p:spPr>
            <a:xfrm>
              <a:off x="1741169" y="3839921"/>
              <a:ext cx="1218565" cy="415290"/>
            </a:xfrm>
            <a:custGeom>
              <a:avLst/>
              <a:gdLst/>
              <a:ahLst/>
              <a:cxnLst/>
              <a:rect l="l" t="t" r="r" b="b"/>
              <a:pathLst>
                <a:path w="1218564" h="415289">
                  <a:moveTo>
                    <a:pt x="1218133" y="0"/>
                  </a:moveTo>
                  <a:lnTo>
                    <a:pt x="0" y="0"/>
                  </a:lnTo>
                  <a:lnTo>
                    <a:pt x="0" y="415086"/>
                  </a:lnTo>
                  <a:lnTo>
                    <a:pt x="1218133" y="415086"/>
                  </a:lnTo>
                  <a:lnTo>
                    <a:pt x="1218133" y="0"/>
                  </a:lnTo>
                  <a:close/>
                </a:path>
              </a:pathLst>
            </a:custGeom>
            <a:solidFill>
              <a:srgbClr val="D1E7DA"/>
            </a:solidFill>
          </p:spPr>
          <p:txBody>
            <a:bodyPr wrap="square" lIns="0" tIns="0" rIns="0" bIns="0" rtlCol="0"/>
            <a:lstStyle/>
            <a:p>
              <a:pPr algn="ctr">
                <a:lnSpc>
                  <a:spcPct val="150000"/>
                </a:lnSpc>
              </a:pPr>
              <a:endParaRPr lang="en-US"/>
            </a:p>
          </p:txBody>
        </p:sp>
        <p:sp>
          <p:nvSpPr>
            <p:cNvPr id="8" name="object 8">
              <a:extLst>
                <a:ext uri="{FF2B5EF4-FFF2-40B4-BE49-F238E27FC236}">
                  <a16:creationId xmlns:a16="http://schemas.microsoft.com/office/drawing/2014/main" id="{E1E0CB34-2DCA-047D-41F2-7275EFEF9E06}"/>
                </a:ext>
              </a:extLst>
            </p:cNvPr>
            <p:cNvSpPr/>
            <p:nvPr/>
          </p:nvSpPr>
          <p:spPr>
            <a:xfrm>
              <a:off x="2957130" y="3839883"/>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BBDDDB"/>
            </a:solidFill>
          </p:spPr>
          <p:txBody>
            <a:bodyPr wrap="square" lIns="0" tIns="0" rIns="0" bIns="0" rtlCol="0"/>
            <a:lstStyle/>
            <a:p>
              <a:pPr algn="ctr">
                <a:lnSpc>
                  <a:spcPct val="150000"/>
                </a:lnSpc>
              </a:pPr>
              <a:endParaRPr/>
            </a:p>
          </p:txBody>
        </p:sp>
        <p:sp>
          <p:nvSpPr>
            <p:cNvPr id="9" name="object 9">
              <a:extLst>
                <a:ext uri="{FF2B5EF4-FFF2-40B4-BE49-F238E27FC236}">
                  <a16:creationId xmlns:a16="http://schemas.microsoft.com/office/drawing/2014/main" id="{D61E5E54-E283-0E4E-FE2E-4382A0B32773}"/>
                </a:ext>
              </a:extLst>
            </p:cNvPr>
            <p:cNvSpPr/>
            <p:nvPr/>
          </p:nvSpPr>
          <p:spPr>
            <a:xfrm>
              <a:off x="4027423" y="3839921"/>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9FCFDC"/>
            </a:solidFill>
          </p:spPr>
          <p:txBody>
            <a:bodyPr wrap="square" lIns="0" tIns="0" rIns="0" bIns="0" rtlCol="0"/>
            <a:lstStyle/>
            <a:p>
              <a:pPr algn="ctr">
                <a:lnSpc>
                  <a:spcPct val="150000"/>
                </a:lnSpc>
              </a:pPr>
              <a:endParaRPr/>
            </a:p>
          </p:txBody>
        </p:sp>
        <p:sp>
          <p:nvSpPr>
            <p:cNvPr id="10" name="object 10">
              <a:extLst>
                <a:ext uri="{FF2B5EF4-FFF2-40B4-BE49-F238E27FC236}">
                  <a16:creationId xmlns:a16="http://schemas.microsoft.com/office/drawing/2014/main" id="{FF11512A-0D0C-D972-5CDD-213A636115B6}"/>
                </a:ext>
              </a:extLst>
            </p:cNvPr>
            <p:cNvSpPr/>
            <p:nvPr/>
          </p:nvSpPr>
          <p:spPr>
            <a:xfrm>
              <a:off x="5095621" y="3839921"/>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78BBDD"/>
            </a:solidFill>
          </p:spPr>
          <p:txBody>
            <a:bodyPr wrap="square" lIns="0" tIns="0" rIns="0" bIns="0" rtlCol="0" anchor="t"/>
            <a:lstStyle/>
            <a:p>
              <a:pPr algn="ctr">
                <a:lnSpc>
                  <a:spcPct val="150000"/>
                </a:lnSpc>
              </a:pPr>
              <a:endParaRPr/>
            </a:p>
          </p:txBody>
        </p:sp>
        <p:sp>
          <p:nvSpPr>
            <p:cNvPr id="11" name="object 11">
              <a:extLst>
                <a:ext uri="{FF2B5EF4-FFF2-40B4-BE49-F238E27FC236}">
                  <a16:creationId xmlns:a16="http://schemas.microsoft.com/office/drawing/2014/main" id="{869B4EF1-739A-7E96-3880-7BF3FD236380}"/>
                </a:ext>
              </a:extLst>
            </p:cNvPr>
            <p:cNvSpPr/>
            <p:nvPr/>
          </p:nvSpPr>
          <p:spPr>
            <a:xfrm>
              <a:off x="6163817" y="3839921"/>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3C9FDF"/>
            </a:solidFill>
          </p:spPr>
          <p:txBody>
            <a:bodyPr wrap="square" lIns="0" tIns="0" rIns="0" bIns="0" rtlCol="0" anchor="t"/>
            <a:lstStyle/>
            <a:p>
              <a:pPr algn="ctr">
                <a:lnSpc>
                  <a:spcPct val="150000"/>
                </a:lnSpc>
              </a:pPr>
              <a:endParaRPr/>
            </a:p>
          </p:txBody>
        </p:sp>
        <p:sp>
          <p:nvSpPr>
            <p:cNvPr id="12" name="object 12">
              <a:extLst>
                <a:ext uri="{FF2B5EF4-FFF2-40B4-BE49-F238E27FC236}">
                  <a16:creationId xmlns:a16="http://schemas.microsoft.com/office/drawing/2014/main" id="{E6332A6A-9771-2E2C-F962-47251D6CE4DF}"/>
                </a:ext>
              </a:extLst>
            </p:cNvPr>
            <p:cNvSpPr/>
            <p:nvPr/>
          </p:nvSpPr>
          <p:spPr>
            <a:xfrm>
              <a:off x="1741169" y="4255084"/>
              <a:ext cx="1218565" cy="415290"/>
            </a:xfrm>
            <a:custGeom>
              <a:avLst/>
              <a:gdLst/>
              <a:ahLst/>
              <a:cxnLst/>
              <a:rect l="l" t="t" r="r" b="b"/>
              <a:pathLst>
                <a:path w="1218564" h="415289">
                  <a:moveTo>
                    <a:pt x="1218133" y="0"/>
                  </a:moveTo>
                  <a:lnTo>
                    <a:pt x="0" y="0"/>
                  </a:lnTo>
                  <a:lnTo>
                    <a:pt x="0" y="415086"/>
                  </a:lnTo>
                  <a:lnTo>
                    <a:pt x="1218133" y="415086"/>
                  </a:lnTo>
                  <a:lnTo>
                    <a:pt x="1218133" y="0"/>
                  </a:lnTo>
                  <a:close/>
                </a:path>
              </a:pathLst>
            </a:custGeom>
            <a:solidFill>
              <a:srgbClr val="E6F1DF"/>
            </a:solidFill>
          </p:spPr>
          <p:txBody>
            <a:bodyPr wrap="square" lIns="0" tIns="0" rIns="0" bIns="0" rtlCol="0"/>
            <a:lstStyle/>
            <a:p>
              <a:pPr algn="ctr">
                <a:lnSpc>
                  <a:spcPct val="150000"/>
                </a:lnSpc>
              </a:pPr>
              <a:endParaRPr/>
            </a:p>
          </p:txBody>
        </p:sp>
        <p:sp>
          <p:nvSpPr>
            <p:cNvPr id="13" name="object 13">
              <a:extLst>
                <a:ext uri="{FF2B5EF4-FFF2-40B4-BE49-F238E27FC236}">
                  <a16:creationId xmlns:a16="http://schemas.microsoft.com/office/drawing/2014/main" id="{4C5C0F24-CD6B-CE7B-B987-E167279DC652}"/>
                </a:ext>
              </a:extLst>
            </p:cNvPr>
            <p:cNvSpPr/>
            <p:nvPr/>
          </p:nvSpPr>
          <p:spPr>
            <a:xfrm>
              <a:off x="2959227" y="4255084"/>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DAEBDA"/>
            </a:solidFill>
          </p:spPr>
          <p:txBody>
            <a:bodyPr wrap="square" lIns="0" tIns="0" rIns="0" bIns="0" rtlCol="0"/>
            <a:lstStyle/>
            <a:p>
              <a:pPr algn="ctr">
                <a:lnSpc>
                  <a:spcPct val="150000"/>
                </a:lnSpc>
              </a:pPr>
              <a:endParaRPr/>
            </a:p>
          </p:txBody>
        </p:sp>
        <p:sp>
          <p:nvSpPr>
            <p:cNvPr id="14" name="object 14">
              <a:extLst>
                <a:ext uri="{FF2B5EF4-FFF2-40B4-BE49-F238E27FC236}">
                  <a16:creationId xmlns:a16="http://schemas.microsoft.com/office/drawing/2014/main" id="{3FB87717-D39C-0C98-DED9-67CBAB6AE407}"/>
                </a:ext>
              </a:extLst>
            </p:cNvPr>
            <p:cNvSpPr/>
            <p:nvPr/>
          </p:nvSpPr>
          <p:spPr>
            <a:xfrm>
              <a:off x="4027423" y="4255084"/>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C5E0DB"/>
            </a:solidFill>
          </p:spPr>
          <p:txBody>
            <a:bodyPr wrap="square" lIns="0" tIns="0" rIns="0" bIns="0" rtlCol="0"/>
            <a:lstStyle/>
            <a:p>
              <a:pPr algn="ctr">
                <a:lnSpc>
                  <a:spcPct val="150000"/>
                </a:lnSpc>
              </a:pPr>
              <a:endParaRPr/>
            </a:p>
          </p:txBody>
        </p:sp>
        <p:sp>
          <p:nvSpPr>
            <p:cNvPr id="15" name="object 15">
              <a:extLst>
                <a:ext uri="{FF2B5EF4-FFF2-40B4-BE49-F238E27FC236}">
                  <a16:creationId xmlns:a16="http://schemas.microsoft.com/office/drawing/2014/main" id="{CF0224EF-6B68-C276-AA3B-F65C43973CAF}"/>
                </a:ext>
              </a:extLst>
            </p:cNvPr>
            <p:cNvSpPr/>
            <p:nvPr/>
          </p:nvSpPr>
          <p:spPr>
            <a:xfrm>
              <a:off x="5095621" y="4255084"/>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AAD3DC"/>
            </a:solidFill>
          </p:spPr>
          <p:txBody>
            <a:bodyPr wrap="square" lIns="0" tIns="0" rIns="0" bIns="0" rtlCol="0" anchor="t"/>
            <a:lstStyle/>
            <a:p>
              <a:pPr algn="ctr">
                <a:lnSpc>
                  <a:spcPct val="150000"/>
                </a:lnSpc>
              </a:pPr>
              <a:endParaRPr/>
            </a:p>
          </p:txBody>
        </p:sp>
        <p:sp>
          <p:nvSpPr>
            <p:cNvPr id="16" name="object 16">
              <a:extLst>
                <a:ext uri="{FF2B5EF4-FFF2-40B4-BE49-F238E27FC236}">
                  <a16:creationId xmlns:a16="http://schemas.microsoft.com/office/drawing/2014/main" id="{76527F7A-288F-1295-8F2A-EB154C8DC6A8}"/>
                </a:ext>
              </a:extLst>
            </p:cNvPr>
            <p:cNvSpPr/>
            <p:nvPr/>
          </p:nvSpPr>
          <p:spPr>
            <a:xfrm>
              <a:off x="6163817" y="4255084"/>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85C2DD"/>
            </a:solidFill>
          </p:spPr>
          <p:txBody>
            <a:bodyPr wrap="square" lIns="0" tIns="0" rIns="0" bIns="0" rtlCol="0" anchor="t"/>
            <a:lstStyle/>
            <a:p>
              <a:pPr algn="ctr">
                <a:lnSpc>
                  <a:spcPct val="150000"/>
                </a:lnSpc>
              </a:pPr>
              <a:endParaRPr/>
            </a:p>
          </p:txBody>
        </p:sp>
        <p:sp>
          <p:nvSpPr>
            <p:cNvPr id="17" name="object 17">
              <a:extLst>
                <a:ext uri="{FF2B5EF4-FFF2-40B4-BE49-F238E27FC236}">
                  <a16:creationId xmlns:a16="http://schemas.microsoft.com/office/drawing/2014/main" id="{E03EC3C8-0A91-E18F-7481-A745826E7B01}"/>
                </a:ext>
              </a:extLst>
            </p:cNvPr>
            <p:cNvSpPr/>
            <p:nvPr/>
          </p:nvSpPr>
          <p:spPr>
            <a:xfrm>
              <a:off x="1741169" y="4670119"/>
              <a:ext cx="1218565" cy="415290"/>
            </a:xfrm>
            <a:custGeom>
              <a:avLst/>
              <a:gdLst/>
              <a:ahLst/>
              <a:cxnLst/>
              <a:rect l="l" t="t" r="r" b="b"/>
              <a:pathLst>
                <a:path w="1218564" h="415289">
                  <a:moveTo>
                    <a:pt x="1218133" y="0"/>
                  </a:moveTo>
                  <a:lnTo>
                    <a:pt x="0" y="0"/>
                  </a:lnTo>
                  <a:lnTo>
                    <a:pt x="0" y="415086"/>
                  </a:lnTo>
                  <a:lnTo>
                    <a:pt x="1218133" y="415086"/>
                  </a:lnTo>
                  <a:lnTo>
                    <a:pt x="1218133" y="0"/>
                  </a:lnTo>
                  <a:close/>
                </a:path>
              </a:pathLst>
            </a:custGeom>
            <a:solidFill>
              <a:srgbClr val="EFF7EB"/>
            </a:solidFill>
          </p:spPr>
          <p:txBody>
            <a:bodyPr wrap="square" lIns="0" tIns="0" rIns="0" bIns="0" rtlCol="0"/>
            <a:lstStyle/>
            <a:p>
              <a:pPr algn="ctr">
                <a:lnSpc>
                  <a:spcPct val="150000"/>
                </a:lnSpc>
              </a:pPr>
              <a:endParaRPr/>
            </a:p>
          </p:txBody>
        </p:sp>
        <p:sp>
          <p:nvSpPr>
            <p:cNvPr id="18" name="object 18">
              <a:extLst>
                <a:ext uri="{FF2B5EF4-FFF2-40B4-BE49-F238E27FC236}">
                  <a16:creationId xmlns:a16="http://schemas.microsoft.com/office/drawing/2014/main" id="{50B83825-4E0B-8CD9-1B02-B7C39E16B6DB}"/>
                </a:ext>
              </a:extLst>
            </p:cNvPr>
            <p:cNvSpPr/>
            <p:nvPr/>
          </p:nvSpPr>
          <p:spPr>
            <a:xfrm>
              <a:off x="2959227" y="4670119"/>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EAF4E3"/>
            </a:solidFill>
          </p:spPr>
          <p:txBody>
            <a:bodyPr wrap="square" lIns="0" tIns="0" rIns="0" bIns="0" rtlCol="0"/>
            <a:lstStyle/>
            <a:p>
              <a:pPr algn="ctr">
                <a:lnSpc>
                  <a:spcPct val="150000"/>
                </a:lnSpc>
              </a:pPr>
              <a:endParaRPr/>
            </a:p>
          </p:txBody>
        </p:sp>
        <p:sp>
          <p:nvSpPr>
            <p:cNvPr id="19" name="object 19">
              <a:extLst>
                <a:ext uri="{FF2B5EF4-FFF2-40B4-BE49-F238E27FC236}">
                  <a16:creationId xmlns:a16="http://schemas.microsoft.com/office/drawing/2014/main" id="{87BF47C5-766F-37B5-93C8-7A55C9B271B6}"/>
                </a:ext>
              </a:extLst>
            </p:cNvPr>
            <p:cNvSpPr/>
            <p:nvPr/>
          </p:nvSpPr>
          <p:spPr>
            <a:xfrm>
              <a:off x="4013174" y="4669718"/>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E1EEDA"/>
            </a:solidFill>
          </p:spPr>
          <p:txBody>
            <a:bodyPr wrap="square" lIns="0" tIns="0" rIns="0" bIns="0" rtlCol="0"/>
            <a:lstStyle/>
            <a:p>
              <a:pPr algn="ctr">
                <a:lnSpc>
                  <a:spcPct val="150000"/>
                </a:lnSpc>
              </a:pPr>
              <a:endParaRPr/>
            </a:p>
          </p:txBody>
        </p:sp>
        <p:sp>
          <p:nvSpPr>
            <p:cNvPr id="20" name="object 20">
              <a:extLst>
                <a:ext uri="{FF2B5EF4-FFF2-40B4-BE49-F238E27FC236}">
                  <a16:creationId xmlns:a16="http://schemas.microsoft.com/office/drawing/2014/main" id="{9E675350-76B3-CA58-A171-4F74222FA770}"/>
                </a:ext>
              </a:extLst>
            </p:cNvPr>
            <p:cNvSpPr/>
            <p:nvPr/>
          </p:nvSpPr>
          <p:spPr>
            <a:xfrm>
              <a:off x="5095620" y="4670078"/>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CEE6DA"/>
            </a:solidFill>
          </p:spPr>
          <p:txBody>
            <a:bodyPr wrap="square" lIns="0" tIns="0" rIns="0" bIns="0" rtlCol="0" anchor="t"/>
            <a:lstStyle/>
            <a:p>
              <a:pPr algn="ctr">
                <a:lnSpc>
                  <a:spcPct val="150000"/>
                </a:lnSpc>
              </a:pPr>
              <a:endParaRPr/>
            </a:p>
          </p:txBody>
        </p:sp>
        <p:sp>
          <p:nvSpPr>
            <p:cNvPr id="21" name="object 21">
              <a:extLst>
                <a:ext uri="{FF2B5EF4-FFF2-40B4-BE49-F238E27FC236}">
                  <a16:creationId xmlns:a16="http://schemas.microsoft.com/office/drawing/2014/main" id="{A792C2AA-EDFB-1F0D-75F9-EE0864FEB2FC}"/>
                </a:ext>
              </a:extLst>
            </p:cNvPr>
            <p:cNvSpPr/>
            <p:nvPr/>
          </p:nvSpPr>
          <p:spPr>
            <a:xfrm>
              <a:off x="6163817" y="4670119"/>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B4D9DB"/>
            </a:solidFill>
          </p:spPr>
          <p:txBody>
            <a:bodyPr wrap="square" lIns="0" tIns="0" rIns="0" bIns="0" rtlCol="0" anchor="t"/>
            <a:lstStyle/>
            <a:p>
              <a:pPr algn="ctr">
                <a:lnSpc>
                  <a:spcPct val="150000"/>
                </a:lnSpc>
              </a:pPr>
              <a:endParaRPr/>
            </a:p>
          </p:txBody>
        </p:sp>
        <p:sp>
          <p:nvSpPr>
            <p:cNvPr id="22" name="object 22">
              <a:extLst>
                <a:ext uri="{FF2B5EF4-FFF2-40B4-BE49-F238E27FC236}">
                  <a16:creationId xmlns:a16="http://schemas.microsoft.com/office/drawing/2014/main" id="{6CF0A80D-8259-9A49-A3D9-9038A18E515A}"/>
                </a:ext>
              </a:extLst>
            </p:cNvPr>
            <p:cNvSpPr/>
            <p:nvPr/>
          </p:nvSpPr>
          <p:spPr>
            <a:xfrm>
              <a:off x="5095621" y="5085155"/>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E6F1DF"/>
            </a:solidFill>
          </p:spPr>
          <p:txBody>
            <a:bodyPr wrap="square" lIns="0" tIns="0" rIns="0" bIns="0" rtlCol="0" anchor="t"/>
            <a:lstStyle/>
            <a:p>
              <a:pPr algn="ctr">
                <a:lnSpc>
                  <a:spcPct val="150000"/>
                </a:lnSpc>
              </a:pPr>
              <a:endParaRPr/>
            </a:p>
          </p:txBody>
        </p:sp>
        <p:sp>
          <p:nvSpPr>
            <p:cNvPr id="23" name="object 23">
              <a:extLst>
                <a:ext uri="{FF2B5EF4-FFF2-40B4-BE49-F238E27FC236}">
                  <a16:creationId xmlns:a16="http://schemas.microsoft.com/office/drawing/2014/main" id="{11454F1F-A649-906F-17A0-76FDE1577515}"/>
                </a:ext>
              </a:extLst>
            </p:cNvPr>
            <p:cNvSpPr/>
            <p:nvPr/>
          </p:nvSpPr>
          <p:spPr>
            <a:xfrm>
              <a:off x="6163817" y="5085155"/>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D6EADA"/>
            </a:solidFill>
          </p:spPr>
          <p:txBody>
            <a:bodyPr wrap="square" lIns="0" tIns="0" rIns="0" bIns="0" rtlCol="0" anchor="t"/>
            <a:lstStyle/>
            <a:p>
              <a:pPr algn="ctr">
                <a:lnSpc>
                  <a:spcPct val="150000"/>
                </a:lnSpc>
              </a:pPr>
              <a:endParaRPr/>
            </a:p>
          </p:txBody>
        </p:sp>
        <p:sp>
          <p:nvSpPr>
            <p:cNvPr id="24" name="object 24">
              <a:extLst>
                <a:ext uri="{FF2B5EF4-FFF2-40B4-BE49-F238E27FC236}">
                  <a16:creationId xmlns:a16="http://schemas.microsoft.com/office/drawing/2014/main" id="{0368D38B-EE17-2833-8FC9-F7868E8FA387}"/>
                </a:ext>
              </a:extLst>
            </p:cNvPr>
            <p:cNvSpPr/>
            <p:nvPr/>
          </p:nvSpPr>
          <p:spPr>
            <a:xfrm>
              <a:off x="2959227" y="5500280"/>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FBFCF9"/>
            </a:solidFill>
          </p:spPr>
          <p:txBody>
            <a:bodyPr wrap="square" lIns="0" tIns="0" rIns="0" bIns="0" rtlCol="0"/>
            <a:lstStyle/>
            <a:p>
              <a:endParaRPr/>
            </a:p>
          </p:txBody>
        </p:sp>
        <p:sp>
          <p:nvSpPr>
            <p:cNvPr id="25" name="object 25">
              <a:extLst>
                <a:ext uri="{FF2B5EF4-FFF2-40B4-BE49-F238E27FC236}">
                  <a16:creationId xmlns:a16="http://schemas.microsoft.com/office/drawing/2014/main" id="{8C5611B3-B9AA-4084-5499-DCD2BA6A099C}"/>
                </a:ext>
              </a:extLst>
            </p:cNvPr>
            <p:cNvSpPr/>
            <p:nvPr/>
          </p:nvSpPr>
          <p:spPr>
            <a:xfrm>
              <a:off x="4026660" y="5504371"/>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F0F6EA"/>
            </a:solidFill>
          </p:spPr>
          <p:txBody>
            <a:bodyPr wrap="square" lIns="0" tIns="0" rIns="0" bIns="0" rtlCol="0"/>
            <a:lstStyle/>
            <a:p>
              <a:pPr algn="ctr">
                <a:lnSpc>
                  <a:spcPct val="150000"/>
                </a:lnSpc>
              </a:pPr>
              <a:endParaRPr/>
            </a:p>
          </p:txBody>
        </p:sp>
        <p:sp>
          <p:nvSpPr>
            <p:cNvPr id="26" name="object 26">
              <a:extLst>
                <a:ext uri="{FF2B5EF4-FFF2-40B4-BE49-F238E27FC236}">
                  <a16:creationId xmlns:a16="http://schemas.microsoft.com/office/drawing/2014/main" id="{A8E04893-6799-158A-4529-79AC7D9AF1BB}"/>
                </a:ext>
              </a:extLst>
            </p:cNvPr>
            <p:cNvSpPr/>
            <p:nvPr/>
          </p:nvSpPr>
          <p:spPr>
            <a:xfrm>
              <a:off x="5095621" y="5500280"/>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F0F8EC"/>
            </a:solidFill>
          </p:spPr>
          <p:txBody>
            <a:bodyPr wrap="square" lIns="0" tIns="0" rIns="0" bIns="0" rtlCol="0" anchor="t"/>
            <a:lstStyle/>
            <a:p>
              <a:pPr algn="ctr">
                <a:lnSpc>
                  <a:spcPct val="150000"/>
                </a:lnSpc>
              </a:pPr>
              <a:endParaRPr/>
            </a:p>
          </p:txBody>
        </p:sp>
        <p:sp>
          <p:nvSpPr>
            <p:cNvPr id="27" name="object 27">
              <a:extLst>
                <a:ext uri="{FF2B5EF4-FFF2-40B4-BE49-F238E27FC236}">
                  <a16:creationId xmlns:a16="http://schemas.microsoft.com/office/drawing/2014/main" id="{9E2E933F-3108-EF96-6387-19B07C6E4932}"/>
                </a:ext>
              </a:extLst>
            </p:cNvPr>
            <p:cNvSpPr/>
            <p:nvPr/>
          </p:nvSpPr>
          <p:spPr>
            <a:xfrm>
              <a:off x="6163817" y="5500280"/>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EAF4E3"/>
            </a:solidFill>
          </p:spPr>
          <p:txBody>
            <a:bodyPr wrap="square" lIns="0" tIns="0" rIns="0" bIns="0" rtlCol="0" anchor="t"/>
            <a:lstStyle/>
            <a:p>
              <a:pPr algn="ctr">
                <a:lnSpc>
                  <a:spcPct val="150000"/>
                </a:lnSpc>
              </a:pPr>
              <a:endParaRPr/>
            </a:p>
          </p:txBody>
        </p:sp>
        <p:sp>
          <p:nvSpPr>
            <p:cNvPr id="28" name="object 28">
              <a:extLst>
                <a:ext uri="{FF2B5EF4-FFF2-40B4-BE49-F238E27FC236}">
                  <a16:creationId xmlns:a16="http://schemas.microsoft.com/office/drawing/2014/main" id="{3549AE0A-C36A-E4CC-F495-32CF4C4B37E7}"/>
                </a:ext>
              </a:extLst>
            </p:cNvPr>
            <p:cNvSpPr/>
            <p:nvPr/>
          </p:nvSpPr>
          <p:spPr>
            <a:xfrm>
              <a:off x="672896" y="3839971"/>
              <a:ext cx="6559550" cy="0"/>
            </a:xfrm>
            <a:custGeom>
              <a:avLst/>
              <a:gdLst/>
              <a:ahLst/>
              <a:cxnLst/>
              <a:rect l="l" t="t" r="r" b="b"/>
              <a:pathLst>
                <a:path w="6559550">
                  <a:moveTo>
                    <a:pt x="0" y="0"/>
                  </a:moveTo>
                  <a:lnTo>
                    <a:pt x="6559118" y="0"/>
                  </a:lnTo>
                </a:path>
              </a:pathLst>
            </a:custGeom>
            <a:ln w="6350">
              <a:solidFill>
                <a:srgbClr val="000000"/>
              </a:solidFill>
            </a:ln>
          </p:spPr>
          <p:txBody>
            <a:bodyPr wrap="square" lIns="0" tIns="0" rIns="0" bIns="0" rtlCol="0"/>
            <a:lstStyle/>
            <a:p>
              <a:endParaRPr/>
            </a:p>
          </p:txBody>
        </p:sp>
      </p:grpSp>
      <p:sp>
        <p:nvSpPr>
          <p:cNvPr id="32" name="object 50">
            <a:extLst>
              <a:ext uri="{FF2B5EF4-FFF2-40B4-BE49-F238E27FC236}">
                <a16:creationId xmlns:a16="http://schemas.microsoft.com/office/drawing/2014/main" id="{443DED8F-0909-4FA2-E9D8-E9DB7757611B}"/>
              </a:ext>
            </a:extLst>
          </p:cNvPr>
          <p:cNvSpPr/>
          <p:nvPr/>
        </p:nvSpPr>
        <p:spPr>
          <a:xfrm>
            <a:off x="2694719" y="4160802"/>
            <a:ext cx="5715" cy="500380"/>
          </a:xfrm>
          <a:custGeom>
            <a:avLst/>
            <a:gdLst/>
            <a:ahLst/>
            <a:cxnLst/>
            <a:rect l="l" t="t" r="r" b="b"/>
            <a:pathLst>
              <a:path w="5715" h="500379">
                <a:moveTo>
                  <a:pt x="5651" y="0"/>
                </a:moveTo>
                <a:lnTo>
                  <a:pt x="0" y="500252"/>
                </a:lnTo>
              </a:path>
            </a:pathLst>
          </a:custGeom>
          <a:ln w="19050">
            <a:solidFill>
              <a:schemeClr val="accent3"/>
            </a:solidFill>
          </a:ln>
        </p:spPr>
        <p:txBody>
          <a:bodyPr wrap="square" lIns="0" tIns="0" rIns="0" bIns="0" rtlCol="0"/>
          <a:lstStyle/>
          <a:p>
            <a:endParaRPr/>
          </a:p>
        </p:txBody>
      </p:sp>
      <p:sp>
        <p:nvSpPr>
          <p:cNvPr id="33" name="object 51">
            <a:extLst>
              <a:ext uri="{FF2B5EF4-FFF2-40B4-BE49-F238E27FC236}">
                <a16:creationId xmlns:a16="http://schemas.microsoft.com/office/drawing/2014/main" id="{8FC20FE6-1E3E-7BE2-B8E2-E54DEF352AC0}"/>
              </a:ext>
            </a:extLst>
          </p:cNvPr>
          <p:cNvSpPr txBox="1"/>
          <p:nvPr/>
        </p:nvSpPr>
        <p:spPr>
          <a:xfrm>
            <a:off x="2573282" y="4077912"/>
            <a:ext cx="230832" cy="1358221"/>
          </a:xfrm>
          <a:prstGeom prst="rect">
            <a:avLst/>
          </a:prstGeom>
        </p:spPr>
        <p:txBody>
          <a:bodyPr vert="vert270" wrap="square" lIns="0" tIns="0" rIns="0" bIns="0" rtlCol="0">
            <a:spAutoFit/>
          </a:bodyPr>
          <a:lstStyle/>
          <a:p>
            <a:pPr marL="12700">
              <a:lnSpc>
                <a:spcPts val="2005"/>
              </a:lnSpc>
            </a:pPr>
            <a:r>
              <a:rPr lang="en-GB" sz="1600" b="1" spc="-25">
                <a:solidFill>
                  <a:srgbClr val="2C536C"/>
                </a:solidFill>
                <a:latin typeface="Gotham" panose="02000504020000020004" pitchFamily="2" charset="0"/>
                <a:cs typeface="Calibri"/>
              </a:rPr>
              <a:t>WACC</a:t>
            </a:r>
            <a:endParaRPr lang="en-GB">
              <a:solidFill>
                <a:srgbClr val="2C536C"/>
              </a:solidFill>
              <a:latin typeface="Gotham" panose="02000504020000020004" pitchFamily="2" charset="0"/>
              <a:cs typeface="Calibri"/>
            </a:endParaRPr>
          </a:p>
        </p:txBody>
      </p:sp>
      <p:sp>
        <p:nvSpPr>
          <p:cNvPr id="34" name="object 52">
            <a:extLst>
              <a:ext uri="{FF2B5EF4-FFF2-40B4-BE49-F238E27FC236}">
                <a16:creationId xmlns:a16="http://schemas.microsoft.com/office/drawing/2014/main" id="{89BCD5B9-C5F5-7831-D90B-4EC31343B68A}"/>
              </a:ext>
            </a:extLst>
          </p:cNvPr>
          <p:cNvSpPr/>
          <p:nvPr/>
        </p:nvSpPr>
        <p:spPr>
          <a:xfrm>
            <a:off x="2694718" y="5511066"/>
            <a:ext cx="0" cy="594995"/>
          </a:xfrm>
          <a:custGeom>
            <a:avLst/>
            <a:gdLst/>
            <a:ahLst/>
            <a:cxnLst/>
            <a:rect l="l" t="t" r="r" b="b"/>
            <a:pathLst>
              <a:path h="594995">
                <a:moveTo>
                  <a:pt x="0" y="0"/>
                </a:moveTo>
                <a:lnTo>
                  <a:pt x="0" y="594461"/>
                </a:lnTo>
              </a:path>
            </a:pathLst>
          </a:custGeom>
          <a:ln w="19050">
            <a:solidFill>
              <a:schemeClr val="accent3"/>
            </a:solidFill>
          </a:ln>
        </p:spPr>
        <p:txBody>
          <a:bodyPr wrap="square" lIns="0" tIns="0" rIns="0" bIns="0" rtlCol="0"/>
          <a:lstStyle/>
          <a:p>
            <a:endParaRPr/>
          </a:p>
        </p:txBody>
      </p:sp>
      <p:grpSp>
        <p:nvGrpSpPr>
          <p:cNvPr id="65" name="Group 64">
            <a:extLst>
              <a:ext uri="{FF2B5EF4-FFF2-40B4-BE49-F238E27FC236}">
                <a16:creationId xmlns:a16="http://schemas.microsoft.com/office/drawing/2014/main" id="{41101BC1-0054-588D-E0D3-E9AEF96BE409}"/>
              </a:ext>
            </a:extLst>
          </p:cNvPr>
          <p:cNvGrpSpPr/>
          <p:nvPr/>
        </p:nvGrpSpPr>
        <p:grpSpPr>
          <a:xfrm>
            <a:off x="2722728" y="3335750"/>
            <a:ext cx="6559171" cy="290464"/>
            <a:chOff x="2894414" y="3345595"/>
            <a:chExt cx="6559171" cy="290464"/>
          </a:xfrm>
        </p:grpSpPr>
        <p:sp>
          <p:nvSpPr>
            <p:cNvPr id="30" name="object 44">
              <a:extLst>
                <a:ext uri="{FF2B5EF4-FFF2-40B4-BE49-F238E27FC236}">
                  <a16:creationId xmlns:a16="http://schemas.microsoft.com/office/drawing/2014/main" id="{3471310A-8129-0C48-7F04-1B71ADF956E4}"/>
                </a:ext>
              </a:extLst>
            </p:cNvPr>
            <p:cNvSpPr/>
            <p:nvPr/>
          </p:nvSpPr>
          <p:spPr>
            <a:xfrm>
              <a:off x="2894414" y="3534438"/>
              <a:ext cx="2190750" cy="0"/>
            </a:xfrm>
            <a:custGeom>
              <a:avLst/>
              <a:gdLst/>
              <a:ahLst/>
              <a:cxnLst/>
              <a:rect l="l" t="t" r="r" b="b"/>
              <a:pathLst>
                <a:path w="2190750">
                  <a:moveTo>
                    <a:pt x="0" y="0"/>
                  </a:moveTo>
                  <a:lnTo>
                    <a:pt x="2190369" y="0"/>
                  </a:lnTo>
                </a:path>
              </a:pathLst>
            </a:custGeom>
            <a:ln w="19050">
              <a:solidFill>
                <a:schemeClr val="accent3"/>
              </a:solidFill>
            </a:ln>
          </p:spPr>
          <p:txBody>
            <a:bodyPr wrap="square" lIns="0" tIns="0" rIns="0" bIns="0" rtlCol="0"/>
            <a:lstStyle/>
            <a:p>
              <a:endParaRPr/>
            </a:p>
          </p:txBody>
        </p:sp>
        <p:sp>
          <p:nvSpPr>
            <p:cNvPr id="31" name="object 45">
              <a:extLst>
                <a:ext uri="{FF2B5EF4-FFF2-40B4-BE49-F238E27FC236}">
                  <a16:creationId xmlns:a16="http://schemas.microsoft.com/office/drawing/2014/main" id="{FCA5736E-6396-03ED-CD82-C2107A0ECF90}"/>
                </a:ext>
              </a:extLst>
            </p:cNvPr>
            <p:cNvSpPr/>
            <p:nvPr/>
          </p:nvSpPr>
          <p:spPr>
            <a:xfrm>
              <a:off x="7025980" y="3534438"/>
              <a:ext cx="2427605" cy="0"/>
            </a:xfrm>
            <a:custGeom>
              <a:avLst/>
              <a:gdLst/>
              <a:ahLst/>
              <a:cxnLst/>
              <a:rect l="l" t="t" r="r" b="b"/>
              <a:pathLst>
                <a:path w="2427604">
                  <a:moveTo>
                    <a:pt x="0" y="0"/>
                  </a:moveTo>
                  <a:lnTo>
                    <a:pt x="2427096" y="0"/>
                  </a:lnTo>
                </a:path>
              </a:pathLst>
            </a:custGeom>
            <a:ln w="19050">
              <a:solidFill>
                <a:schemeClr val="accent3"/>
              </a:solidFill>
            </a:ln>
          </p:spPr>
          <p:txBody>
            <a:bodyPr wrap="square" lIns="0" tIns="0" rIns="0" bIns="0" rtlCol="0"/>
            <a:lstStyle/>
            <a:p>
              <a:endParaRPr/>
            </a:p>
          </p:txBody>
        </p:sp>
        <p:sp>
          <p:nvSpPr>
            <p:cNvPr id="35" name="object 53">
              <a:extLst>
                <a:ext uri="{FF2B5EF4-FFF2-40B4-BE49-F238E27FC236}">
                  <a16:creationId xmlns:a16="http://schemas.microsoft.com/office/drawing/2014/main" id="{32CB4F52-0D48-FFAE-170E-2B1399FA07F8}"/>
                </a:ext>
              </a:extLst>
            </p:cNvPr>
            <p:cNvSpPr txBox="1"/>
            <p:nvPr/>
          </p:nvSpPr>
          <p:spPr>
            <a:xfrm>
              <a:off x="5120204" y="3345595"/>
              <a:ext cx="2198117" cy="290464"/>
            </a:xfrm>
            <a:prstGeom prst="rect">
              <a:avLst/>
            </a:prstGeom>
          </p:spPr>
          <p:txBody>
            <a:bodyPr vert="horz" wrap="square" lIns="0" tIns="13335" rIns="0" bIns="0" rtlCol="0">
              <a:spAutoFit/>
            </a:bodyPr>
            <a:lstStyle/>
            <a:p>
              <a:pPr marL="12700">
                <a:spcBef>
                  <a:spcPts val="105"/>
                </a:spcBef>
              </a:pPr>
              <a:r>
                <a:rPr b="1" spc="-20">
                  <a:solidFill>
                    <a:srgbClr val="2C536C"/>
                  </a:solidFill>
                  <a:latin typeface="Gotham" panose="02000504050000020004" pitchFamily="2" charset="0"/>
                  <a:cs typeface="Calibri"/>
                </a:rPr>
                <a:t>Terminal</a:t>
              </a:r>
              <a:r>
                <a:rPr b="1" spc="-50">
                  <a:solidFill>
                    <a:srgbClr val="2C536C"/>
                  </a:solidFill>
                  <a:latin typeface="Gotham" panose="02000504050000020004" pitchFamily="2" charset="0"/>
                  <a:cs typeface="Calibri"/>
                </a:rPr>
                <a:t> </a:t>
              </a:r>
              <a:r>
                <a:rPr b="1" spc="-10">
                  <a:solidFill>
                    <a:srgbClr val="2C536C"/>
                  </a:solidFill>
                  <a:latin typeface="Gotham" panose="02000504050000020004" pitchFamily="2" charset="0"/>
                  <a:cs typeface="Calibri"/>
                </a:rPr>
                <a:t>growth</a:t>
              </a:r>
              <a:endParaRPr lang="en-ID">
                <a:solidFill>
                  <a:srgbClr val="2C536C"/>
                </a:solidFill>
                <a:latin typeface="Gotham" panose="02000504050000020004" pitchFamily="2" charset="0"/>
                <a:cs typeface="Calibri"/>
              </a:endParaRPr>
            </a:p>
          </p:txBody>
        </p:sp>
      </p:grpSp>
      <p:sp>
        <p:nvSpPr>
          <p:cNvPr id="37" name="TextBox 36">
            <a:extLst>
              <a:ext uri="{FF2B5EF4-FFF2-40B4-BE49-F238E27FC236}">
                <a16:creationId xmlns:a16="http://schemas.microsoft.com/office/drawing/2014/main" id="{F3F08C3F-DC7A-1754-0672-F1C0C270589A}"/>
              </a:ext>
            </a:extLst>
          </p:cNvPr>
          <p:cNvSpPr txBox="1"/>
          <p:nvPr/>
        </p:nvSpPr>
        <p:spPr>
          <a:xfrm>
            <a:off x="2975401" y="4066779"/>
            <a:ext cx="854889" cy="338554"/>
          </a:xfrm>
          <a:prstGeom prst="rect">
            <a:avLst/>
          </a:prstGeom>
          <a:noFill/>
        </p:spPr>
        <p:txBody>
          <a:bodyPr wrap="square">
            <a:spAutoFit/>
          </a:bodyPr>
          <a:lstStyle/>
          <a:p>
            <a:pPr marL="31750">
              <a:spcBef>
                <a:spcPts val="595"/>
              </a:spcBef>
            </a:pPr>
            <a:r>
              <a:rPr lang="en-ID" sz="1600" b="1" spc="-20">
                <a:solidFill>
                  <a:srgbClr val="4C7A92"/>
                </a:solidFill>
                <a:latin typeface="Gotham" panose="02000504050000020004" pitchFamily="2" charset="0"/>
                <a:cs typeface="Calibri"/>
              </a:rPr>
              <a:t>7.3%</a:t>
            </a:r>
            <a:endParaRPr lang="en-ID" sz="1600">
              <a:solidFill>
                <a:srgbClr val="4C7A92"/>
              </a:solidFill>
              <a:latin typeface="Gotham" panose="02000504050000020004" pitchFamily="2" charset="0"/>
              <a:cs typeface="Calibri"/>
            </a:endParaRPr>
          </a:p>
        </p:txBody>
      </p:sp>
      <p:sp>
        <p:nvSpPr>
          <p:cNvPr id="39" name="TextBox 38">
            <a:extLst>
              <a:ext uri="{FF2B5EF4-FFF2-40B4-BE49-F238E27FC236}">
                <a16:creationId xmlns:a16="http://schemas.microsoft.com/office/drawing/2014/main" id="{1E27C19E-4ED7-B978-FB8B-769A571A9EB6}"/>
              </a:ext>
            </a:extLst>
          </p:cNvPr>
          <p:cNvSpPr txBox="1"/>
          <p:nvPr/>
        </p:nvSpPr>
        <p:spPr>
          <a:xfrm>
            <a:off x="2975402" y="4479586"/>
            <a:ext cx="919938" cy="338554"/>
          </a:xfrm>
          <a:prstGeom prst="rect">
            <a:avLst/>
          </a:prstGeom>
          <a:noFill/>
        </p:spPr>
        <p:txBody>
          <a:bodyPr wrap="square">
            <a:spAutoFit/>
          </a:bodyPr>
          <a:lstStyle/>
          <a:p>
            <a:pPr marL="31750">
              <a:spcBef>
                <a:spcPts val="595"/>
              </a:spcBef>
            </a:pPr>
            <a:r>
              <a:rPr lang="en-ID" sz="1600" b="1" spc="-20">
                <a:solidFill>
                  <a:srgbClr val="4C7A92"/>
                </a:solidFill>
                <a:latin typeface="Gotham" panose="02000504050000020004" pitchFamily="2" charset="0"/>
                <a:cs typeface="Calibri"/>
              </a:rPr>
              <a:t>7.8%</a:t>
            </a:r>
            <a:endParaRPr lang="en-ID" sz="1600">
              <a:solidFill>
                <a:srgbClr val="4C7A92"/>
              </a:solidFill>
              <a:latin typeface="Gotham" panose="02000504050000020004" pitchFamily="2" charset="0"/>
              <a:cs typeface="Calibri"/>
            </a:endParaRPr>
          </a:p>
        </p:txBody>
      </p:sp>
      <p:sp>
        <p:nvSpPr>
          <p:cNvPr id="41" name="TextBox 40">
            <a:extLst>
              <a:ext uri="{FF2B5EF4-FFF2-40B4-BE49-F238E27FC236}">
                <a16:creationId xmlns:a16="http://schemas.microsoft.com/office/drawing/2014/main" id="{867DF65E-9A01-5C3E-ABED-165F8C055086}"/>
              </a:ext>
            </a:extLst>
          </p:cNvPr>
          <p:cNvSpPr txBox="1"/>
          <p:nvPr/>
        </p:nvSpPr>
        <p:spPr>
          <a:xfrm>
            <a:off x="2975401" y="4918203"/>
            <a:ext cx="1064807" cy="338554"/>
          </a:xfrm>
          <a:prstGeom prst="rect">
            <a:avLst/>
          </a:prstGeom>
          <a:noFill/>
        </p:spPr>
        <p:txBody>
          <a:bodyPr wrap="square">
            <a:spAutoFit/>
          </a:bodyPr>
          <a:lstStyle/>
          <a:p>
            <a:pPr marL="31750">
              <a:spcBef>
                <a:spcPts val="550"/>
              </a:spcBef>
            </a:pPr>
            <a:r>
              <a:rPr lang="en-ID" sz="1600" b="1" spc="-20">
                <a:solidFill>
                  <a:schemeClr val="accent6"/>
                </a:solidFill>
                <a:latin typeface="Gotham" panose="02000504050000020004" pitchFamily="2" charset="0"/>
                <a:cs typeface="Calibri"/>
              </a:rPr>
              <a:t>8.3%</a:t>
            </a:r>
            <a:endParaRPr lang="en-ID" sz="1600">
              <a:solidFill>
                <a:schemeClr val="accent6"/>
              </a:solidFill>
              <a:latin typeface="Gotham" panose="02000504050000020004" pitchFamily="2" charset="0"/>
              <a:cs typeface="Calibri"/>
            </a:endParaRPr>
          </a:p>
        </p:txBody>
      </p:sp>
      <p:sp>
        <p:nvSpPr>
          <p:cNvPr id="43" name="TextBox 42">
            <a:extLst>
              <a:ext uri="{FF2B5EF4-FFF2-40B4-BE49-F238E27FC236}">
                <a16:creationId xmlns:a16="http://schemas.microsoft.com/office/drawing/2014/main" id="{4075B2E5-FB19-23F3-C35D-B53DDCA379D3}"/>
              </a:ext>
            </a:extLst>
          </p:cNvPr>
          <p:cNvSpPr txBox="1"/>
          <p:nvPr/>
        </p:nvSpPr>
        <p:spPr>
          <a:xfrm>
            <a:off x="2975402" y="5325837"/>
            <a:ext cx="942006" cy="338554"/>
          </a:xfrm>
          <a:prstGeom prst="rect">
            <a:avLst/>
          </a:prstGeom>
          <a:noFill/>
        </p:spPr>
        <p:txBody>
          <a:bodyPr wrap="square">
            <a:spAutoFit/>
          </a:bodyPr>
          <a:lstStyle/>
          <a:p>
            <a:pPr marL="31750">
              <a:spcBef>
                <a:spcPts val="555"/>
              </a:spcBef>
            </a:pPr>
            <a:r>
              <a:rPr lang="en-ID" sz="1600" b="1" spc="-20">
                <a:solidFill>
                  <a:srgbClr val="4C7A92"/>
                </a:solidFill>
                <a:latin typeface="Gotham" panose="02000504050000020004" pitchFamily="2" charset="0"/>
                <a:cs typeface="Calibri"/>
              </a:rPr>
              <a:t>8.8%</a:t>
            </a:r>
            <a:endParaRPr lang="en-ID" sz="1600">
              <a:solidFill>
                <a:srgbClr val="4C7A92"/>
              </a:solidFill>
              <a:latin typeface="Gotham" panose="02000504050000020004" pitchFamily="2" charset="0"/>
              <a:cs typeface="Calibri"/>
            </a:endParaRPr>
          </a:p>
        </p:txBody>
      </p:sp>
      <p:sp>
        <p:nvSpPr>
          <p:cNvPr id="45" name="TextBox 44">
            <a:extLst>
              <a:ext uri="{FF2B5EF4-FFF2-40B4-BE49-F238E27FC236}">
                <a16:creationId xmlns:a16="http://schemas.microsoft.com/office/drawing/2014/main" id="{74728ADF-6991-6257-C8F7-6D0A2A3AABF6}"/>
              </a:ext>
            </a:extLst>
          </p:cNvPr>
          <p:cNvSpPr txBox="1"/>
          <p:nvPr/>
        </p:nvSpPr>
        <p:spPr>
          <a:xfrm>
            <a:off x="2975403" y="5737121"/>
            <a:ext cx="935277" cy="338554"/>
          </a:xfrm>
          <a:prstGeom prst="rect">
            <a:avLst/>
          </a:prstGeom>
          <a:noFill/>
        </p:spPr>
        <p:txBody>
          <a:bodyPr wrap="square">
            <a:spAutoFit/>
          </a:bodyPr>
          <a:lstStyle/>
          <a:p>
            <a:pPr marL="31750">
              <a:spcBef>
                <a:spcPts val="600"/>
              </a:spcBef>
            </a:pPr>
            <a:r>
              <a:rPr lang="en-ID" sz="1600" b="1" spc="-20">
                <a:solidFill>
                  <a:srgbClr val="4C7A92"/>
                </a:solidFill>
                <a:latin typeface="Gotham" panose="02000504050000020004" pitchFamily="2" charset="0"/>
                <a:cs typeface="Calibri"/>
              </a:rPr>
              <a:t>9.3%</a:t>
            </a:r>
            <a:endParaRPr lang="en-ID" sz="1600">
              <a:solidFill>
                <a:srgbClr val="4C7A92"/>
              </a:solidFill>
              <a:latin typeface="Gotham" panose="02000504050000020004" pitchFamily="2" charset="0"/>
              <a:cs typeface="Calibri"/>
            </a:endParaRPr>
          </a:p>
        </p:txBody>
      </p:sp>
      <p:graphicFrame>
        <p:nvGraphicFramePr>
          <p:cNvPr id="46" name="Table 45">
            <a:extLst>
              <a:ext uri="{FF2B5EF4-FFF2-40B4-BE49-F238E27FC236}">
                <a16:creationId xmlns:a16="http://schemas.microsoft.com/office/drawing/2014/main" id="{30415EF6-98AD-0E2C-CA39-D626A7A8EBE6}"/>
              </a:ext>
            </a:extLst>
          </p:cNvPr>
          <p:cNvGraphicFramePr>
            <a:graphicFrameLocks noGrp="1"/>
          </p:cNvGraphicFramePr>
          <p:nvPr>
            <p:extLst>
              <p:ext uri="{D42A27DB-BD31-4B8C-83A1-F6EECF244321}">
                <p14:modId xmlns:p14="http://schemas.microsoft.com/office/powerpoint/2010/main" val="706565628"/>
              </p:ext>
            </p:extLst>
          </p:nvPr>
        </p:nvGraphicFramePr>
        <p:xfrm>
          <a:off x="3810841" y="3736258"/>
          <a:ext cx="5472231" cy="302962"/>
        </p:xfrm>
        <a:graphic>
          <a:graphicData uri="http://schemas.openxmlformats.org/drawingml/2006/table">
            <a:tbl>
              <a:tblPr firstRow="1" bandRow="1">
                <a:tableStyleId>{2D5ABB26-0587-4C30-8999-92F81FD0307C}</a:tableStyleId>
              </a:tblPr>
              <a:tblGrid>
                <a:gridCol w="1192085">
                  <a:extLst>
                    <a:ext uri="{9D8B030D-6E8A-4147-A177-3AD203B41FA5}">
                      <a16:colId xmlns:a16="http://schemas.microsoft.com/office/drawing/2014/main" val="701509650"/>
                    </a:ext>
                  </a:extLst>
                </a:gridCol>
                <a:gridCol w="1202112">
                  <a:extLst>
                    <a:ext uri="{9D8B030D-6E8A-4147-A177-3AD203B41FA5}">
                      <a16:colId xmlns:a16="http://schemas.microsoft.com/office/drawing/2014/main" val="85741852"/>
                    </a:ext>
                  </a:extLst>
                </a:gridCol>
                <a:gridCol w="1215267">
                  <a:extLst>
                    <a:ext uri="{9D8B030D-6E8A-4147-A177-3AD203B41FA5}">
                      <a16:colId xmlns:a16="http://schemas.microsoft.com/office/drawing/2014/main" val="2362656817"/>
                    </a:ext>
                  </a:extLst>
                </a:gridCol>
                <a:gridCol w="879004">
                  <a:extLst>
                    <a:ext uri="{9D8B030D-6E8A-4147-A177-3AD203B41FA5}">
                      <a16:colId xmlns:a16="http://schemas.microsoft.com/office/drawing/2014/main" val="3023543120"/>
                    </a:ext>
                  </a:extLst>
                </a:gridCol>
                <a:gridCol w="983763">
                  <a:extLst>
                    <a:ext uri="{9D8B030D-6E8A-4147-A177-3AD203B41FA5}">
                      <a16:colId xmlns:a16="http://schemas.microsoft.com/office/drawing/2014/main" val="387451845"/>
                    </a:ext>
                  </a:extLst>
                </a:gridCol>
              </a:tblGrid>
              <a:tr h="302962">
                <a:tc>
                  <a:txBody>
                    <a:bodyPr/>
                    <a:lstStyle/>
                    <a:p>
                      <a:pPr marL="635" algn="ctr">
                        <a:lnSpc>
                          <a:spcPts val="1515"/>
                        </a:lnSpc>
                      </a:pPr>
                      <a:r>
                        <a:rPr lang="en-US" sz="1600" b="1" spc="-20">
                          <a:solidFill>
                            <a:srgbClr val="4C7A92"/>
                          </a:solidFill>
                          <a:latin typeface="Gotham" panose="02000504050000020004" pitchFamily="2" charset="0"/>
                          <a:cs typeface="Calibri"/>
                        </a:rPr>
                        <a:t>2.0%</a:t>
                      </a:r>
                      <a:endParaRPr lang="en-US" sz="1600">
                        <a:solidFill>
                          <a:srgbClr val="4C7A92"/>
                        </a:solidFill>
                        <a:latin typeface="Gotham" panose="02000504050000020004" pitchFamily="2" charset="0"/>
                        <a:cs typeface="Calibri"/>
                      </a:endParaRPr>
                    </a:p>
                  </a:txBody>
                  <a:tcPr marL="0" marR="0" marT="0" marB="0"/>
                </a:tc>
                <a:tc>
                  <a:txBody>
                    <a:bodyPr/>
                    <a:lstStyle/>
                    <a:p>
                      <a:pPr marR="321945" algn="ctr">
                        <a:lnSpc>
                          <a:spcPts val="1515"/>
                        </a:lnSpc>
                      </a:pPr>
                      <a:r>
                        <a:rPr lang="en-US" sz="1600" b="1" spc="-20">
                          <a:solidFill>
                            <a:srgbClr val="4C7A92"/>
                          </a:solidFill>
                          <a:latin typeface="Gotham" panose="02000504050000020004" pitchFamily="2" charset="0"/>
                          <a:cs typeface="Calibri"/>
                        </a:rPr>
                        <a:t>     2.5%</a:t>
                      </a:r>
                      <a:endParaRPr lang="en-US" sz="1600">
                        <a:solidFill>
                          <a:srgbClr val="4C7A92"/>
                        </a:solidFill>
                        <a:latin typeface="Gotham" panose="02000504050000020004" pitchFamily="2" charset="0"/>
                        <a:cs typeface="Calibri"/>
                      </a:endParaRPr>
                    </a:p>
                  </a:txBody>
                  <a:tcPr marL="0" marR="0" marT="0" marB="0"/>
                </a:tc>
                <a:tc>
                  <a:txBody>
                    <a:bodyPr/>
                    <a:lstStyle/>
                    <a:p>
                      <a:pPr marR="325120" algn="ctr">
                        <a:lnSpc>
                          <a:spcPts val="1515"/>
                        </a:lnSpc>
                      </a:pPr>
                      <a:r>
                        <a:rPr lang="en-US" sz="1600" b="1" spc="-20">
                          <a:solidFill>
                            <a:srgbClr val="73B149"/>
                          </a:solidFill>
                          <a:latin typeface="Gotham" panose="02000504050000020004" pitchFamily="2" charset="0"/>
                          <a:cs typeface="Calibri"/>
                        </a:rPr>
                        <a:t>3.0%</a:t>
                      </a:r>
                      <a:endParaRPr lang="en-US" sz="1600">
                        <a:solidFill>
                          <a:srgbClr val="73B149"/>
                        </a:solidFill>
                        <a:latin typeface="Gotham" panose="02000504050000020004" pitchFamily="2" charset="0"/>
                        <a:cs typeface="Calibri"/>
                      </a:endParaRPr>
                    </a:p>
                  </a:txBody>
                  <a:tcPr marL="0" marR="0" marT="0" marB="0"/>
                </a:tc>
                <a:tc>
                  <a:txBody>
                    <a:bodyPr/>
                    <a:lstStyle/>
                    <a:p>
                      <a:pPr marR="321945" algn="ctr">
                        <a:lnSpc>
                          <a:spcPts val="1515"/>
                        </a:lnSpc>
                      </a:pPr>
                      <a:r>
                        <a:rPr lang="en-US" sz="1600" b="1" spc="-20">
                          <a:solidFill>
                            <a:srgbClr val="4C7A92"/>
                          </a:solidFill>
                          <a:latin typeface="Gotham" panose="02000504050000020004" pitchFamily="2" charset="0"/>
                          <a:cs typeface="Calibri"/>
                        </a:rPr>
                        <a:t>3.5%</a:t>
                      </a:r>
                      <a:endParaRPr lang="en-US" sz="1600">
                        <a:solidFill>
                          <a:srgbClr val="4C7A92"/>
                        </a:solidFill>
                        <a:latin typeface="Gotham" panose="02000504050000020004" pitchFamily="2" charset="0"/>
                        <a:cs typeface="Calibri"/>
                      </a:endParaRPr>
                    </a:p>
                  </a:txBody>
                  <a:tcPr marL="0" marR="0" marT="0" marB="0"/>
                </a:tc>
                <a:tc>
                  <a:txBody>
                    <a:bodyPr/>
                    <a:lstStyle/>
                    <a:p>
                      <a:pPr marR="24130" algn="ctr">
                        <a:lnSpc>
                          <a:spcPts val="1515"/>
                        </a:lnSpc>
                      </a:pPr>
                      <a:r>
                        <a:rPr lang="en-US" sz="1600" b="1" spc="-20">
                          <a:solidFill>
                            <a:srgbClr val="4C7A92"/>
                          </a:solidFill>
                          <a:latin typeface="Gotham" panose="02000504050000020004" pitchFamily="2" charset="0"/>
                          <a:cs typeface="Calibri"/>
                        </a:rPr>
                        <a:t>4.0%</a:t>
                      </a:r>
                      <a:endParaRPr lang="en-US" sz="1600">
                        <a:solidFill>
                          <a:srgbClr val="4C7A92"/>
                        </a:solidFill>
                        <a:latin typeface="Gotham" panose="02000504050000020004" pitchFamily="2" charset="0"/>
                        <a:cs typeface="Calibri"/>
                      </a:endParaRPr>
                    </a:p>
                  </a:txBody>
                  <a:tcPr marL="0" marR="0" marT="0" marB="0"/>
                </a:tc>
                <a:extLst>
                  <a:ext uri="{0D108BD9-81ED-4DB2-BD59-A6C34878D82A}">
                    <a16:rowId xmlns:a16="http://schemas.microsoft.com/office/drawing/2014/main" val="2441460052"/>
                  </a:ext>
                </a:extLst>
              </a:tr>
            </a:tbl>
          </a:graphicData>
        </a:graphic>
      </p:graphicFrame>
      <p:sp>
        <p:nvSpPr>
          <p:cNvPr id="49" name="object 22">
            <a:extLst>
              <a:ext uri="{FF2B5EF4-FFF2-40B4-BE49-F238E27FC236}">
                <a16:creationId xmlns:a16="http://schemas.microsoft.com/office/drawing/2014/main" id="{DDE1EF07-C06E-30AF-7579-9DB891C715C6}"/>
              </a:ext>
            </a:extLst>
          </p:cNvPr>
          <p:cNvSpPr/>
          <p:nvPr/>
        </p:nvSpPr>
        <p:spPr>
          <a:xfrm>
            <a:off x="6093558" y="5245165"/>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E6F1DF"/>
          </a:solidFill>
        </p:spPr>
        <p:txBody>
          <a:bodyPr wrap="square" lIns="0" tIns="0" rIns="0" bIns="0" rtlCol="0"/>
          <a:lstStyle/>
          <a:p>
            <a:pPr algn="ctr">
              <a:lnSpc>
                <a:spcPct val="150000"/>
              </a:lnSpc>
            </a:pPr>
            <a:endParaRPr/>
          </a:p>
        </p:txBody>
      </p:sp>
      <p:sp>
        <p:nvSpPr>
          <p:cNvPr id="50" name="object 22">
            <a:extLst>
              <a:ext uri="{FF2B5EF4-FFF2-40B4-BE49-F238E27FC236}">
                <a16:creationId xmlns:a16="http://schemas.microsoft.com/office/drawing/2014/main" id="{3EA06680-C6BC-7799-7613-D82D6982918D}"/>
              </a:ext>
            </a:extLst>
          </p:cNvPr>
          <p:cNvSpPr/>
          <p:nvPr/>
        </p:nvSpPr>
        <p:spPr>
          <a:xfrm>
            <a:off x="5024472" y="5238647"/>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F0F6EA"/>
          </a:solidFill>
        </p:spPr>
        <p:txBody>
          <a:bodyPr wrap="square" lIns="0" tIns="0" rIns="0" bIns="0" rtlCol="0"/>
          <a:lstStyle/>
          <a:p>
            <a:pPr algn="ctr">
              <a:lnSpc>
                <a:spcPct val="150000"/>
              </a:lnSpc>
            </a:pPr>
            <a:endParaRPr/>
          </a:p>
        </p:txBody>
      </p:sp>
      <p:sp>
        <p:nvSpPr>
          <p:cNvPr id="51" name="object 22">
            <a:extLst>
              <a:ext uri="{FF2B5EF4-FFF2-40B4-BE49-F238E27FC236}">
                <a16:creationId xmlns:a16="http://schemas.microsoft.com/office/drawing/2014/main" id="{A8774EB9-0C72-ACF5-4521-DA8A682FA759}"/>
              </a:ext>
            </a:extLst>
          </p:cNvPr>
          <p:cNvSpPr/>
          <p:nvPr/>
        </p:nvSpPr>
        <p:spPr>
          <a:xfrm>
            <a:off x="3801783" y="5238574"/>
            <a:ext cx="1233550"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F1F7ED"/>
          </a:solidFill>
        </p:spPr>
        <p:txBody>
          <a:bodyPr wrap="square" lIns="0" tIns="0" rIns="0" bIns="0" rtlCol="0"/>
          <a:lstStyle/>
          <a:p>
            <a:pPr algn="ctr">
              <a:lnSpc>
                <a:spcPct val="150000"/>
              </a:lnSpc>
            </a:pPr>
            <a:endParaRPr/>
          </a:p>
        </p:txBody>
      </p:sp>
      <p:sp>
        <p:nvSpPr>
          <p:cNvPr id="52" name="object 25">
            <a:extLst>
              <a:ext uri="{FF2B5EF4-FFF2-40B4-BE49-F238E27FC236}">
                <a16:creationId xmlns:a16="http://schemas.microsoft.com/office/drawing/2014/main" id="{F137F39F-C6D1-BBA5-50CE-F110F879071E}"/>
              </a:ext>
            </a:extLst>
          </p:cNvPr>
          <p:cNvSpPr/>
          <p:nvPr/>
        </p:nvSpPr>
        <p:spPr>
          <a:xfrm>
            <a:off x="5024027" y="5650551"/>
            <a:ext cx="1068705" cy="415290"/>
          </a:xfrm>
          <a:custGeom>
            <a:avLst/>
            <a:gdLst/>
            <a:ahLst/>
            <a:cxnLst/>
            <a:rect l="l" t="t" r="r" b="b"/>
            <a:pathLst>
              <a:path w="1068704" h="415289">
                <a:moveTo>
                  <a:pt x="1068209" y="0"/>
                </a:moveTo>
                <a:lnTo>
                  <a:pt x="0" y="0"/>
                </a:lnTo>
                <a:lnTo>
                  <a:pt x="0" y="415086"/>
                </a:lnTo>
                <a:lnTo>
                  <a:pt x="1068209" y="415086"/>
                </a:lnTo>
                <a:lnTo>
                  <a:pt x="1068209" y="0"/>
                </a:lnTo>
                <a:close/>
              </a:path>
            </a:pathLst>
          </a:custGeom>
          <a:solidFill>
            <a:srgbClr val="F7FAF4"/>
          </a:solidFill>
        </p:spPr>
        <p:txBody>
          <a:bodyPr wrap="square" lIns="0" tIns="0" rIns="0" bIns="0" rtlCol="0"/>
          <a:lstStyle/>
          <a:p>
            <a:pPr algn="ctr">
              <a:lnSpc>
                <a:spcPct val="150000"/>
              </a:lnSpc>
            </a:pPr>
            <a:endParaRPr/>
          </a:p>
        </p:txBody>
      </p:sp>
      <p:sp>
        <p:nvSpPr>
          <p:cNvPr id="53" name="object 25">
            <a:extLst>
              <a:ext uri="{FF2B5EF4-FFF2-40B4-BE49-F238E27FC236}">
                <a16:creationId xmlns:a16="http://schemas.microsoft.com/office/drawing/2014/main" id="{536340C7-5A0A-65CD-D0EC-C69ECA28ED76}"/>
              </a:ext>
            </a:extLst>
          </p:cNvPr>
          <p:cNvSpPr/>
          <p:nvPr/>
        </p:nvSpPr>
        <p:spPr>
          <a:xfrm>
            <a:off x="3808066" y="5645825"/>
            <a:ext cx="1215961" cy="369333"/>
          </a:xfrm>
          <a:custGeom>
            <a:avLst/>
            <a:gdLst/>
            <a:ahLst/>
            <a:cxnLst/>
            <a:rect l="l" t="t" r="r" b="b"/>
            <a:pathLst>
              <a:path w="1068704" h="415289">
                <a:moveTo>
                  <a:pt x="1068209" y="0"/>
                </a:moveTo>
                <a:lnTo>
                  <a:pt x="0" y="0"/>
                </a:lnTo>
                <a:lnTo>
                  <a:pt x="0" y="415086"/>
                </a:lnTo>
                <a:lnTo>
                  <a:pt x="1068209" y="415086"/>
                </a:lnTo>
                <a:lnTo>
                  <a:pt x="1068209" y="0"/>
                </a:lnTo>
                <a:close/>
              </a:path>
            </a:pathLst>
          </a:custGeom>
          <a:noFill/>
        </p:spPr>
        <p:txBody>
          <a:bodyPr wrap="square" lIns="0" tIns="0" rIns="0" bIns="0" rtlCol="0"/>
          <a:lstStyle/>
          <a:p>
            <a:pPr algn="ctr">
              <a:lnSpc>
                <a:spcPct val="150000"/>
              </a:lnSpc>
            </a:pPr>
            <a:endParaRPr/>
          </a:p>
        </p:txBody>
      </p:sp>
      <p:sp>
        <p:nvSpPr>
          <p:cNvPr id="3" name="TextBox 2">
            <a:extLst>
              <a:ext uri="{FF2B5EF4-FFF2-40B4-BE49-F238E27FC236}">
                <a16:creationId xmlns:a16="http://schemas.microsoft.com/office/drawing/2014/main" id="{F4D52139-69A2-5F8F-F772-396494A3623B}"/>
              </a:ext>
            </a:extLst>
          </p:cNvPr>
          <p:cNvSpPr txBox="1"/>
          <p:nvPr/>
        </p:nvSpPr>
        <p:spPr>
          <a:xfrm>
            <a:off x="7383893" y="1577475"/>
            <a:ext cx="3050427" cy="1077218"/>
          </a:xfrm>
          <a:prstGeom prst="rect">
            <a:avLst/>
          </a:prstGeom>
          <a:noFill/>
        </p:spPr>
        <p:txBody>
          <a:bodyPr wrap="square" rtlCol="0">
            <a:spAutoFit/>
          </a:bodyPr>
          <a:lstStyle/>
          <a:p>
            <a:pPr algn="ctr"/>
            <a:r>
              <a:rPr lang="en-US" sz="4400" b="1">
                <a:solidFill>
                  <a:srgbClr val="2C536C"/>
                </a:solidFill>
                <a:latin typeface="Gotham" panose="02000504050000020004" pitchFamily="2" charset="0"/>
              </a:rPr>
              <a:t>SGD 2.40</a:t>
            </a:r>
          </a:p>
          <a:p>
            <a:pPr algn="ctr"/>
            <a:r>
              <a:rPr lang="en-US" sz="2000">
                <a:solidFill>
                  <a:srgbClr val="2C536C"/>
                </a:solidFill>
                <a:latin typeface="Gotham" panose="02000504050000020004" pitchFamily="2" charset="0"/>
              </a:rPr>
              <a:t>Target Price</a:t>
            </a:r>
            <a:endParaRPr lang="en-SG" b="1">
              <a:solidFill>
                <a:srgbClr val="2C536C"/>
              </a:solidFill>
              <a:latin typeface="Gotham" panose="02000504050000020004" pitchFamily="2" charset="0"/>
            </a:endParaRPr>
          </a:p>
        </p:txBody>
      </p:sp>
      <p:sp>
        <p:nvSpPr>
          <p:cNvPr id="29" name="Rectangle 28">
            <a:extLst>
              <a:ext uri="{FF2B5EF4-FFF2-40B4-BE49-F238E27FC236}">
                <a16:creationId xmlns:a16="http://schemas.microsoft.com/office/drawing/2014/main" id="{E865F9E6-479C-9CB9-E079-2D383F649F1A}"/>
              </a:ext>
            </a:extLst>
          </p:cNvPr>
          <p:cNvSpPr/>
          <p:nvPr/>
        </p:nvSpPr>
        <p:spPr>
          <a:xfrm>
            <a:off x="6092732" y="4830088"/>
            <a:ext cx="1068705" cy="415036"/>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TextBox 54">
            <a:extLst>
              <a:ext uri="{FF2B5EF4-FFF2-40B4-BE49-F238E27FC236}">
                <a16:creationId xmlns:a16="http://schemas.microsoft.com/office/drawing/2014/main" id="{045F3450-0F1B-541C-1719-C8B0506EBCCE}"/>
              </a:ext>
            </a:extLst>
          </p:cNvPr>
          <p:cNvSpPr txBox="1"/>
          <p:nvPr/>
        </p:nvSpPr>
        <p:spPr>
          <a:xfrm>
            <a:off x="4651434" y="1831604"/>
            <a:ext cx="2452389" cy="461665"/>
          </a:xfrm>
          <a:prstGeom prst="rect">
            <a:avLst/>
          </a:prstGeom>
          <a:noFill/>
        </p:spPr>
        <p:txBody>
          <a:bodyPr wrap="square" rtlCol="0">
            <a:spAutoFit/>
          </a:bodyPr>
          <a:lstStyle/>
          <a:p>
            <a:pPr algn="ctr"/>
            <a:r>
              <a:rPr lang="en-US" sz="2400" b="1">
                <a:solidFill>
                  <a:schemeClr val="bg1"/>
                </a:solidFill>
                <a:latin typeface="Gotham" panose="02000504050000020004" pitchFamily="2" charset="0"/>
              </a:rPr>
              <a:t>32% UPSIDE</a:t>
            </a:r>
            <a:endParaRPr lang="en-SG" sz="2400" b="1">
              <a:solidFill>
                <a:schemeClr val="bg1"/>
              </a:solidFill>
              <a:latin typeface="Gotham" panose="02000504050000020004" pitchFamily="2" charset="0"/>
            </a:endParaRPr>
          </a:p>
        </p:txBody>
      </p:sp>
      <p:graphicFrame>
        <p:nvGraphicFramePr>
          <p:cNvPr id="63" name="Table 63">
            <a:extLst>
              <a:ext uri="{FF2B5EF4-FFF2-40B4-BE49-F238E27FC236}">
                <a16:creationId xmlns:a16="http://schemas.microsoft.com/office/drawing/2014/main" id="{A9BE0695-E21A-00EF-8DF2-EC1639DE67B3}"/>
              </a:ext>
            </a:extLst>
          </p:cNvPr>
          <p:cNvGraphicFramePr>
            <a:graphicFrameLocks noGrp="1"/>
          </p:cNvGraphicFramePr>
          <p:nvPr>
            <p:extLst>
              <p:ext uri="{D42A27DB-BD31-4B8C-83A1-F6EECF244321}">
                <p14:modId xmlns:p14="http://schemas.microsoft.com/office/powerpoint/2010/main" val="3921510302"/>
              </p:ext>
            </p:extLst>
          </p:nvPr>
        </p:nvGraphicFramePr>
        <p:xfrm>
          <a:off x="3799840" y="4006041"/>
          <a:ext cx="5501749" cy="2056152"/>
        </p:xfrm>
        <a:graphic>
          <a:graphicData uri="http://schemas.openxmlformats.org/drawingml/2006/table">
            <a:tbl>
              <a:tblPr>
                <a:tableStyleId>{5C22544A-7EE6-4342-B048-85BDC9FD1C3A}</a:tableStyleId>
              </a:tblPr>
              <a:tblGrid>
                <a:gridCol w="1223359">
                  <a:extLst>
                    <a:ext uri="{9D8B030D-6E8A-4147-A177-3AD203B41FA5}">
                      <a16:colId xmlns:a16="http://schemas.microsoft.com/office/drawing/2014/main" val="1943023535"/>
                    </a:ext>
                  </a:extLst>
                </a:gridCol>
                <a:gridCol w="1073683">
                  <a:extLst>
                    <a:ext uri="{9D8B030D-6E8A-4147-A177-3AD203B41FA5}">
                      <a16:colId xmlns:a16="http://schemas.microsoft.com/office/drawing/2014/main" val="192696776"/>
                    </a:ext>
                  </a:extLst>
                </a:gridCol>
                <a:gridCol w="1073683">
                  <a:extLst>
                    <a:ext uri="{9D8B030D-6E8A-4147-A177-3AD203B41FA5}">
                      <a16:colId xmlns:a16="http://schemas.microsoft.com/office/drawing/2014/main" val="3733929648"/>
                    </a:ext>
                  </a:extLst>
                </a:gridCol>
                <a:gridCol w="1050085">
                  <a:extLst>
                    <a:ext uri="{9D8B030D-6E8A-4147-A177-3AD203B41FA5}">
                      <a16:colId xmlns:a16="http://schemas.microsoft.com/office/drawing/2014/main" val="358623709"/>
                    </a:ext>
                  </a:extLst>
                </a:gridCol>
                <a:gridCol w="1080939">
                  <a:extLst>
                    <a:ext uri="{9D8B030D-6E8A-4147-A177-3AD203B41FA5}">
                      <a16:colId xmlns:a16="http://schemas.microsoft.com/office/drawing/2014/main" val="625896707"/>
                    </a:ext>
                  </a:extLst>
                </a:gridCol>
              </a:tblGrid>
              <a:tr h="406676">
                <a:tc>
                  <a:txBody>
                    <a:bodyPr/>
                    <a:lstStyle/>
                    <a:p>
                      <a:pPr algn="ctr" fontAlgn="b"/>
                      <a:r>
                        <a:rPr lang="en-SG" sz="1800" b="0" i="0" u="none" strike="noStrike">
                          <a:solidFill>
                            <a:srgbClr val="182C34"/>
                          </a:solidFill>
                          <a:effectLst/>
                          <a:latin typeface="Gotham" panose="02000504020000020004" pitchFamily="2" charset="0"/>
                        </a:rPr>
                        <a:t>2.38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2.62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kern="1200">
                          <a:solidFill>
                            <a:srgbClr val="182C34"/>
                          </a:solidFill>
                          <a:effectLst/>
                          <a:latin typeface="Gotham" panose="02000504020000020004" pitchFamily="2" charset="0"/>
                          <a:ea typeface="+mn-ea"/>
                          <a:cs typeface="+mn-cs"/>
                        </a:rPr>
                        <a:t>2.91</a:t>
                      </a:r>
                      <a:r>
                        <a:rPr lang="en-SG" sz="1800" b="0" i="0" u="none" strike="noStrike">
                          <a:solidFill>
                            <a:srgbClr val="182C34"/>
                          </a:solidFill>
                          <a:effectLst/>
                          <a:latin typeface="Gotham" panose="02000504020000020004" pitchFamily="2" charset="0"/>
                        </a:rPr>
                        <a:t>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3.28</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3.77</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1452112"/>
                  </a:ext>
                </a:extLst>
              </a:tr>
              <a:tr h="412369">
                <a:tc>
                  <a:txBody>
                    <a:bodyPr/>
                    <a:lstStyle/>
                    <a:p>
                      <a:pPr algn="ctr" fontAlgn="b"/>
                      <a:r>
                        <a:rPr lang="en-SG" sz="1800" b="0" i="0" u="none" strike="noStrike">
                          <a:solidFill>
                            <a:srgbClr val="182C34"/>
                          </a:solidFill>
                          <a:effectLst/>
                          <a:latin typeface="Gotham" panose="02000504020000020004" pitchFamily="2" charset="0"/>
                        </a:rPr>
                        <a:t>2.19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2.39</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kern="1200">
                          <a:solidFill>
                            <a:srgbClr val="182C34"/>
                          </a:solidFill>
                          <a:effectLst/>
                          <a:latin typeface="Gotham" panose="02000504020000020004" pitchFamily="2" charset="0"/>
                          <a:ea typeface="+mn-ea"/>
                          <a:cs typeface="+mn-cs"/>
                        </a:rPr>
                        <a:t>2.63</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2.93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3.30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19857827"/>
                  </a:ext>
                </a:extLst>
              </a:tr>
              <a:tr h="412369">
                <a:tc>
                  <a:txBody>
                    <a:bodyPr/>
                    <a:lstStyle/>
                    <a:p>
                      <a:pPr algn="ctr" fontAlgn="b"/>
                      <a:r>
                        <a:rPr lang="en-SG" sz="1800" b="0" i="0" u="none" strike="noStrike">
                          <a:solidFill>
                            <a:srgbClr val="182C34"/>
                          </a:solidFill>
                          <a:effectLst/>
                          <a:latin typeface="Gotham" panose="02000504020000020004" pitchFamily="2" charset="0"/>
                        </a:rPr>
                        <a:t>2.04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2.20</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2.40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2.64</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2.94</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4628726"/>
                  </a:ext>
                </a:extLst>
              </a:tr>
              <a:tr h="412369">
                <a:tc>
                  <a:txBody>
                    <a:bodyPr/>
                    <a:lstStyle/>
                    <a:p>
                      <a:pPr algn="ctr" fontAlgn="b"/>
                      <a:r>
                        <a:rPr lang="en-SG" sz="1800" b="0" i="0" u="none" strike="noStrike">
                          <a:solidFill>
                            <a:srgbClr val="182C34"/>
                          </a:solidFill>
                          <a:effectLst/>
                          <a:latin typeface="Gotham" panose="02000504020000020004" pitchFamily="2" charset="0"/>
                        </a:rPr>
                        <a:t>1.90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2.04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2.21</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2.41</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2.65</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3575167"/>
                  </a:ext>
                </a:extLst>
              </a:tr>
              <a:tr h="412369">
                <a:tc>
                  <a:txBody>
                    <a:bodyPr/>
                    <a:lstStyle/>
                    <a:p>
                      <a:pPr algn="ctr" fontAlgn="b"/>
                      <a:r>
                        <a:rPr lang="en-SG" sz="1800" b="0" i="0" u="none" strike="noStrike">
                          <a:solidFill>
                            <a:srgbClr val="182C34"/>
                          </a:solidFill>
                          <a:effectLst/>
                          <a:latin typeface="Gotham" panose="02000504020000020004" pitchFamily="2" charset="0"/>
                        </a:rPr>
                        <a:t>1.78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1.91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2.05 </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2.22</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SG" sz="1800" b="0" i="0" u="none" strike="noStrike">
                          <a:solidFill>
                            <a:srgbClr val="182C34"/>
                          </a:solidFill>
                          <a:effectLst/>
                          <a:latin typeface="Gotham" panose="02000504020000020004" pitchFamily="2" charset="0"/>
                        </a:rPr>
                        <a:t>2.42</a:t>
                      </a:r>
                    </a:p>
                  </a:txBody>
                  <a:tcPr marL="4763" marR="4763" marT="476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8335848"/>
                  </a:ext>
                </a:extLst>
              </a:tr>
            </a:tbl>
          </a:graphicData>
        </a:graphic>
      </p:graphicFrame>
      <p:sp>
        <p:nvSpPr>
          <p:cNvPr id="5" name="object 4">
            <a:extLst>
              <a:ext uri="{FF2B5EF4-FFF2-40B4-BE49-F238E27FC236}">
                <a16:creationId xmlns:a16="http://schemas.microsoft.com/office/drawing/2014/main" id="{533FACA7-8341-7912-3AA5-3A311133D085}"/>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67" name="TextBox 66">
            <a:extLst>
              <a:ext uri="{FF2B5EF4-FFF2-40B4-BE49-F238E27FC236}">
                <a16:creationId xmlns:a16="http://schemas.microsoft.com/office/drawing/2014/main" id="{0532A981-8378-BB51-F0CA-818B165A4CCC}"/>
              </a:ext>
            </a:extLst>
          </p:cNvPr>
          <p:cNvSpPr txBox="1"/>
          <p:nvPr/>
        </p:nvSpPr>
        <p:spPr>
          <a:xfrm>
            <a:off x="2379788" y="1813585"/>
            <a:ext cx="1818253" cy="523220"/>
          </a:xfrm>
          <a:prstGeom prst="rect">
            <a:avLst/>
          </a:prstGeom>
          <a:noFill/>
        </p:spPr>
        <p:txBody>
          <a:bodyPr wrap="square" rtlCol="0">
            <a:spAutoFit/>
          </a:bodyPr>
          <a:lstStyle/>
          <a:p>
            <a:pPr algn="ctr"/>
            <a:r>
              <a:rPr lang="en-US" sz="2800" b="1">
                <a:solidFill>
                  <a:srgbClr val="2C536C"/>
                </a:solidFill>
                <a:latin typeface="Gotham" panose="02000504050000020004" pitchFamily="2" charset="0"/>
              </a:rPr>
              <a:t>SGD 1.83</a:t>
            </a:r>
          </a:p>
        </p:txBody>
      </p:sp>
      <p:sp>
        <p:nvSpPr>
          <p:cNvPr id="68" name="TextBox 67">
            <a:extLst>
              <a:ext uri="{FF2B5EF4-FFF2-40B4-BE49-F238E27FC236}">
                <a16:creationId xmlns:a16="http://schemas.microsoft.com/office/drawing/2014/main" id="{B1055723-9E5D-0A55-1392-5A61E51180CF}"/>
              </a:ext>
            </a:extLst>
          </p:cNvPr>
          <p:cNvSpPr txBox="1"/>
          <p:nvPr/>
        </p:nvSpPr>
        <p:spPr>
          <a:xfrm>
            <a:off x="2379788" y="2140145"/>
            <a:ext cx="1818253" cy="461665"/>
          </a:xfrm>
          <a:prstGeom prst="rect">
            <a:avLst/>
          </a:prstGeom>
          <a:noFill/>
        </p:spPr>
        <p:txBody>
          <a:bodyPr wrap="square" rtlCol="0">
            <a:spAutoFit/>
          </a:bodyPr>
          <a:lstStyle/>
          <a:p>
            <a:r>
              <a:rPr lang="en-US" sz="1400">
                <a:solidFill>
                  <a:srgbClr val="2C536C"/>
                </a:solidFill>
                <a:latin typeface="Gotham" panose="02000504050000020004" pitchFamily="2" charset="0"/>
              </a:rPr>
              <a:t>7</a:t>
            </a:r>
            <a:r>
              <a:rPr lang="en-US" sz="1400" baseline="30000">
                <a:solidFill>
                  <a:srgbClr val="2C536C"/>
                </a:solidFill>
                <a:latin typeface="Gotham" panose="02000504050000020004" pitchFamily="2" charset="0"/>
              </a:rPr>
              <a:t>th</a:t>
            </a:r>
            <a:r>
              <a:rPr lang="en-US" sz="1400">
                <a:solidFill>
                  <a:srgbClr val="2C536C"/>
                </a:solidFill>
                <a:latin typeface="Gotham" panose="02000504050000020004" pitchFamily="2" charset="0"/>
              </a:rPr>
              <a:t> February 2023</a:t>
            </a:r>
            <a:r>
              <a:rPr lang="en-US" sz="2400">
                <a:solidFill>
                  <a:srgbClr val="2C536C"/>
                </a:solidFill>
                <a:latin typeface="Gotham" panose="02000504050000020004" pitchFamily="2" charset="0"/>
              </a:rPr>
              <a:t> </a:t>
            </a:r>
            <a:endParaRPr lang="en-SG" sz="2400">
              <a:solidFill>
                <a:srgbClr val="2C536C"/>
              </a:solidFill>
              <a:latin typeface="Gotham" panose="02000504050000020004" pitchFamily="2" charset="0"/>
            </a:endParaRPr>
          </a:p>
        </p:txBody>
      </p:sp>
    </p:spTree>
    <p:extLst>
      <p:ext uri="{BB962C8B-B14F-4D97-AF65-F5344CB8AC3E}">
        <p14:creationId xmlns:p14="http://schemas.microsoft.com/office/powerpoint/2010/main" val="8329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3">
            <a:extLst>
              <a:ext uri="{FF2B5EF4-FFF2-40B4-BE49-F238E27FC236}">
                <a16:creationId xmlns:a16="http://schemas.microsoft.com/office/drawing/2014/main" id="{4518AE40-7270-D3A9-8CE1-4948ABAF9A71}"/>
              </a:ext>
            </a:extLst>
          </p:cNvPr>
          <p:cNvSpPr txBox="1">
            <a:spLocks noGrp="1"/>
          </p:cNvSpPr>
          <p:nvPr>
            <p:ph type="title"/>
          </p:nvPr>
        </p:nvSpPr>
        <p:spPr>
          <a:xfrm>
            <a:off x="196644" y="322366"/>
            <a:ext cx="10349435"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spc="-10">
                <a:latin typeface="Raleway" pitchFamily="2" charset="0"/>
              </a:rPr>
              <a:t>Relative valuation reaffirms our BUY recommendation </a:t>
            </a:r>
          </a:p>
        </p:txBody>
      </p:sp>
      <p:sp>
        <p:nvSpPr>
          <p:cNvPr id="5" name="object 4">
            <a:extLst>
              <a:ext uri="{FF2B5EF4-FFF2-40B4-BE49-F238E27FC236}">
                <a16:creationId xmlns:a16="http://schemas.microsoft.com/office/drawing/2014/main" id="{F3DE8DD7-BC99-DCAF-18BF-B26006CE8706}"/>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96" name="Flowchart: Process 95">
            <a:extLst>
              <a:ext uri="{FF2B5EF4-FFF2-40B4-BE49-F238E27FC236}">
                <a16:creationId xmlns:a16="http://schemas.microsoft.com/office/drawing/2014/main" id="{C8FAF3BE-2D5C-DE12-DA99-6102A88033A5}"/>
              </a:ext>
            </a:extLst>
          </p:cNvPr>
          <p:cNvSpPr/>
          <p:nvPr/>
        </p:nvSpPr>
        <p:spPr>
          <a:xfrm>
            <a:off x="787387" y="3065583"/>
            <a:ext cx="4237163" cy="859962"/>
          </a:xfrm>
          <a:prstGeom prst="flowChart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7" name="Slide Number Placeholder 3">
            <a:extLst>
              <a:ext uri="{FF2B5EF4-FFF2-40B4-BE49-F238E27FC236}">
                <a16:creationId xmlns:a16="http://schemas.microsoft.com/office/drawing/2014/main" id="{7F969C36-0F5D-9F7A-5F86-6F20BDF0DCA6}"/>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24</a:t>
            </a:fld>
            <a:endParaRPr lang="en-ID"/>
          </a:p>
        </p:txBody>
      </p:sp>
      <p:sp>
        <p:nvSpPr>
          <p:cNvPr id="98" name="object 20">
            <a:extLst>
              <a:ext uri="{FF2B5EF4-FFF2-40B4-BE49-F238E27FC236}">
                <a16:creationId xmlns:a16="http://schemas.microsoft.com/office/drawing/2014/main" id="{4FE03AC4-C4D4-5127-B483-7DD8B589317F}"/>
              </a:ext>
            </a:extLst>
          </p:cNvPr>
          <p:cNvSpPr/>
          <p:nvPr/>
        </p:nvSpPr>
        <p:spPr>
          <a:xfrm>
            <a:off x="6698722" y="5621783"/>
            <a:ext cx="4358641" cy="45719"/>
          </a:xfrm>
          <a:custGeom>
            <a:avLst/>
            <a:gdLst/>
            <a:ahLst/>
            <a:cxnLst/>
            <a:rect l="l" t="t" r="r" b="b"/>
            <a:pathLst>
              <a:path w="5686425">
                <a:moveTo>
                  <a:pt x="0" y="0"/>
                </a:moveTo>
                <a:lnTo>
                  <a:pt x="5686298" y="0"/>
                </a:lnTo>
              </a:path>
            </a:pathLst>
          </a:custGeom>
          <a:ln w="19050">
            <a:solidFill>
              <a:srgbClr val="000000"/>
            </a:solidFill>
          </a:ln>
        </p:spPr>
        <p:txBody>
          <a:bodyPr wrap="square" lIns="0" tIns="0" rIns="0" bIns="0" rtlCol="0"/>
          <a:lstStyle/>
          <a:p>
            <a:endParaRPr/>
          </a:p>
        </p:txBody>
      </p:sp>
      <p:sp>
        <p:nvSpPr>
          <p:cNvPr id="99" name="object 42">
            <a:extLst>
              <a:ext uri="{FF2B5EF4-FFF2-40B4-BE49-F238E27FC236}">
                <a16:creationId xmlns:a16="http://schemas.microsoft.com/office/drawing/2014/main" id="{2AA909DD-30C3-058E-6723-4FF0530F0D56}"/>
              </a:ext>
            </a:extLst>
          </p:cNvPr>
          <p:cNvSpPr txBox="1"/>
          <p:nvPr/>
        </p:nvSpPr>
        <p:spPr>
          <a:xfrm>
            <a:off x="6698722" y="2336736"/>
            <a:ext cx="434975" cy="198131"/>
          </a:xfrm>
          <a:prstGeom prst="rect">
            <a:avLst/>
          </a:prstGeom>
        </p:spPr>
        <p:txBody>
          <a:bodyPr vert="horz" wrap="square" lIns="0" tIns="13335" rIns="0" bIns="0" rtlCol="0">
            <a:spAutoFit/>
          </a:bodyPr>
          <a:lstStyle/>
          <a:p>
            <a:pPr marL="12700">
              <a:spcBef>
                <a:spcPts val="105"/>
              </a:spcBef>
            </a:pPr>
            <a:r>
              <a:rPr sz="1200" b="1" spc="-25">
                <a:solidFill>
                  <a:srgbClr val="2C536C"/>
                </a:solidFill>
                <a:latin typeface="Gotham" panose="02000504050000020004" pitchFamily="2" charset="0"/>
                <a:cs typeface="Calibri"/>
              </a:rPr>
              <a:t>DCF</a:t>
            </a:r>
            <a:endParaRPr lang="en-SG" sz="1200" b="1">
              <a:solidFill>
                <a:srgbClr val="2C536C"/>
              </a:solidFill>
              <a:latin typeface="Gotham" panose="02000504050000020004" pitchFamily="2" charset="0"/>
              <a:cs typeface="Calibri"/>
            </a:endParaRPr>
          </a:p>
        </p:txBody>
      </p:sp>
      <p:sp>
        <p:nvSpPr>
          <p:cNvPr id="101" name="object 45">
            <a:extLst>
              <a:ext uri="{FF2B5EF4-FFF2-40B4-BE49-F238E27FC236}">
                <a16:creationId xmlns:a16="http://schemas.microsoft.com/office/drawing/2014/main" id="{396EC060-E559-6C1B-A9AD-AD90FE15BD89}"/>
              </a:ext>
            </a:extLst>
          </p:cNvPr>
          <p:cNvSpPr txBox="1"/>
          <p:nvPr/>
        </p:nvSpPr>
        <p:spPr>
          <a:xfrm>
            <a:off x="6698721" y="3410362"/>
            <a:ext cx="365760" cy="197490"/>
          </a:xfrm>
          <a:prstGeom prst="rect">
            <a:avLst/>
          </a:prstGeom>
        </p:spPr>
        <p:txBody>
          <a:bodyPr vert="horz" wrap="square" lIns="0" tIns="12700" rIns="0" bIns="0" rtlCol="0">
            <a:spAutoFit/>
          </a:bodyPr>
          <a:lstStyle/>
          <a:p>
            <a:pPr marL="12700">
              <a:spcBef>
                <a:spcPts val="100"/>
              </a:spcBef>
            </a:pPr>
            <a:r>
              <a:rPr sz="1200" b="1" spc="-25">
                <a:solidFill>
                  <a:srgbClr val="2C536C"/>
                </a:solidFill>
                <a:latin typeface="Gotham" panose="02000504050000020004" pitchFamily="2" charset="0"/>
                <a:cs typeface="Calibri"/>
              </a:rPr>
              <a:t>P/E</a:t>
            </a:r>
            <a:endParaRPr lang="en-SG" sz="1200" b="1">
              <a:solidFill>
                <a:srgbClr val="2C536C"/>
              </a:solidFill>
              <a:latin typeface="Gotham" panose="02000504050000020004" pitchFamily="2" charset="0"/>
              <a:cs typeface="Calibri"/>
            </a:endParaRPr>
          </a:p>
        </p:txBody>
      </p:sp>
      <p:sp>
        <p:nvSpPr>
          <p:cNvPr id="104" name="object 43">
            <a:extLst>
              <a:ext uri="{FF2B5EF4-FFF2-40B4-BE49-F238E27FC236}">
                <a16:creationId xmlns:a16="http://schemas.microsoft.com/office/drawing/2014/main" id="{6DC2C10A-9608-0D3A-57F0-96F9A349B7B7}"/>
              </a:ext>
            </a:extLst>
          </p:cNvPr>
          <p:cNvSpPr txBox="1"/>
          <p:nvPr/>
        </p:nvSpPr>
        <p:spPr>
          <a:xfrm>
            <a:off x="6698722" y="4541904"/>
            <a:ext cx="1130935" cy="198131"/>
          </a:xfrm>
          <a:prstGeom prst="rect">
            <a:avLst/>
          </a:prstGeom>
        </p:spPr>
        <p:txBody>
          <a:bodyPr vert="horz" wrap="square" lIns="0" tIns="13335" rIns="0" bIns="0" rtlCol="0">
            <a:spAutoFit/>
          </a:bodyPr>
          <a:lstStyle/>
          <a:p>
            <a:pPr marL="12700">
              <a:spcBef>
                <a:spcPts val="105"/>
              </a:spcBef>
            </a:pPr>
            <a:r>
              <a:rPr lang="en-SG" sz="1200" b="1" spc="-10">
                <a:solidFill>
                  <a:srgbClr val="2C536C"/>
                </a:solidFill>
                <a:latin typeface="Gotham" panose="02000504050000020004" pitchFamily="2" charset="0"/>
                <a:cs typeface="Calibri"/>
              </a:rPr>
              <a:t>EV/EBITDA</a:t>
            </a:r>
            <a:endParaRPr lang="en-SG" sz="1200" b="1">
              <a:solidFill>
                <a:srgbClr val="2C536C"/>
              </a:solidFill>
              <a:latin typeface="Gotham" panose="02000504050000020004" pitchFamily="2" charset="0"/>
              <a:cs typeface="Calibri"/>
            </a:endParaRPr>
          </a:p>
        </p:txBody>
      </p:sp>
      <p:sp>
        <p:nvSpPr>
          <p:cNvPr id="105" name="TextBox 104">
            <a:extLst>
              <a:ext uri="{FF2B5EF4-FFF2-40B4-BE49-F238E27FC236}">
                <a16:creationId xmlns:a16="http://schemas.microsoft.com/office/drawing/2014/main" id="{74DF3896-6243-F8D0-FA99-E50356A0E5F6}"/>
              </a:ext>
            </a:extLst>
          </p:cNvPr>
          <p:cNvSpPr txBox="1"/>
          <p:nvPr/>
        </p:nvSpPr>
        <p:spPr>
          <a:xfrm>
            <a:off x="7086607" y="5598824"/>
            <a:ext cx="4561841" cy="276999"/>
          </a:xfrm>
          <a:prstGeom prst="rect">
            <a:avLst/>
          </a:prstGeom>
          <a:noFill/>
        </p:spPr>
        <p:txBody>
          <a:bodyPr wrap="square" lIns="91440" tIns="45720" rIns="91440" bIns="45720" rtlCol="0" anchor="t">
            <a:spAutoFit/>
          </a:bodyPr>
          <a:lstStyle/>
          <a:p>
            <a:r>
              <a:rPr lang="en-US" sz="1200"/>
              <a:t> 	</a:t>
            </a:r>
            <a:r>
              <a:rPr lang="en-US" sz="1200">
                <a:solidFill>
                  <a:srgbClr val="2C536C"/>
                </a:solidFill>
              </a:rPr>
              <a:t>0                 1                  2                 3                4                5           </a:t>
            </a:r>
            <a:endParaRPr lang="en-ID" sz="1200">
              <a:solidFill>
                <a:srgbClr val="2C536C"/>
              </a:solidFill>
            </a:endParaRPr>
          </a:p>
        </p:txBody>
      </p:sp>
      <p:sp>
        <p:nvSpPr>
          <p:cNvPr id="106" name="Flowchart: Process 105">
            <a:extLst>
              <a:ext uri="{FF2B5EF4-FFF2-40B4-BE49-F238E27FC236}">
                <a16:creationId xmlns:a16="http://schemas.microsoft.com/office/drawing/2014/main" id="{9F7659CC-5AF8-8F09-DF1A-FBBE5C7811A2}"/>
              </a:ext>
            </a:extLst>
          </p:cNvPr>
          <p:cNvSpPr/>
          <p:nvPr/>
        </p:nvSpPr>
        <p:spPr>
          <a:xfrm>
            <a:off x="8769803" y="2233580"/>
            <a:ext cx="1469883" cy="429750"/>
          </a:xfrm>
          <a:prstGeom prst="flowChartProcess">
            <a:avLst/>
          </a:prstGeom>
          <a:solidFill>
            <a:srgbClr val="83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0" name="Flowchart: Process 109">
            <a:extLst>
              <a:ext uri="{FF2B5EF4-FFF2-40B4-BE49-F238E27FC236}">
                <a16:creationId xmlns:a16="http://schemas.microsoft.com/office/drawing/2014/main" id="{40571E25-BFC9-0954-6A4B-3888A09ADD98}"/>
              </a:ext>
            </a:extLst>
          </p:cNvPr>
          <p:cNvSpPr/>
          <p:nvPr/>
        </p:nvSpPr>
        <p:spPr>
          <a:xfrm>
            <a:off x="8171985" y="3332197"/>
            <a:ext cx="1967179" cy="396355"/>
          </a:xfrm>
          <a:prstGeom prst="flowChartProcess">
            <a:avLst/>
          </a:prstGeom>
          <a:solidFill>
            <a:srgbClr val="83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2" name="Flowchart: Process 111">
            <a:extLst>
              <a:ext uri="{FF2B5EF4-FFF2-40B4-BE49-F238E27FC236}">
                <a16:creationId xmlns:a16="http://schemas.microsoft.com/office/drawing/2014/main" id="{665DF2EF-9A82-1251-AE54-F9F6690EBB31}"/>
              </a:ext>
            </a:extLst>
          </p:cNvPr>
          <p:cNvSpPr/>
          <p:nvPr/>
        </p:nvSpPr>
        <p:spPr>
          <a:xfrm>
            <a:off x="8347262" y="4479175"/>
            <a:ext cx="2044825" cy="397070"/>
          </a:xfrm>
          <a:prstGeom prst="flowChartProcess">
            <a:avLst/>
          </a:prstGeom>
          <a:solidFill>
            <a:srgbClr val="83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7" name="object 20">
            <a:extLst>
              <a:ext uri="{FF2B5EF4-FFF2-40B4-BE49-F238E27FC236}">
                <a16:creationId xmlns:a16="http://schemas.microsoft.com/office/drawing/2014/main" id="{DAF44AB3-B8D1-B4B9-F3D6-948C3C5D6726}"/>
              </a:ext>
            </a:extLst>
          </p:cNvPr>
          <p:cNvSpPr/>
          <p:nvPr/>
        </p:nvSpPr>
        <p:spPr>
          <a:xfrm flipV="1">
            <a:off x="6688563" y="1361122"/>
            <a:ext cx="1644882" cy="45719"/>
          </a:xfrm>
          <a:custGeom>
            <a:avLst/>
            <a:gdLst/>
            <a:ahLst/>
            <a:cxnLst/>
            <a:rect l="l" t="t" r="r" b="b"/>
            <a:pathLst>
              <a:path w="5686425">
                <a:moveTo>
                  <a:pt x="0" y="0"/>
                </a:moveTo>
                <a:lnTo>
                  <a:pt x="5686298" y="0"/>
                </a:lnTo>
              </a:path>
            </a:pathLst>
          </a:custGeom>
          <a:ln w="19050">
            <a:solidFill>
              <a:srgbClr val="000000"/>
            </a:solidFill>
          </a:ln>
        </p:spPr>
        <p:txBody>
          <a:bodyPr wrap="square" lIns="0" tIns="0" rIns="0" bIns="0" rtlCol="0"/>
          <a:lstStyle/>
          <a:p>
            <a:endParaRPr/>
          </a:p>
        </p:txBody>
      </p:sp>
      <p:sp>
        <p:nvSpPr>
          <p:cNvPr id="123" name="object 20">
            <a:extLst>
              <a:ext uri="{FF2B5EF4-FFF2-40B4-BE49-F238E27FC236}">
                <a16:creationId xmlns:a16="http://schemas.microsoft.com/office/drawing/2014/main" id="{B0B28624-4FE3-D8D3-9282-A6D366B8DA06}"/>
              </a:ext>
            </a:extLst>
          </p:cNvPr>
          <p:cNvSpPr/>
          <p:nvPr/>
        </p:nvSpPr>
        <p:spPr>
          <a:xfrm>
            <a:off x="9441937" y="1426838"/>
            <a:ext cx="1615425" cy="45719"/>
          </a:xfrm>
          <a:custGeom>
            <a:avLst/>
            <a:gdLst/>
            <a:ahLst/>
            <a:cxnLst/>
            <a:rect l="l" t="t" r="r" b="b"/>
            <a:pathLst>
              <a:path w="5686425">
                <a:moveTo>
                  <a:pt x="0" y="0"/>
                </a:moveTo>
                <a:lnTo>
                  <a:pt x="5686298" y="0"/>
                </a:lnTo>
              </a:path>
            </a:pathLst>
          </a:custGeom>
          <a:ln w="19050">
            <a:solidFill>
              <a:srgbClr val="000000"/>
            </a:solidFill>
          </a:ln>
        </p:spPr>
        <p:txBody>
          <a:bodyPr wrap="square" lIns="0" tIns="0" rIns="0" bIns="0" rtlCol="0"/>
          <a:lstStyle/>
          <a:p>
            <a:endParaRPr/>
          </a:p>
        </p:txBody>
      </p:sp>
      <p:sp>
        <p:nvSpPr>
          <p:cNvPr id="125" name="TextBox 124">
            <a:extLst>
              <a:ext uri="{FF2B5EF4-FFF2-40B4-BE49-F238E27FC236}">
                <a16:creationId xmlns:a16="http://schemas.microsoft.com/office/drawing/2014/main" id="{0C26C932-78ED-3E28-3760-C27A3D32D2E7}"/>
              </a:ext>
            </a:extLst>
          </p:cNvPr>
          <p:cNvSpPr txBox="1"/>
          <p:nvPr/>
        </p:nvSpPr>
        <p:spPr>
          <a:xfrm>
            <a:off x="8176502" y="1056882"/>
            <a:ext cx="1346276" cy="523220"/>
          </a:xfrm>
          <a:prstGeom prst="rect">
            <a:avLst/>
          </a:prstGeom>
          <a:noFill/>
        </p:spPr>
        <p:txBody>
          <a:bodyPr wrap="square" rtlCol="0">
            <a:spAutoFit/>
          </a:bodyPr>
          <a:lstStyle/>
          <a:p>
            <a:pPr algn="ctr"/>
            <a:r>
              <a:rPr lang="en-US" sz="1400" b="1">
                <a:solidFill>
                  <a:srgbClr val="324D1F"/>
                </a:solidFill>
                <a:latin typeface="Gotham" panose="02000504050000020004" pitchFamily="2" charset="0"/>
              </a:rPr>
              <a:t>FOOTBALL FIELD ANALYSIS</a:t>
            </a:r>
            <a:endParaRPr lang="en-ID" sz="1400" b="1">
              <a:solidFill>
                <a:srgbClr val="324D1F"/>
              </a:solidFill>
              <a:latin typeface="Gotham" panose="02000504050000020004" pitchFamily="2" charset="0"/>
            </a:endParaRPr>
          </a:p>
        </p:txBody>
      </p:sp>
      <p:sp>
        <p:nvSpPr>
          <p:cNvPr id="126" name="Oval 125">
            <a:extLst>
              <a:ext uri="{FF2B5EF4-FFF2-40B4-BE49-F238E27FC236}">
                <a16:creationId xmlns:a16="http://schemas.microsoft.com/office/drawing/2014/main" id="{9440248C-55E4-9AE3-CD8D-3087AB807C00}"/>
              </a:ext>
            </a:extLst>
          </p:cNvPr>
          <p:cNvSpPr/>
          <p:nvPr/>
        </p:nvSpPr>
        <p:spPr>
          <a:xfrm>
            <a:off x="8951916" y="2136569"/>
            <a:ext cx="791498" cy="738664"/>
          </a:xfrm>
          <a:prstGeom prst="ellipse">
            <a:avLst/>
          </a:prstGeom>
          <a:solidFill>
            <a:srgbClr val="D74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Gotham" panose="02000504050000020004" pitchFamily="2" charset="0"/>
              </a:rPr>
              <a:t>SGD 2.40</a:t>
            </a:r>
            <a:endParaRPr lang="en-ID" sz="1200" b="1">
              <a:latin typeface="Gotham" panose="02000504050000020004" pitchFamily="2" charset="0"/>
            </a:endParaRPr>
          </a:p>
        </p:txBody>
      </p:sp>
      <p:sp>
        <p:nvSpPr>
          <p:cNvPr id="127" name="Oval 126">
            <a:extLst>
              <a:ext uri="{FF2B5EF4-FFF2-40B4-BE49-F238E27FC236}">
                <a16:creationId xmlns:a16="http://schemas.microsoft.com/office/drawing/2014/main" id="{8D29A1D3-5573-EC7A-F875-339E9E7BEE4E}"/>
              </a:ext>
            </a:extLst>
          </p:cNvPr>
          <p:cNvSpPr/>
          <p:nvPr/>
        </p:nvSpPr>
        <p:spPr>
          <a:xfrm>
            <a:off x="9054372" y="3182239"/>
            <a:ext cx="733474" cy="684512"/>
          </a:xfrm>
          <a:prstGeom prst="ellipse">
            <a:avLst/>
          </a:prstGeom>
          <a:solidFill>
            <a:srgbClr val="D74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Gotham" panose="02000504050000020004" pitchFamily="2" charset="0"/>
              </a:rPr>
              <a:t>SGD 2.62</a:t>
            </a:r>
            <a:endParaRPr lang="en-ID" sz="1200" b="1">
              <a:latin typeface="Gotham" panose="02000504050000020004" pitchFamily="2" charset="0"/>
            </a:endParaRPr>
          </a:p>
        </p:txBody>
      </p:sp>
      <p:sp>
        <p:nvSpPr>
          <p:cNvPr id="4128" name="Oval 4127">
            <a:extLst>
              <a:ext uri="{FF2B5EF4-FFF2-40B4-BE49-F238E27FC236}">
                <a16:creationId xmlns:a16="http://schemas.microsoft.com/office/drawing/2014/main" id="{572DCA1D-55AC-3425-6F4E-F7D533E6AD3C}"/>
              </a:ext>
            </a:extLst>
          </p:cNvPr>
          <p:cNvSpPr/>
          <p:nvPr/>
        </p:nvSpPr>
        <p:spPr>
          <a:xfrm>
            <a:off x="8906171" y="4320260"/>
            <a:ext cx="770916" cy="719455"/>
          </a:xfrm>
          <a:prstGeom prst="ellipse">
            <a:avLst/>
          </a:prstGeom>
          <a:solidFill>
            <a:srgbClr val="D74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Gotham" panose="02000504050000020004" pitchFamily="2" charset="0"/>
              </a:rPr>
              <a:t>SGD</a:t>
            </a:r>
            <a:r>
              <a:rPr lang="en-US" sz="1200">
                <a:latin typeface="Gotham" panose="02000504050000020004" pitchFamily="2" charset="0"/>
              </a:rPr>
              <a:t> </a:t>
            </a:r>
            <a:r>
              <a:rPr lang="en-US" sz="1200" b="1">
                <a:latin typeface="Gotham" panose="02000504050000020004" pitchFamily="2" charset="0"/>
              </a:rPr>
              <a:t>2.36</a:t>
            </a:r>
            <a:endParaRPr lang="en-ID" sz="1200" b="1">
              <a:latin typeface="Gotham" panose="02000504050000020004" pitchFamily="2" charset="0"/>
            </a:endParaRPr>
          </a:p>
        </p:txBody>
      </p:sp>
      <p:sp>
        <p:nvSpPr>
          <p:cNvPr id="4129" name="TextBox 4128">
            <a:extLst>
              <a:ext uri="{FF2B5EF4-FFF2-40B4-BE49-F238E27FC236}">
                <a16:creationId xmlns:a16="http://schemas.microsoft.com/office/drawing/2014/main" id="{1A41BA9F-CFDC-D233-7505-587B6404E982}"/>
              </a:ext>
            </a:extLst>
          </p:cNvPr>
          <p:cNvSpPr txBox="1"/>
          <p:nvPr/>
        </p:nvSpPr>
        <p:spPr>
          <a:xfrm>
            <a:off x="920541" y="1306510"/>
            <a:ext cx="1076960" cy="292388"/>
          </a:xfrm>
          <a:prstGeom prst="rect">
            <a:avLst/>
          </a:prstGeom>
          <a:noFill/>
        </p:spPr>
        <p:txBody>
          <a:bodyPr wrap="square" rtlCol="0">
            <a:spAutoFit/>
          </a:bodyPr>
          <a:lstStyle/>
          <a:p>
            <a:r>
              <a:rPr lang="en-US" sz="1300" b="1">
                <a:solidFill>
                  <a:srgbClr val="324D1F"/>
                </a:solidFill>
                <a:latin typeface="Gotham" panose="02000504050000020004" pitchFamily="2" charset="0"/>
              </a:rPr>
              <a:t>COMPANY</a:t>
            </a:r>
            <a:endParaRPr lang="en-ID" sz="1300" b="1">
              <a:solidFill>
                <a:srgbClr val="324D1F"/>
              </a:solidFill>
              <a:latin typeface="Gotham" panose="02000504050000020004" pitchFamily="2" charset="0"/>
            </a:endParaRPr>
          </a:p>
        </p:txBody>
      </p:sp>
      <p:sp>
        <p:nvSpPr>
          <p:cNvPr id="4130" name="TextBox 4129">
            <a:extLst>
              <a:ext uri="{FF2B5EF4-FFF2-40B4-BE49-F238E27FC236}">
                <a16:creationId xmlns:a16="http://schemas.microsoft.com/office/drawing/2014/main" id="{45342651-838E-0CD1-78BB-381AAB4EF265}"/>
              </a:ext>
            </a:extLst>
          </p:cNvPr>
          <p:cNvSpPr txBox="1"/>
          <p:nvPr/>
        </p:nvSpPr>
        <p:spPr>
          <a:xfrm>
            <a:off x="2058461" y="1160708"/>
            <a:ext cx="1924447" cy="492443"/>
          </a:xfrm>
          <a:prstGeom prst="rect">
            <a:avLst/>
          </a:prstGeom>
          <a:noFill/>
        </p:spPr>
        <p:txBody>
          <a:bodyPr wrap="square" rtlCol="0">
            <a:spAutoFit/>
          </a:bodyPr>
          <a:lstStyle/>
          <a:p>
            <a:r>
              <a:rPr lang="en-US" sz="1300" b="1">
                <a:solidFill>
                  <a:srgbClr val="324D1F"/>
                </a:solidFill>
                <a:latin typeface="Gotham" panose="02000504050000020004" pitchFamily="2" charset="0"/>
              </a:rPr>
              <a:t>MARKET CAP</a:t>
            </a:r>
            <a:endParaRPr lang="en-ID" sz="1300" b="1">
              <a:solidFill>
                <a:srgbClr val="324D1F"/>
              </a:solidFill>
              <a:latin typeface="Gotham" panose="02000504050000020004" pitchFamily="2" charset="0"/>
            </a:endParaRPr>
          </a:p>
          <a:p>
            <a:r>
              <a:rPr lang="en-ID" sz="1300" b="1">
                <a:solidFill>
                  <a:srgbClr val="324D1F"/>
                </a:solidFill>
                <a:latin typeface="Gotham" panose="02000504050000020004" pitchFamily="2" charset="0"/>
              </a:rPr>
              <a:t>USD, IN BILLIONS</a:t>
            </a:r>
            <a:endParaRPr lang="en-US" sz="1300" b="1">
              <a:solidFill>
                <a:srgbClr val="324D1F"/>
              </a:solidFill>
              <a:latin typeface="Gotham" panose="02000504050000020004" pitchFamily="2" charset="0"/>
            </a:endParaRPr>
          </a:p>
        </p:txBody>
      </p:sp>
      <p:sp>
        <p:nvSpPr>
          <p:cNvPr id="4131" name="TextBox 4130">
            <a:extLst>
              <a:ext uri="{FF2B5EF4-FFF2-40B4-BE49-F238E27FC236}">
                <a16:creationId xmlns:a16="http://schemas.microsoft.com/office/drawing/2014/main" id="{92DAE04F-E74F-F13D-F56B-FB78E862DA14}"/>
              </a:ext>
            </a:extLst>
          </p:cNvPr>
          <p:cNvSpPr txBox="1"/>
          <p:nvPr/>
        </p:nvSpPr>
        <p:spPr>
          <a:xfrm>
            <a:off x="3817206" y="1178238"/>
            <a:ext cx="1207344" cy="492443"/>
          </a:xfrm>
          <a:prstGeom prst="rect">
            <a:avLst/>
          </a:prstGeom>
          <a:noFill/>
        </p:spPr>
        <p:txBody>
          <a:bodyPr wrap="square" rtlCol="0">
            <a:spAutoFit/>
          </a:bodyPr>
          <a:lstStyle/>
          <a:p>
            <a:r>
              <a:rPr lang="en-US" sz="1300" b="1">
                <a:solidFill>
                  <a:srgbClr val="324D1F"/>
                </a:solidFill>
                <a:latin typeface="Gotham" panose="02000504050000020004" pitchFamily="2" charset="0"/>
              </a:rPr>
              <a:t>DOMINANT REGION</a:t>
            </a:r>
          </a:p>
        </p:txBody>
      </p:sp>
      <p:pic>
        <p:nvPicPr>
          <p:cNvPr id="4132" name="Picture 4" descr="Bangkok Dusit Medical Services - Wikipedia">
            <a:extLst>
              <a:ext uri="{FF2B5EF4-FFF2-40B4-BE49-F238E27FC236}">
                <a16:creationId xmlns:a16="http://schemas.microsoft.com/office/drawing/2014/main" id="{72D49011-66E7-CA6B-DD51-A419DED2C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081" y="1830380"/>
            <a:ext cx="954088" cy="352979"/>
          </a:xfrm>
          <a:prstGeom prst="rect">
            <a:avLst/>
          </a:prstGeom>
          <a:noFill/>
          <a:extLst>
            <a:ext uri="{909E8E84-426E-40DD-AFC4-6F175D3DCCD1}">
              <a14:hiddenFill xmlns:a14="http://schemas.microsoft.com/office/drawing/2010/main">
                <a:solidFill>
                  <a:srgbClr val="FFFFFF"/>
                </a:solidFill>
              </a14:hiddenFill>
            </a:ext>
          </a:extLst>
        </p:spPr>
      </p:pic>
      <p:pic>
        <p:nvPicPr>
          <p:cNvPr id="4133" name="Picture 4132" descr="Text&#10;&#10;Description automatically generated">
            <a:extLst>
              <a:ext uri="{FF2B5EF4-FFF2-40B4-BE49-F238E27FC236}">
                <a16:creationId xmlns:a16="http://schemas.microsoft.com/office/drawing/2014/main" id="{E8648968-6D71-B707-AA74-A65D47747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875" y="3005021"/>
            <a:ext cx="973532" cy="973532"/>
          </a:xfrm>
          <a:prstGeom prst="rect">
            <a:avLst/>
          </a:prstGeom>
        </p:spPr>
      </p:pic>
      <p:pic>
        <p:nvPicPr>
          <p:cNvPr id="4134" name="Picture 4133" descr="Text&#10;&#10;Description automatically generated">
            <a:extLst>
              <a:ext uri="{FF2B5EF4-FFF2-40B4-BE49-F238E27FC236}">
                <a16:creationId xmlns:a16="http://schemas.microsoft.com/office/drawing/2014/main" id="{4FDAB0D4-60FB-031F-228B-2B6EE2703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966" y="2155904"/>
            <a:ext cx="900590" cy="900590"/>
          </a:xfrm>
          <a:prstGeom prst="rect">
            <a:avLst/>
          </a:prstGeom>
        </p:spPr>
      </p:pic>
      <p:pic>
        <p:nvPicPr>
          <p:cNvPr id="4135" name="Picture 6" descr="Ramsay Health Care logo in transparent PNG and vectorized SVG formats">
            <a:extLst>
              <a:ext uri="{FF2B5EF4-FFF2-40B4-BE49-F238E27FC236}">
                <a16:creationId xmlns:a16="http://schemas.microsoft.com/office/drawing/2014/main" id="{B9018290-C1FF-7E29-5D4A-A05B83E281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183" y="4081529"/>
            <a:ext cx="773778" cy="667610"/>
          </a:xfrm>
          <a:prstGeom prst="rect">
            <a:avLst/>
          </a:prstGeom>
          <a:noFill/>
          <a:extLst>
            <a:ext uri="{909E8E84-426E-40DD-AFC4-6F175D3DCCD1}">
              <a14:hiddenFill xmlns:a14="http://schemas.microsoft.com/office/drawing/2010/main">
                <a:solidFill>
                  <a:srgbClr val="FFFFFF"/>
                </a:solidFill>
              </a14:hiddenFill>
            </a:ext>
          </a:extLst>
        </p:spPr>
      </p:pic>
      <p:pic>
        <p:nvPicPr>
          <p:cNvPr id="4136" name="Picture 8" descr="Apollo Hospitals - Wikipedia">
            <a:extLst>
              <a:ext uri="{FF2B5EF4-FFF2-40B4-BE49-F238E27FC236}">
                <a16:creationId xmlns:a16="http://schemas.microsoft.com/office/drawing/2014/main" id="{ED78EF1F-B9D1-F8EC-0AFC-547D61D191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7971" y="5697280"/>
            <a:ext cx="862309" cy="922759"/>
          </a:xfrm>
          <a:prstGeom prst="rect">
            <a:avLst/>
          </a:prstGeom>
          <a:noFill/>
          <a:extLst>
            <a:ext uri="{909E8E84-426E-40DD-AFC4-6F175D3DCCD1}">
              <a14:hiddenFill xmlns:a14="http://schemas.microsoft.com/office/drawing/2010/main">
                <a:solidFill>
                  <a:srgbClr val="FFFFFF"/>
                </a:solidFill>
              </a14:hiddenFill>
            </a:ext>
          </a:extLst>
        </p:spPr>
      </p:pic>
      <p:pic>
        <p:nvPicPr>
          <p:cNvPr id="4137" name="Picture 10">
            <a:extLst>
              <a:ext uri="{FF2B5EF4-FFF2-40B4-BE49-F238E27FC236}">
                <a16:creationId xmlns:a16="http://schemas.microsoft.com/office/drawing/2014/main" id="{E79EFCA0-EEDB-F17C-C783-BBDB72A68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541" y="4928680"/>
            <a:ext cx="1017168" cy="459668"/>
          </a:xfrm>
          <a:prstGeom prst="rect">
            <a:avLst/>
          </a:prstGeom>
          <a:noFill/>
          <a:extLst>
            <a:ext uri="{909E8E84-426E-40DD-AFC4-6F175D3DCCD1}">
              <a14:hiddenFill xmlns:a14="http://schemas.microsoft.com/office/drawing/2010/main">
                <a:solidFill>
                  <a:srgbClr val="FFFFFF"/>
                </a:solidFill>
              </a14:hiddenFill>
            </a:ext>
          </a:extLst>
        </p:spPr>
      </p:pic>
      <p:sp>
        <p:nvSpPr>
          <p:cNvPr id="4138" name="TextBox 4137">
            <a:extLst>
              <a:ext uri="{FF2B5EF4-FFF2-40B4-BE49-F238E27FC236}">
                <a16:creationId xmlns:a16="http://schemas.microsoft.com/office/drawing/2014/main" id="{0830B615-3318-8C44-6071-E0AE75D7ACDA}"/>
              </a:ext>
            </a:extLst>
          </p:cNvPr>
          <p:cNvSpPr txBox="1"/>
          <p:nvPr/>
        </p:nvSpPr>
        <p:spPr>
          <a:xfrm>
            <a:off x="870256" y="5395339"/>
            <a:ext cx="1229364" cy="202780"/>
          </a:xfrm>
          <a:prstGeom prst="rect">
            <a:avLst/>
          </a:prstGeom>
          <a:noFill/>
        </p:spPr>
        <p:txBody>
          <a:bodyPr wrap="square" rtlCol="0">
            <a:spAutoFit/>
          </a:bodyPr>
          <a:lstStyle/>
          <a:p>
            <a:r>
              <a:rPr lang="en-US" sz="700"/>
              <a:t>Universal Health Services</a:t>
            </a:r>
            <a:endParaRPr lang="en-ID" sz="700"/>
          </a:p>
        </p:txBody>
      </p:sp>
      <p:sp>
        <p:nvSpPr>
          <p:cNvPr id="4139" name="TextBox 4138">
            <a:extLst>
              <a:ext uri="{FF2B5EF4-FFF2-40B4-BE49-F238E27FC236}">
                <a16:creationId xmlns:a16="http://schemas.microsoft.com/office/drawing/2014/main" id="{5FC369DD-AC55-6CDF-03A1-6904F0ABEA98}"/>
              </a:ext>
            </a:extLst>
          </p:cNvPr>
          <p:cNvSpPr txBox="1"/>
          <p:nvPr/>
        </p:nvSpPr>
        <p:spPr>
          <a:xfrm>
            <a:off x="952081" y="2831271"/>
            <a:ext cx="1229364" cy="202780"/>
          </a:xfrm>
          <a:prstGeom prst="rect">
            <a:avLst/>
          </a:prstGeom>
          <a:noFill/>
        </p:spPr>
        <p:txBody>
          <a:bodyPr wrap="square" rtlCol="0">
            <a:spAutoFit/>
          </a:bodyPr>
          <a:lstStyle/>
          <a:p>
            <a:r>
              <a:rPr lang="en-US" sz="700"/>
              <a:t>Rede D'Or Sao Luiz</a:t>
            </a:r>
            <a:endParaRPr lang="en-ID" sz="700"/>
          </a:p>
        </p:txBody>
      </p:sp>
      <p:sp>
        <p:nvSpPr>
          <p:cNvPr id="4140" name="TextBox 4139">
            <a:extLst>
              <a:ext uri="{FF2B5EF4-FFF2-40B4-BE49-F238E27FC236}">
                <a16:creationId xmlns:a16="http://schemas.microsoft.com/office/drawing/2014/main" id="{47E434A9-0850-F338-A497-DE5D0971510A}"/>
              </a:ext>
            </a:extLst>
          </p:cNvPr>
          <p:cNvSpPr txBox="1"/>
          <p:nvPr/>
        </p:nvSpPr>
        <p:spPr>
          <a:xfrm>
            <a:off x="2530216" y="1778465"/>
            <a:ext cx="806290" cy="369332"/>
          </a:xfrm>
          <a:prstGeom prst="rect">
            <a:avLst/>
          </a:prstGeom>
          <a:noFill/>
        </p:spPr>
        <p:txBody>
          <a:bodyPr wrap="square" rtlCol="0">
            <a:spAutoFit/>
          </a:bodyPr>
          <a:lstStyle/>
          <a:p>
            <a:r>
              <a:rPr lang="en-US">
                <a:solidFill>
                  <a:srgbClr val="2C536C"/>
                </a:solidFill>
                <a:latin typeface="Gotham" panose="02000504050000020004" pitchFamily="2" charset="0"/>
              </a:rPr>
              <a:t>14.42</a:t>
            </a:r>
            <a:endParaRPr lang="en-ID">
              <a:solidFill>
                <a:srgbClr val="2C536C"/>
              </a:solidFill>
              <a:latin typeface="Gotham" panose="02000504050000020004" pitchFamily="2" charset="0"/>
            </a:endParaRPr>
          </a:p>
        </p:txBody>
      </p:sp>
      <p:sp>
        <p:nvSpPr>
          <p:cNvPr id="4141" name="TextBox 4140">
            <a:extLst>
              <a:ext uri="{FF2B5EF4-FFF2-40B4-BE49-F238E27FC236}">
                <a16:creationId xmlns:a16="http://schemas.microsoft.com/office/drawing/2014/main" id="{9DBDDE20-EBF0-B5A2-A815-0C5BCA98C500}"/>
              </a:ext>
            </a:extLst>
          </p:cNvPr>
          <p:cNvSpPr txBox="1"/>
          <p:nvPr/>
        </p:nvSpPr>
        <p:spPr>
          <a:xfrm>
            <a:off x="2541643" y="3305598"/>
            <a:ext cx="794861" cy="369332"/>
          </a:xfrm>
          <a:prstGeom prst="rect">
            <a:avLst/>
          </a:prstGeom>
          <a:noFill/>
        </p:spPr>
        <p:txBody>
          <a:bodyPr wrap="square" rtlCol="0">
            <a:spAutoFit/>
          </a:bodyPr>
          <a:lstStyle/>
          <a:p>
            <a:r>
              <a:rPr lang="en-US">
                <a:solidFill>
                  <a:srgbClr val="2C536C"/>
                </a:solidFill>
                <a:latin typeface="Gotham" panose="02000504050000020004" pitchFamily="2" charset="0"/>
              </a:rPr>
              <a:t>12.05</a:t>
            </a:r>
            <a:endParaRPr lang="en-ID">
              <a:solidFill>
                <a:srgbClr val="2C536C"/>
              </a:solidFill>
              <a:latin typeface="Gotham" panose="02000504050000020004" pitchFamily="2" charset="0"/>
            </a:endParaRPr>
          </a:p>
        </p:txBody>
      </p:sp>
      <p:sp>
        <p:nvSpPr>
          <p:cNvPr id="4142" name="TextBox 4141">
            <a:extLst>
              <a:ext uri="{FF2B5EF4-FFF2-40B4-BE49-F238E27FC236}">
                <a16:creationId xmlns:a16="http://schemas.microsoft.com/office/drawing/2014/main" id="{7D5572D1-E8E0-C120-6BD2-4EFA705027C9}"/>
              </a:ext>
            </a:extLst>
          </p:cNvPr>
          <p:cNvSpPr txBox="1"/>
          <p:nvPr/>
        </p:nvSpPr>
        <p:spPr>
          <a:xfrm>
            <a:off x="2548623" y="4200329"/>
            <a:ext cx="894110" cy="369332"/>
          </a:xfrm>
          <a:prstGeom prst="rect">
            <a:avLst/>
          </a:prstGeom>
          <a:noFill/>
        </p:spPr>
        <p:txBody>
          <a:bodyPr wrap="square" rtlCol="0">
            <a:spAutoFit/>
          </a:bodyPr>
          <a:lstStyle/>
          <a:p>
            <a:r>
              <a:rPr lang="en-US">
                <a:solidFill>
                  <a:srgbClr val="2C536C"/>
                </a:solidFill>
                <a:latin typeface="Gotham" panose="02000504050000020004" pitchFamily="2" charset="0"/>
              </a:rPr>
              <a:t>10.72</a:t>
            </a:r>
            <a:endParaRPr lang="en-ID">
              <a:solidFill>
                <a:srgbClr val="2C536C"/>
              </a:solidFill>
              <a:latin typeface="Gotham" panose="02000504050000020004" pitchFamily="2" charset="0"/>
            </a:endParaRPr>
          </a:p>
        </p:txBody>
      </p:sp>
      <p:sp>
        <p:nvSpPr>
          <p:cNvPr id="4143" name="TextBox 4142">
            <a:extLst>
              <a:ext uri="{FF2B5EF4-FFF2-40B4-BE49-F238E27FC236}">
                <a16:creationId xmlns:a16="http://schemas.microsoft.com/office/drawing/2014/main" id="{D514C620-947E-8832-C743-9FFD683DFACE}"/>
              </a:ext>
            </a:extLst>
          </p:cNvPr>
          <p:cNvSpPr txBox="1"/>
          <p:nvPr/>
        </p:nvSpPr>
        <p:spPr>
          <a:xfrm>
            <a:off x="2540556" y="5039715"/>
            <a:ext cx="795948" cy="369332"/>
          </a:xfrm>
          <a:prstGeom prst="rect">
            <a:avLst/>
          </a:prstGeom>
          <a:noFill/>
        </p:spPr>
        <p:txBody>
          <a:bodyPr wrap="square" rtlCol="0">
            <a:spAutoFit/>
          </a:bodyPr>
          <a:lstStyle/>
          <a:p>
            <a:r>
              <a:rPr lang="en-US">
                <a:solidFill>
                  <a:srgbClr val="2C536C"/>
                </a:solidFill>
                <a:latin typeface="Gotham" panose="02000504050000020004" pitchFamily="2" charset="0"/>
              </a:rPr>
              <a:t>10.44</a:t>
            </a:r>
            <a:endParaRPr lang="en-ID">
              <a:solidFill>
                <a:srgbClr val="2C536C"/>
              </a:solidFill>
              <a:latin typeface="Gotham" panose="02000504050000020004" pitchFamily="2" charset="0"/>
            </a:endParaRPr>
          </a:p>
        </p:txBody>
      </p:sp>
      <p:sp>
        <p:nvSpPr>
          <p:cNvPr id="4144" name="TextBox 4143">
            <a:extLst>
              <a:ext uri="{FF2B5EF4-FFF2-40B4-BE49-F238E27FC236}">
                <a16:creationId xmlns:a16="http://schemas.microsoft.com/office/drawing/2014/main" id="{AE90C5C7-34FA-E12C-C648-00DBAB1085F3}"/>
              </a:ext>
            </a:extLst>
          </p:cNvPr>
          <p:cNvSpPr txBox="1"/>
          <p:nvPr/>
        </p:nvSpPr>
        <p:spPr>
          <a:xfrm>
            <a:off x="2583805" y="5882682"/>
            <a:ext cx="714693" cy="369332"/>
          </a:xfrm>
          <a:prstGeom prst="rect">
            <a:avLst/>
          </a:prstGeom>
          <a:noFill/>
        </p:spPr>
        <p:txBody>
          <a:bodyPr wrap="square" rtlCol="0">
            <a:spAutoFit/>
          </a:bodyPr>
          <a:lstStyle/>
          <a:p>
            <a:r>
              <a:rPr lang="en-US">
                <a:solidFill>
                  <a:srgbClr val="2C536C"/>
                </a:solidFill>
                <a:latin typeface="Gotham" panose="02000504050000020004" pitchFamily="2" charset="0"/>
              </a:rPr>
              <a:t>7.63</a:t>
            </a:r>
            <a:endParaRPr lang="en-ID">
              <a:solidFill>
                <a:srgbClr val="2C536C"/>
              </a:solidFill>
              <a:latin typeface="Gotham" panose="02000504050000020004" pitchFamily="2" charset="0"/>
            </a:endParaRPr>
          </a:p>
        </p:txBody>
      </p:sp>
      <p:sp>
        <p:nvSpPr>
          <p:cNvPr id="4145" name="TextBox 4144">
            <a:extLst>
              <a:ext uri="{FF2B5EF4-FFF2-40B4-BE49-F238E27FC236}">
                <a16:creationId xmlns:a16="http://schemas.microsoft.com/office/drawing/2014/main" id="{BC5A2B06-00B6-7094-B804-251B5948F8DE}"/>
              </a:ext>
            </a:extLst>
          </p:cNvPr>
          <p:cNvSpPr txBox="1"/>
          <p:nvPr/>
        </p:nvSpPr>
        <p:spPr>
          <a:xfrm>
            <a:off x="2540556" y="2483027"/>
            <a:ext cx="795950" cy="369332"/>
          </a:xfrm>
          <a:prstGeom prst="rect">
            <a:avLst/>
          </a:prstGeom>
          <a:noFill/>
        </p:spPr>
        <p:txBody>
          <a:bodyPr wrap="square" rtlCol="0">
            <a:spAutoFit/>
          </a:bodyPr>
          <a:lstStyle/>
          <a:p>
            <a:r>
              <a:rPr lang="en-US">
                <a:solidFill>
                  <a:srgbClr val="2C536C"/>
                </a:solidFill>
                <a:latin typeface="Gotham" panose="02000504050000020004" pitchFamily="2" charset="0"/>
              </a:rPr>
              <a:t>12.64</a:t>
            </a:r>
            <a:endParaRPr lang="en-ID">
              <a:solidFill>
                <a:srgbClr val="2C536C"/>
              </a:solidFill>
              <a:latin typeface="Gotham" panose="02000504050000020004" pitchFamily="2" charset="0"/>
            </a:endParaRPr>
          </a:p>
        </p:txBody>
      </p:sp>
      <p:pic>
        <p:nvPicPr>
          <p:cNvPr id="4146" name="Picture 12">
            <a:extLst>
              <a:ext uri="{FF2B5EF4-FFF2-40B4-BE49-F238E27FC236}">
                <a16:creationId xmlns:a16="http://schemas.microsoft.com/office/drawing/2014/main" id="{14F5825A-8790-11B3-8DDA-2F659B19CD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6715" y="1784397"/>
            <a:ext cx="644484" cy="429768"/>
          </a:xfrm>
          <a:prstGeom prst="rect">
            <a:avLst/>
          </a:prstGeom>
          <a:noFill/>
          <a:extLst>
            <a:ext uri="{909E8E84-426E-40DD-AFC4-6F175D3DCCD1}">
              <a14:hiddenFill xmlns:a14="http://schemas.microsoft.com/office/drawing/2010/main">
                <a:solidFill>
                  <a:srgbClr val="FFFFFF"/>
                </a:solidFill>
              </a14:hiddenFill>
            </a:ext>
          </a:extLst>
        </p:spPr>
      </p:pic>
      <p:cxnSp>
        <p:nvCxnSpPr>
          <p:cNvPr id="4147" name="Straight Connector 4146">
            <a:extLst>
              <a:ext uri="{FF2B5EF4-FFF2-40B4-BE49-F238E27FC236}">
                <a16:creationId xmlns:a16="http://schemas.microsoft.com/office/drawing/2014/main" id="{28018B31-DCEC-C618-733A-2198FCD60923}"/>
              </a:ext>
            </a:extLst>
          </p:cNvPr>
          <p:cNvCxnSpPr/>
          <p:nvPr/>
        </p:nvCxnSpPr>
        <p:spPr>
          <a:xfrm>
            <a:off x="8849640" y="1992574"/>
            <a:ext cx="0" cy="362920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4148" name="Picture 14">
            <a:extLst>
              <a:ext uri="{FF2B5EF4-FFF2-40B4-BE49-F238E27FC236}">
                <a16:creationId xmlns:a16="http://schemas.microsoft.com/office/drawing/2014/main" id="{4D8F4C62-B024-DD38-4033-28F0F6B175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2023" y="2464001"/>
            <a:ext cx="613953" cy="429768"/>
          </a:xfrm>
          <a:prstGeom prst="rect">
            <a:avLst/>
          </a:prstGeom>
          <a:noFill/>
          <a:extLst>
            <a:ext uri="{909E8E84-426E-40DD-AFC4-6F175D3DCCD1}">
              <a14:hiddenFill xmlns:a14="http://schemas.microsoft.com/office/drawing/2010/main">
                <a:solidFill>
                  <a:srgbClr val="FFFFFF"/>
                </a:solidFill>
              </a14:hiddenFill>
            </a:ext>
          </a:extLst>
        </p:spPr>
      </p:pic>
      <p:pic>
        <p:nvPicPr>
          <p:cNvPr id="4149" name="Picture 16">
            <a:extLst>
              <a:ext uri="{FF2B5EF4-FFF2-40B4-BE49-F238E27FC236}">
                <a16:creationId xmlns:a16="http://schemas.microsoft.com/office/drawing/2014/main" id="{AA4F235A-4C50-45BE-4FC1-6BB816E597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7466" y="3298912"/>
            <a:ext cx="642476" cy="460032"/>
          </a:xfrm>
          <a:prstGeom prst="rect">
            <a:avLst/>
          </a:prstGeom>
          <a:noFill/>
          <a:extLst>
            <a:ext uri="{909E8E84-426E-40DD-AFC4-6F175D3DCCD1}">
              <a14:hiddenFill xmlns:a14="http://schemas.microsoft.com/office/drawing/2010/main">
                <a:solidFill>
                  <a:srgbClr val="FFFFFF"/>
                </a:solidFill>
              </a14:hiddenFill>
            </a:ext>
          </a:extLst>
        </p:spPr>
      </p:pic>
      <p:pic>
        <p:nvPicPr>
          <p:cNvPr id="4150" name="Picture 18">
            <a:extLst>
              <a:ext uri="{FF2B5EF4-FFF2-40B4-BE49-F238E27FC236}">
                <a16:creationId xmlns:a16="http://schemas.microsoft.com/office/drawing/2014/main" id="{211CCE73-4D67-102C-E330-E733D1461C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4603" y="3289367"/>
            <a:ext cx="597493" cy="460032"/>
          </a:xfrm>
          <a:prstGeom prst="rect">
            <a:avLst/>
          </a:prstGeom>
          <a:noFill/>
          <a:extLst>
            <a:ext uri="{909E8E84-426E-40DD-AFC4-6F175D3DCCD1}">
              <a14:hiddenFill xmlns:a14="http://schemas.microsoft.com/office/drawing/2010/main">
                <a:solidFill>
                  <a:srgbClr val="FFFFFF"/>
                </a:solidFill>
              </a14:hiddenFill>
            </a:ext>
          </a:extLst>
        </p:spPr>
      </p:pic>
      <p:pic>
        <p:nvPicPr>
          <p:cNvPr id="4151" name="Picture 20">
            <a:extLst>
              <a:ext uri="{FF2B5EF4-FFF2-40B4-BE49-F238E27FC236}">
                <a16:creationId xmlns:a16="http://schemas.microsoft.com/office/drawing/2014/main" id="{70755CA5-2BB3-3AB4-DB47-D6A004D6CC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7465" y="4234146"/>
            <a:ext cx="642476" cy="429768"/>
          </a:xfrm>
          <a:prstGeom prst="rect">
            <a:avLst/>
          </a:prstGeom>
          <a:noFill/>
          <a:extLst>
            <a:ext uri="{909E8E84-426E-40DD-AFC4-6F175D3DCCD1}">
              <a14:hiddenFill xmlns:a14="http://schemas.microsoft.com/office/drawing/2010/main">
                <a:solidFill>
                  <a:srgbClr val="FFFFFF"/>
                </a:solidFill>
              </a14:hiddenFill>
            </a:ext>
          </a:extLst>
        </p:spPr>
      </p:pic>
      <p:pic>
        <p:nvPicPr>
          <p:cNvPr id="4152" name="Picture 22">
            <a:extLst>
              <a:ext uri="{FF2B5EF4-FFF2-40B4-BE49-F238E27FC236}">
                <a16:creationId xmlns:a16="http://schemas.microsoft.com/office/drawing/2014/main" id="{0EBBCAE7-9956-F59E-6E18-29750D18B0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4603" y="4235654"/>
            <a:ext cx="597493" cy="429768"/>
          </a:xfrm>
          <a:prstGeom prst="rect">
            <a:avLst/>
          </a:prstGeom>
          <a:noFill/>
          <a:extLst>
            <a:ext uri="{909E8E84-426E-40DD-AFC4-6F175D3DCCD1}">
              <a14:hiddenFill xmlns:a14="http://schemas.microsoft.com/office/drawing/2010/main">
                <a:solidFill>
                  <a:srgbClr val="FFFFFF"/>
                </a:solidFill>
              </a14:hiddenFill>
            </a:ext>
          </a:extLst>
        </p:spPr>
      </p:pic>
      <p:pic>
        <p:nvPicPr>
          <p:cNvPr id="4153" name="Picture 24">
            <a:extLst>
              <a:ext uri="{FF2B5EF4-FFF2-40B4-BE49-F238E27FC236}">
                <a16:creationId xmlns:a16="http://schemas.microsoft.com/office/drawing/2014/main" id="{6B7AE5FD-4A6D-59C1-25BB-EF05A8BB2D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6780" y="4970481"/>
            <a:ext cx="569467" cy="424859"/>
          </a:xfrm>
          <a:prstGeom prst="rect">
            <a:avLst/>
          </a:prstGeom>
          <a:noFill/>
          <a:extLst>
            <a:ext uri="{909E8E84-426E-40DD-AFC4-6F175D3DCCD1}">
              <a14:hiddenFill xmlns:a14="http://schemas.microsoft.com/office/drawing/2010/main">
                <a:solidFill>
                  <a:srgbClr val="FFFFFF"/>
                </a:solidFill>
              </a14:hiddenFill>
            </a:ext>
          </a:extLst>
        </p:spPr>
      </p:pic>
      <p:pic>
        <p:nvPicPr>
          <p:cNvPr id="4154" name="Picture 26">
            <a:extLst>
              <a:ext uri="{FF2B5EF4-FFF2-40B4-BE49-F238E27FC236}">
                <a16:creationId xmlns:a16="http://schemas.microsoft.com/office/drawing/2014/main" id="{8EF80A43-3FF8-1488-7672-6BDE46445AA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22023" y="5827033"/>
            <a:ext cx="613953" cy="429768"/>
          </a:xfrm>
          <a:prstGeom prst="rect">
            <a:avLst/>
          </a:prstGeom>
          <a:noFill/>
          <a:extLst>
            <a:ext uri="{909E8E84-426E-40DD-AFC4-6F175D3DCCD1}">
              <a14:hiddenFill xmlns:a14="http://schemas.microsoft.com/office/drawing/2010/main">
                <a:solidFill>
                  <a:srgbClr val="FFFFFF"/>
                </a:solidFill>
              </a14:hiddenFill>
            </a:ext>
          </a:extLst>
        </p:spPr>
      </p:pic>
      <p:cxnSp>
        <p:nvCxnSpPr>
          <p:cNvPr id="4155" name="Straight Connector 4154">
            <a:extLst>
              <a:ext uri="{FF2B5EF4-FFF2-40B4-BE49-F238E27FC236}">
                <a16:creationId xmlns:a16="http://schemas.microsoft.com/office/drawing/2014/main" id="{573D0A08-5F55-68A3-44B3-CC46D0D82038}"/>
              </a:ext>
            </a:extLst>
          </p:cNvPr>
          <p:cNvCxnSpPr>
            <a:cxnSpLocks/>
          </p:cNvCxnSpPr>
          <p:nvPr/>
        </p:nvCxnSpPr>
        <p:spPr>
          <a:xfrm>
            <a:off x="880962" y="2336735"/>
            <a:ext cx="4091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6" name="Straight Connector 4155">
            <a:extLst>
              <a:ext uri="{FF2B5EF4-FFF2-40B4-BE49-F238E27FC236}">
                <a16:creationId xmlns:a16="http://schemas.microsoft.com/office/drawing/2014/main" id="{52DC3B9A-308D-B7FE-3449-D1140B0DAD00}"/>
              </a:ext>
            </a:extLst>
          </p:cNvPr>
          <p:cNvCxnSpPr>
            <a:cxnSpLocks/>
          </p:cNvCxnSpPr>
          <p:nvPr/>
        </p:nvCxnSpPr>
        <p:spPr>
          <a:xfrm>
            <a:off x="880961" y="3056494"/>
            <a:ext cx="4091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7" name="Straight Connector 4156">
            <a:extLst>
              <a:ext uri="{FF2B5EF4-FFF2-40B4-BE49-F238E27FC236}">
                <a16:creationId xmlns:a16="http://schemas.microsoft.com/office/drawing/2014/main" id="{9024490B-FD08-2B43-AD82-24DFD44D0059}"/>
              </a:ext>
            </a:extLst>
          </p:cNvPr>
          <p:cNvCxnSpPr>
            <a:cxnSpLocks/>
          </p:cNvCxnSpPr>
          <p:nvPr/>
        </p:nvCxnSpPr>
        <p:spPr>
          <a:xfrm>
            <a:off x="880962" y="3925545"/>
            <a:ext cx="4091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8" name="Straight Connector 4157">
            <a:extLst>
              <a:ext uri="{FF2B5EF4-FFF2-40B4-BE49-F238E27FC236}">
                <a16:creationId xmlns:a16="http://schemas.microsoft.com/office/drawing/2014/main" id="{D35528C5-6D1E-29F6-F7F5-68CE035A154F}"/>
              </a:ext>
            </a:extLst>
          </p:cNvPr>
          <p:cNvCxnSpPr>
            <a:cxnSpLocks/>
          </p:cNvCxnSpPr>
          <p:nvPr/>
        </p:nvCxnSpPr>
        <p:spPr>
          <a:xfrm>
            <a:off x="880960" y="4818298"/>
            <a:ext cx="4091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9" name="Straight Connector 4158">
            <a:extLst>
              <a:ext uri="{FF2B5EF4-FFF2-40B4-BE49-F238E27FC236}">
                <a16:creationId xmlns:a16="http://schemas.microsoft.com/office/drawing/2014/main" id="{B571C93D-AFE6-C2DA-50D3-20647CD4B7F1}"/>
              </a:ext>
            </a:extLst>
          </p:cNvPr>
          <p:cNvCxnSpPr>
            <a:cxnSpLocks/>
          </p:cNvCxnSpPr>
          <p:nvPr/>
        </p:nvCxnSpPr>
        <p:spPr>
          <a:xfrm>
            <a:off x="860861" y="5679761"/>
            <a:ext cx="4091235" cy="0"/>
          </a:xfrm>
          <a:prstGeom prst="line">
            <a:avLst/>
          </a:prstGeom>
        </p:spPr>
        <p:style>
          <a:lnRef idx="1">
            <a:schemeClr val="accent1"/>
          </a:lnRef>
          <a:fillRef idx="0">
            <a:schemeClr val="accent1"/>
          </a:fillRef>
          <a:effectRef idx="0">
            <a:schemeClr val="accent1"/>
          </a:effectRef>
          <a:fontRef idx="minor">
            <a:schemeClr val="tx1"/>
          </a:fontRef>
        </p:style>
      </p:cxnSp>
      <p:sp>
        <p:nvSpPr>
          <p:cNvPr id="4160" name="object 42">
            <a:extLst>
              <a:ext uri="{FF2B5EF4-FFF2-40B4-BE49-F238E27FC236}">
                <a16:creationId xmlns:a16="http://schemas.microsoft.com/office/drawing/2014/main" id="{76602570-A0A1-FD70-BD22-BFAF1C9B4D64}"/>
              </a:ext>
            </a:extLst>
          </p:cNvPr>
          <p:cNvSpPr txBox="1"/>
          <p:nvPr/>
        </p:nvSpPr>
        <p:spPr>
          <a:xfrm>
            <a:off x="8244842" y="2325188"/>
            <a:ext cx="483018" cy="198131"/>
          </a:xfrm>
          <a:prstGeom prst="rect">
            <a:avLst/>
          </a:prstGeom>
        </p:spPr>
        <p:txBody>
          <a:bodyPr vert="horz" wrap="square" lIns="0" tIns="13335" rIns="0" bIns="0" rtlCol="0">
            <a:spAutoFit/>
          </a:bodyPr>
          <a:lstStyle/>
          <a:p>
            <a:pPr marL="12700">
              <a:spcBef>
                <a:spcPts val="105"/>
              </a:spcBef>
            </a:pPr>
            <a:r>
              <a:rPr lang="en-US" sz="1200" spc="-25">
                <a:solidFill>
                  <a:srgbClr val="2C536C"/>
                </a:solidFill>
                <a:latin typeface="Gotham" panose="02000504050000020004" pitchFamily="2" charset="0"/>
                <a:cs typeface="Calibri"/>
              </a:rPr>
              <a:t>S$1.78</a:t>
            </a:r>
            <a:endParaRPr lang="en-SG" sz="1200">
              <a:solidFill>
                <a:srgbClr val="2C536C"/>
              </a:solidFill>
              <a:latin typeface="Gotham" panose="02000504050000020004" pitchFamily="2" charset="0"/>
              <a:cs typeface="Calibri"/>
            </a:endParaRPr>
          </a:p>
        </p:txBody>
      </p:sp>
      <p:sp>
        <p:nvSpPr>
          <p:cNvPr id="4161" name="object 42">
            <a:extLst>
              <a:ext uri="{FF2B5EF4-FFF2-40B4-BE49-F238E27FC236}">
                <a16:creationId xmlns:a16="http://schemas.microsoft.com/office/drawing/2014/main" id="{80B12AA0-CEBE-7B5B-A04A-32103C82598F}"/>
              </a:ext>
            </a:extLst>
          </p:cNvPr>
          <p:cNvSpPr txBox="1"/>
          <p:nvPr/>
        </p:nvSpPr>
        <p:spPr>
          <a:xfrm>
            <a:off x="10255634" y="2336736"/>
            <a:ext cx="550559" cy="198131"/>
          </a:xfrm>
          <a:prstGeom prst="rect">
            <a:avLst/>
          </a:prstGeom>
        </p:spPr>
        <p:txBody>
          <a:bodyPr vert="horz" wrap="square" lIns="0" tIns="13335" rIns="0" bIns="0" rtlCol="0">
            <a:spAutoFit/>
          </a:bodyPr>
          <a:lstStyle/>
          <a:p>
            <a:pPr marL="12700">
              <a:spcBef>
                <a:spcPts val="105"/>
              </a:spcBef>
            </a:pPr>
            <a:r>
              <a:rPr lang="en-US" sz="1200" spc="-25">
                <a:solidFill>
                  <a:srgbClr val="2C536C"/>
                </a:solidFill>
                <a:latin typeface="Gotham" panose="02000504050000020004" pitchFamily="2" charset="0"/>
                <a:cs typeface="Calibri"/>
              </a:rPr>
              <a:t>S$3.77</a:t>
            </a:r>
            <a:endParaRPr lang="en-SG" sz="1200">
              <a:solidFill>
                <a:srgbClr val="2C536C"/>
              </a:solidFill>
              <a:latin typeface="Gotham" panose="02000504050000020004" pitchFamily="2" charset="0"/>
              <a:cs typeface="Calibri"/>
            </a:endParaRPr>
          </a:p>
        </p:txBody>
      </p:sp>
      <p:sp>
        <p:nvSpPr>
          <p:cNvPr id="4162" name="object 42">
            <a:extLst>
              <a:ext uri="{FF2B5EF4-FFF2-40B4-BE49-F238E27FC236}">
                <a16:creationId xmlns:a16="http://schemas.microsoft.com/office/drawing/2014/main" id="{8CA20392-FAD4-FE80-B6E9-9535F80FFC7E}"/>
              </a:ext>
            </a:extLst>
          </p:cNvPr>
          <p:cNvSpPr txBox="1"/>
          <p:nvPr/>
        </p:nvSpPr>
        <p:spPr>
          <a:xfrm>
            <a:off x="7848158" y="3409134"/>
            <a:ext cx="434975" cy="198131"/>
          </a:xfrm>
          <a:prstGeom prst="rect">
            <a:avLst/>
          </a:prstGeom>
        </p:spPr>
        <p:txBody>
          <a:bodyPr vert="horz" wrap="square" lIns="0" tIns="13335" rIns="0" bIns="0" rtlCol="0">
            <a:spAutoFit/>
          </a:bodyPr>
          <a:lstStyle/>
          <a:p>
            <a:pPr marL="12700">
              <a:spcBef>
                <a:spcPts val="105"/>
              </a:spcBef>
            </a:pPr>
            <a:r>
              <a:rPr lang="en-US" sz="1200" spc="-25">
                <a:solidFill>
                  <a:srgbClr val="2C536C"/>
                </a:solidFill>
                <a:latin typeface="Gotham" panose="02000504050000020004" pitchFamily="2" charset="0"/>
                <a:cs typeface="Calibri"/>
              </a:rPr>
              <a:t>15x</a:t>
            </a:r>
            <a:endParaRPr lang="en-SG" sz="1200">
              <a:solidFill>
                <a:srgbClr val="2C536C"/>
              </a:solidFill>
              <a:latin typeface="Gotham" panose="02000504050000020004" pitchFamily="2" charset="0"/>
              <a:cs typeface="Calibri"/>
            </a:endParaRPr>
          </a:p>
        </p:txBody>
      </p:sp>
      <p:sp>
        <p:nvSpPr>
          <p:cNvPr id="4163" name="object 42">
            <a:extLst>
              <a:ext uri="{FF2B5EF4-FFF2-40B4-BE49-F238E27FC236}">
                <a16:creationId xmlns:a16="http://schemas.microsoft.com/office/drawing/2014/main" id="{0074229F-31AE-3AA3-F103-ADA04A006F4C}"/>
              </a:ext>
            </a:extLst>
          </p:cNvPr>
          <p:cNvSpPr txBox="1"/>
          <p:nvPr/>
        </p:nvSpPr>
        <p:spPr>
          <a:xfrm>
            <a:off x="10171759" y="3420317"/>
            <a:ext cx="434975" cy="198131"/>
          </a:xfrm>
          <a:prstGeom prst="rect">
            <a:avLst/>
          </a:prstGeom>
        </p:spPr>
        <p:txBody>
          <a:bodyPr vert="horz" wrap="square" lIns="0" tIns="13335" rIns="0" bIns="0" rtlCol="0">
            <a:spAutoFit/>
          </a:bodyPr>
          <a:lstStyle/>
          <a:p>
            <a:pPr marL="12700">
              <a:spcBef>
                <a:spcPts val="105"/>
              </a:spcBef>
            </a:pPr>
            <a:r>
              <a:rPr lang="en-US" sz="1200" spc="-25">
                <a:solidFill>
                  <a:srgbClr val="2C536C"/>
                </a:solidFill>
                <a:latin typeface="Gotham" panose="02000504050000020004" pitchFamily="2" charset="0"/>
                <a:cs typeface="Calibri"/>
              </a:rPr>
              <a:t>59x</a:t>
            </a:r>
            <a:endParaRPr lang="en-SG" sz="1200">
              <a:solidFill>
                <a:srgbClr val="2C536C"/>
              </a:solidFill>
              <a:latin typeface="Gotham" panose="02000504050000020004" pitchFamily="2" charset="0"/>
              <a:cs typeface="Calibri"/>
            </a:endParaRPr>
          </a:p>
        </p:txBody>
      </p:sp>
      <p:sp>
        <p:nvSpPr>
          <p:cNvPr id="4164" name="object 42">
            <a:extLst>
              <a:ext uri="{FF2B5EF4-FFF2-40B4-BE49-F238E27FC236}">
                <a16:creationId xmlns:a16="http://schemas.microsoft.com/office/drawing/2014/main" id="{8E98237F-CFE3-C20B-D2F0-EF87CC1B8CE5}"/>
              </a:ext>
            </a:extLst>
          </p:cNvPr>
          <p:cNvSpPr txBox="1"/>
          <p:nvPr/>
        </p:nvSpPr>
        <p:spPr>
          <a:xfrm>
            <a:off x="7990943" y="4567471"/>
            <a:ext cx="434975" cy="198131"/>
          </a:xfrm>
          <a:prstGeom prst="rect">
            <a:avLst/>
          </a:prstGeom>
        </p:spPr>
        <p:txBody>
          <a:bodyPr vert="horz" wrap="square" lIns="0" tIns="13335" rIns="0" bIns="0" rtlCol="0">
            <a:spAutoFit/>
          </a:bodyPr>
          <a:lstStyle/>
          <a:p>
            <a:pPr marL="12700">
              <a:spcBef>
                <a:spcPts val="105"/>
              </a:spcBef>
            </a:pPr>
            <a:r>
              <a:rPr lang="en-US" sz="1200" spc="-25">
                <a:solidFill>
                  <a:srgbClr val="2C536C"/>
                </a:solidFill>
                <a:latin typeface="Gotham" panose="02000504050000020004" pitchFamily="2" charset="0"/>
                <a:cs typeface="Calibri"/>
              </a:rPr>
              <a:t>10x</a:t>
            </a:r>
            <a:endParaRPr lang="en-SG" sz="1200">
              <a:solidFill>
                <a:srgbClr val="2C536C"/>
              </a:solidFill>
              <a:latin typeface="Gotham" panose="02000504050000020004" pitchFamily="2" charset="0"/>
              <a:cs typeface="Calibri"/>
            </a:endParaRPr>
          </a:p>
        </p:txBody>
      </p:sp>
      <p:sp>
        <p:nvSpPr>
          <p:cNvPr id="4165" name="object 42">
            <a:extLst>
              <a:ext uri="{FF2B5EF4-FFF2-40B4-BE49-F238E27FC236}">
                <a16:creationId xmlns:a16="http://schemas.microsoft.com/office/drawing/2014/main" id="{C02D3FD5-C4D0-DBB2-6A99-9BF73654ED8F}"/>
              </a:ext>
            </a:extLst>
          </p:cNvPr>
          <p:cNvSpPr txBox="1"/>
          <p:nvPr/>
        </p:nvSpPr>
        <p:spPr>
          <a:xfrm>
            <a:off x="10448617" y="4577303"/>
            <a:ext cx="434975" cy="198131"/>
          </a:xfrm>
          <a:prstGeom prst="rect">
            <a:avLst/>
          </a:prstGeom>
        </p:spPr>
        <p:txBody>
          <a:bodyPr vert="horz" wrap="square" lIns="0" tIns="13335" rIns="0" bIns="0" rtlCol="0">
            <a:spAutoFit/>
          </a:bodyPr>
          <a:lstStyle/>
          <a:p>
            <a:pPr marL="12700">
              <a:spcBef>
                <a:spcPts val="105"/>
              </a:spcBef>
            </a:pPr>
            <a:r>
              <a:rPr lang="en-US" sz="1200" spc="-25">
                <a:solidFill>
                  <a:srgbClr val="2C536C"/>
                </a:solidFill>
                <a:latin typeface="Gotham" panose="02000504050000020004" pitchFamily="2" charset="0"/>
                <a:cs typeface="Calibri"/>
              </a:rPr>
              <a:t>31x</a:t>
            </a:r>
            <a:endParaRPr lang="en-SG" sz="1200">
              <a:solidFill>
                <a:srgbClr val="2C536C"/>
              </a:solidFill>
              <a:latin typeface="Gotham" panose="02000504050000020004" pitchFamily="2" charset="0"/>
              <a:cs typeface="Calibri"/>
            </a:endParaRPr>
          </a:p>
        </p:txBody>
      </p:sp>
      <p:sp>
        <p:nvSpPr>
          <p:cNvPr id="4166" name="object 43">
            <a:extLst>
              <a:ext uri="{FF2B5EF4-FFF2-40B4-BE49-F238E27FC236}">
                <a16:creationId xmlns:a16="http://schemas.microsoft.com/office/drawing/2014/main" id="{12940E41-4690-139B-1B7E-EA087C62B0DE}"/>
              </a:ext>
            </a:extLst>
          </p:cNvPr>
          <p:cNvSpPr txBox="1"/>
          <p:nvPr/>
        </p:nvSpPr>
        <p:spPr>
          <a:xfrm>
            <a:off x="8478234" y="5839986"/>
            <a:ext cx="1501507" cy="198131"/>
          </a:xfrm>
          <a:prstGeom prst="rect">
            <a:avLst/>
          </a:prstGeom>
        </p:spPr>
        <p:txBody>
          <a:bodyPr vert="horz" wrap="square" lIns="0" tIns="13335" rIns="0" bIns="0" rtlCol="0">
            <a:spAutoFit/>
          </a:bodyPr>
          <a:lstStyle/>
          <a:p>
            <a:pPr marL="12700">
              <a:spcBef>
                <a:spcPts val="105"/>
              </a:spcBef>
            </a:pPr>
            <a:r>
              <a:rPr lang="en-US" sz="1200" i="1" spc="-10">
                <a:solidFill>
                  <a:srgbClr val="2C536C"/>
                </a:solidFill>
                <a:latin typeface="Gotham" panose="02000504050000020004" pitchFamily="2" charset="0"/>
                <a:cs typeface="Calibri"/>
              </a:rPr>
              <a:t>Share price in SGD</a:t>
            </a:r>
            <a:endParaRPr lang="en-SG" sz="1200" i="1">
              <a:solidFill>
                <a:srgbClr val="2C536C"/>
              </a:solidFill>
              <a:latin typeface="Gotham" panose="02000504050000020004" pitchFamily="2" charset="0"/>
              <a:cs typeface="Calibri"/>
            </a:endParaRPr>
          </a:p>
        </p:txBody>
      </p:sp>
      <p:sp>
        <p:nvSpPr>
          <p:cNvPr id="3" name="object 42">
            <a:extLst>
              <a:ext uri="{FF2B5EF4-FFF2-40B4-BE49-F238E27FC236}">
                <a16:creationId xmlns:a16="http://schemas.microsoft.com/office/drawing/2014/main" id="{AB0B3B20-0D93-270A-EF5D-F11F767EBC8B}"/>
              </a:ext>
            </a:extLst>
          </p:cNvPr>
          <p:cNvSpPr txBox="1"/>
          <p:nvPr/>
        </p:nvSpPr>
        <p:spPr>
          <a:xfrm>
            <a:off x="9267943" y="3836785"/>
            <a:ext cx="434975" cy="198131"/>
          </a:xfrm>
          <a:prstGeom prst="rect">
            <a:avLst/>
          </a:prstGeom>
        </p:spPr>
        <p:txBody>
          <a:bodyPr vert="horz" wrap="square" lIns="0" tIns="13335" rIns="0" bIns="0" rtlCol="0">
            <a:spAutoFit/>
          </a:bodyPr>
          <a:lstStyle/>
          <a:p>
            <a:pPr marL="12700">
              <a:spcBef>
                <a:spcPts val="105"/>
              </a:spcBef>
            </a:pPr>
            <a:r>
              <a:rPr lang="en-US" sz="1200" b="1" spc="-25">
                <a:solidFill>
                  <a:srgbClr val="FF0000"/>
                </a:solidFill>
                <a:latin typeface="Gotham" panose="02000504050000020004" pitchFamily="2" charset="0"/>
                <a:cs typeface="Calibri"/>
              </a:rPr>
              <a:t>42x</a:t>
            </a:r>
            <a:endParaRPr lang="en-SG" sz="1200" b="1">
              <a:solidFill>
                <a:srgbClr val="FF0000"/>
              </a:solidFill>
              <a:latin typeface="Gotham" panose="02000504050000020004" pitchFamily="2" charset="0"/>
              <a:cs typeface="Calibri"/>
            </a:endParaRPr>
          </a:p>
        </p:txBody>
      </p:sp>
      <p:sp>
        <p:nvSpPr>
          <p:cNvPr id="4" name="object 42">
            <a:extLst>
              <a:ext uri="{FF2B5EF4-FFF2-40B4-BE49-F238E27FC236}">
                <a16:creationId xmlns:a16="http://schemas.microsoft.com/office/drawing/2014/main" id="{00530B3B-59C6-E92F-504C-FEB1BA264F15}"/>
              </a:ext>
            </a:extLst>
          </p:cNvPr>
          <p:cNvSpPr txBox="1"/>
          <p:nvPr/>
        </p:nvSpPr>
        <p:spPr>
          <a:xfrm>
            <a:off x="9165946" y="5022073"/>
            <a:ext cx="434975" cy="198131"/>
          </a:xfrm>
          <a:prstGeom prst="rect">
            <a:avLst/>
          </a:prstGeom>
        </p:spPr>
        <p:txBody>
          <a:bodyPr vert="horz" wrap="square" lIns="0" tIns="13335" rIns="0" bIns="0" rtlCol="0">
            <a:spAutoFit/>
          </a:bodyPr>
          <a:lstStyle/>
          <a:p>
            <a:pPr marL="12700">
              <a:spcBef>
                <a:spcPts val="105"/>
              </a:spcBef>
            </a:pPr>
            <a:r>
              <a:rPr lang="en-US" sz="1200" b="1" spc="-25">
                <a:solidFill>
                  <a:srgbClr val="FF0000"/>
                </a:solidFill>
                <a:latin typeface="Gotham" panose="02000504050000020004" pitchFamily="2" charset="0"/>
                <a:cs typeface="Calibri"/>
              </a:rPr>
              <a:t>19x</a:t>
            </a:r>
            <a:endParaRPr lang="en-SG" sz="1200" b="1">
              <a:solidFill>
                <a:srgbClr val="FF0000"/>
              </a:solidFill>
              <a:latin typeface="Gotham" panose="02000504050000020004" pitchFamily="2" charset="0"/>
              <a:cs typeface="Calibri"/>
            </a:endParaRPr>
          </a:p>
        </p:txBody>
      </p:sp>
      <p:sp>
        <p:nvSpPr>
          <p:cNvPr id="6" name="TextBox 5">
            <a:extLst>
              <a:ext uri="{FF2B5EF4-FFF2-40B4-BE49-F238E27FC236}">
                <a16:creationId xmlns:a16="http://schemas.microsoft.com/office/drawing/2014/main" id="{E47F8F6A-C3AB-45B9-7F78-FE1D1B96B428}"/>
              </a:ext>
            </a:extLst>
          </p:cNvPr>
          <p:cNvSpPr txBox="1"/>
          <p:nvPr/>
        </p:nvSpPr>
        <p:spPr>
          <a:xfrm>
            <a:off x="3500092" y="6418130"/>
            <a:ext cx="2212309" cy="276999"/>
          </a:xfrm>
          <a:prstGeom prst="rect">
            <a:avLst/>
          </a:prstGeom>
          <a:noFill/>
        </p:spPr>
        <p:txBody>
          <a:bodyPr wrap="square">
            <a:spAutoFit/>
          </a:bodyPr>
          <a:lstStyle/>
          <a:p>
            <a:r>
              <a:rPr lang="en-US" sz="1200" i="1">
                <a:latin typeface="Raleway" pitchFamily="2" charset="0"/>
              </a:rPr>
              <a:t>Source: Bloomberg, 2022</a:t>
            </a:r>
            <a:endParaRPr lang="en-SG" sz="1200" i="1"/>
          </a:p>
        </p:txBody>
      </p:sp>
    </p:spTree>
    <p:extLst>
      <p:ext uri="{BB962C8B-B14F-4D97-AF65-F5344CB8AC3E}">
        <p14:creationId xmlns:p14="http://schemas.microsoft.com/office/powerpoint/2010/main" val="1600003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3">
            <a:extLst>
              <a:ext uri="{FF2B5EF4-FFF2-40B4-BE49-F238E27FC236}">
                <a16:creationId xmlns:a16="http://schemas.microsoft.com/office/drawing/2014/main" id="{1EBAD2BD-4D91-EF75-7996-73D3100BED74}"/>
              </a:ext>
            </a:extLst>
          </p:cNvPr>
          <p:cNvSpPr txBox="1">
            <a:spLocks noGrp="1"/>
          </p:cNvSpPr>
          <p:nvPr>
            <p:ph type="title"/>
          </p:nvPr>
        </p:nvSpPr>
        <p:spPr>
          <a:xfrm>
            <a:off x="262026" y="272925"/>
            <a:ext cx="11953173"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spc="-10">
                <a:latin typeface="Raleway" pitchFamily="2" charset="0"/>
              </a:rPr>
              <a:t>Investment risk 1: nursing shortages may lead to increasing staff cost</a:t>
            </a:r>
          </a:p>
        </p:txBody>
      </p:sp>
      <p:sp>
        <p:nvSpPr>
          <p:cNvPr id="4" name="Slide Number Placeholder 3">
            <a:extLst>
              <a:ext uri="{FF2B5EF4-FFF2-40B4-BE49-F238E27FC236}">
                <a16:creationId xmlns:a16="http://schemas.microsoft.com/office/drawing/2014/main" id="{B9C6AC82-1F88-46AC-0F1D-8DCC68FE3F81}"/>
              </a:ext>
            </a:extLst>
          </p:cNvPr>
          <p:cNvSpPr>
            <a:spLocks noGrp="1"/>
          </p:cNvSpPr>
          <p:nvPr>
            <p:ph type="sldNum" sz="quarter" idx="12"/>
          </p:nvPr>
        </p:nvSpPr>
        <p:spPr/>
        <p:txBody>
          <a:bodyPr/>
          <a:lstStyle/>
          <a:p>
            <a:fld id="{4C24C597-01F2-4650-9249-A96EC1CE4FD4}" type="slidenum">
              <a:rPr lang="en-ID" smtClean="0"/>
              <a:t>25</a:t>
            </a:fld>
            <a:endParaRPr lang="en-ID"/>
          </a:p>
        </p:txBody>
      </p:sp>
      <p:pic>
        <p:nvPicPr>
          <p:cNvPr id="2052" name="Picture 4">
            <a:extLst>
              <a:ext uri="{FF2B5EF4-FFF2-40B4-BE49-F238E27FC236}">
                <a16:creationId xmlns:a16="http://schemas.microsoft.com/office/drawing/2014/main" id="{EA676029-EDFA-99F0-9B30-72E8D51A6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4735" y="4498251"/>
            <a:ext cx="1041732" cy="1041732"/>
          </a:xfrm>
          <a:prstGeom prst="rect">
            <a:avLst/>
          </a:prstGeom>
          <a:solidFill>
            <a:srgbClr val="FCF6EE"/>
          </a:solidFill>
        </p:spPr>
      </p:pic>
      <p:sp>
        <p:nvSpPr>
          <p:cNvPr id="8" name="TextBox 7">
            <a:extLst>
              <a:ext uri="{FF2B5EF4-FFF2-40B4-BE49-F238E27FC236}">
                <a16:creationId xmlns:a16="http://schemas.microsoft.com/office/drawing/2014/main" id="{6A788203-6D7E-F470-9A8B-220774125D2A}"/>
              </a:ext>
            </a:extLst>
          </p:cNvPr>
          <p:cNvSpPr txBox="1"/>
          <p:nvPr/>
        </p:nvSpPr>
        <p:spPr>
          <a:xfrm>
            <a:off x="187432" y="4085152"/>
            <a:ext cx="4903907" cy="461665"/>
          </a:xfrm>
          <a:prstGeom prst="rect">
            <a:avLst/>
          </a:prstGeom>
          <a:noFill/>
        </p:spPr>
        <p:txBody>
          <a:bodyPr wrap="none" rtlCol="0">
            <a:spAutoFit/>
          </a:bodyPr>
          <a:lstStyle/>
          <a:p>
            <a:r>
              <a:rPr lang="en-US" sz="2400" b="1">
                <a:latin typeface="Gotham" panose="02000504050000020004" pitchFamily="2" charset="0"/>
              </a:rPr>
              <a:t>Increased nurse attrition rates</a:t>
            </a:r>
          </a:p>
        </p:txBody>
      </p:sp>
      <p:sp>
        <p:nvSpPr>
          <p:cNvPr id="11" name="TextBox 10">
            <a:extLst>
              <a:ext uri="{FF2B5EF4-FFF2-40B4-BE49-F238E27FC236}">
                <a16:creationId xmlns:a16="http://schemas.microsoft.com/office/drawing/2014/main" id="{771B6C57-7DF1-8D74-7C8F-7C53BEBA1280}"/>
              </a:ext>
            </a:extLst>
          </p:cNvPr>
          <p:cNvSpPr txBox="1"/>
          <p:nvPr/>
        </p:nvSpPr>
        <p:spPr>
          <a:xfrm>
            <a:off x="7054937" y="5717334"/>
            <a:ext cx="4381328" cy="461665"/>
          </a:xfrm>
          <a:prstGeom prst="rect">
            <a:avLst/>
          </a:prstGeom>
          <a:noFill/>
        </p:spPr>
        <p:txBody>
          <a:bodyPr wrap="none" rtlCol="0">
            <a:spAutoFit/>
          </a:bodyPr>
          <a:lstStyle/>
          <a:p>
            <a:r>
              <a:rPr lang="en-US" sz="2400" b="1">
                <a:latin typeface="Gotham" panose="02000504050000020004" pitchFamily="2" charset="0"/>
              </a:rPr>
              <a:t>Nurse recruitment pipeline</a:t>
            </a:r>
          </a:p>
        </p:txBody>
      </p:sp>
      <p:pic>
        <p:nvPicPr>
          <p:cNvPr id="2058" name="Picture 10" descr="Change ">
            <a:extLst>
              <a:ext uri="{FF2B5EF4-FFF2-40B4-BE49-F238E27FC236}">
                <a16:creationId xmlns:a16="http://schemas.microsoft.com/office/drawing/2014/main" id="{61FE6ADC-86D0-CEA9-53ED-2302E64F5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120" y="1437957"/>
            <a:ext cx="1070659" cy="10706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FB9605A-507B-A32C-A7A7-F0BF7447CABC}"/>
              </a:ext>
            </a:extLst>
          </p:cNvPr>
          <p:cNvSpPr txBox="1"/>
          <p:nvPr/>
        </p:nvSpPr>
        <p:spPr>
          <a:xfrm>
            <a:off x="7275914" y="2842075"/>
            <a:ext cx="4017446" cy="461665"/>
          </a:xfrm>
          <a:prstGeom prst="rect">
            <a:avLst/>
          </a:prstGeom>
          <a:noFill/>
        </p:spPr>
        <p:txBody>
          <a:bodyPr wrap="none" rtlCol="0">
            <a:spAutoFit/>
          </a:bodyPr>
          <a:lstStyle/>
          <a:p>
            <a:r>
              <a:rPr lang="en-US" sz="2400" b="1">
                <a:latin typeface="Gotham" panose="02000504050000020004" pitchFamily="2" charset="0"/>
              </a:rPr>
              <a:t>Reallocation of job roles</a:t>
            </a:r>
          </a:p>
        </p:txBody>
      </p:sp>
      <p:sp>
        <p:nvSpPr>
          <p:cNvPr id="3" name="object 4">
            <a:extLst>
              <a:ext uri="{FF2B5EF4-FFF2-40B4-BE49-F238E27FC236}">
                <a16:creationId xmlns:a16="http://schemas.microsoft.com/office/drawing/2014/main" id="{B4B6A59D-B00C-C2EB-D347-72A7EACA08FD}"/>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17" name="Graphic 16" descr="Arrow Right with solid fill">
            <a:extLst>
              <a:ext uri="{FF2B5EF4-FFF2-40B4-BE49-F238E27FC236}">
                <a16:creationId xmlns:a16="http://schemas.microsoft.com/office/drawing/2014/main" id="{DEBB28F8-AE14-B33C-47E6-D574F220E4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68008">
            <a:off x="5248222" y="4372283"/>
            <a:ext cx="1575658" cy="1575658"/>
          </a:xfrm>
          <a:prstGeom prst="rect">
            <a:avLst/>
          </a:prstGeom>
        </p:spPr>
      </p:pic>
      <p:pic>
        <p:nvPicPr>
          <p:cNvPr id="18" name="Graphic 17" descr="Arrow Right with solid fill">
            <a:extLst>
              <a:ext uri="{FF2B5EF4-FFF2-40B4-BE49-F238E27FC236}">
                <a16:creationId xmlns:a16="http://schemas.microsoft.com/office/drawing/2014/main" id="{989C69F0-9F9E-FB66-0464-CB4299E89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471773">
            <a:off x="5308171" y="1928947"/>
            <a:ext cx="1575658" cy="1575658"/>
          </a:xfrm>
          <a:prstGeom prst="rect">
            <a:avLst/>
          </a:prstGeom>
        </p:spPr>
      </p:pic>
      <p:grpSp>
        <p:nvGrpSpPr>
          <p:cNvPr id="13" name="Group 12">
            <a:extLst>
              <a:ext uri="{FF2B5EF4-FFF2-40B4-BE49-F238E27FC236}">
                <a16:creationId xmlns:a16="http://schemas.microsoft.com/office/drawing/2014/main" id="{E7A284C3-A1AE-1957-C539-6BE676D8602A}"/>
              </a:ext>
            </a:extLst>
          </p:cNvPr>
          <p:cNvGrpSpPr/>
          <p:nvPr/>
        </p:nvGrpSpPr>
        <p:grpSpPr>
          <a:xfrm>
            <a:off x="1065967" y="2746650"/>
            <a:ext cx="2938445" cy="1064157"/>
            <a:chOff x="1530170" y="3749040"/>
            <a:chExt cx="2938445" cy="1064157"/>
          </a:xfrm>
        </p:grpSpPr>
        <p:pic>
          <p:nvPicPr>
            <p:cNvPr id="9" name="Picture 6" descr="Nurse ">
              <a:extLst>
                <a:ext uri="{FF2B5EF4-FFF2-40B4-BE49-F238E27FC236}">
                  <a16:creationId xmlns:a16="http://schemas.microsoft.com/office/drawing/2014/main" id="{481B61C7-B489-C997-1CF5-3A9DF7E24C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7143" y="3749040"/>
              <a:ext cx="709437" cy="7094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Nurse ">
              <a:extLst>
                <a:ext uri="{FF2B5EF4-FFF2-40B4-BE49-F238E27FC236}">
                  <a16:creationId xmlns:a16="http://schemas.microsoft.com/office/drawing/2014/main" id="{60E9256D-3ADE-B732-2529-1E062BDCE0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0170" y="3749041"/>
              <a:ext cx="709437" cy="7094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Nurse ">
              <a:extLst>
                <a:ext uri="{FF2B5EF4-FFF2-40B4-BE49-F238E27FC236}">
                  <a16:creationId xmlns:a16="http://schemas.microsoft.com/office/drawing/2014/main" id="{46751A08-BD97-BAFB-0C15-5E61D579C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4276" y="3749040"/>
              <a:ext cx="709437" cy="7094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Nurse ">
              <a:extLst>
                <a:ext uri="{FF2B5EF4-FFF2-40B4-BE49-F238E27FC236}">
                  <a16:creationId xmlns:a16="http://schemas.microsoft.com/office/drawing/2014/main" id="{12CE2DCD-2917-BD04-6AE8-49F13238973D}"/>
                </a:ext>
              </a:extLst>
            </p:cNvPr>
            <p:cNvPicPr>
              <a:picLocks noChangeAspect="1" noChangeArrowheads="1"/>
            </p:cNvPicPr>
            <p:nvPr/>
          </p:nvPicPr>
          <p:blipFill>
            <a:blip r:embed="rId7">
              <a:alphaModFix amt="68000"/>
              <a:extLst>
                <a:ext uri="{28A0092B-C50C-407E-A947-70E740481C1C}">
                  <a14:useLocalDpi xmlns:a14="http://schemas.microsoft.com/office/drawing/2010/main" val="0"/>
                </a:ext>
              </a:extLst>
            </a:blip>
            <a:srcRect/>
            <a:stretch>
              <a:fillRect/>
            </a:stretch>
          </p:blipFill>
          <p:spPr bwMode="auto">
            <a:xfrm rot="854204">
              <a:off x="3184196" y="3820160"/>
              <a:ext cx="709437" cy="7094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Nurse ">
              <a:extLst>
                <a:ext uri="{FF2B5EF4-FFF2-40B4-BE49-F238E27FC236}">
                  <a16:creationId xmlns:a16="http://schemas.microsoft.com/office/drawing/2014/main" id="{BCC9FD32-AD06-ED4C-BDDB-E010143CDCBC}"/>
                </a:ext>
              </a:extLst>
            </p:cNvPr>
            <p:cNvPicPr>
              <a:picLocks noChangeAspect="1" noChangeArrowheads="1"/>
            </p:cNvPicPr>
            <p:nvPr/>
          </p:nvPicPr>
          <p:blipFill>
            <a:blip r:embed="rId7">
              <a:alphaModFix amt="36000"/>
              <a:extLst>
                <a:ext uri="{28A0092B-C50C-407E-A947-70E740481C1C}">
                  <a14:useLocalDpi xmlns:a14="http://schemas.microsoft.com/office/drawing/2010/main" val="0"/>
                </a:ext>
              </a:extLst>
            </a:blip>
            <a:srcRect/>
            <a:stretch>
              <a:fillRect/>
            </a:stretch>
          </p:blipFill>
          <p:spPr bwMode="auto">
            <a:xfrm rot="2067307">
              <a:off x="3759178" y="4103760"/>
              <a:ext cx="709437" cy="70943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0D999C7A-708C-B070-8393-3CFEB2E9888F}"/>
              </a:ext>
            </a:extLst>
          </p:cNvPr>
          <p:cNvSpPr txBox="1"/>
          <p:nvPr/>
        </p:nvSpPr>
        <p:spPr>
          <a:xfrm rot="20438404">
            <a:off x="5288877" y="1999154"/>
            <a:ext cx="1759697" cy="338554"/>
          </a:xfrm>
          <a:prstGeom prst="rect">
            <a:avLst/>
          </a:prstGeom>
          <a:noFill/>
        </p:spPr>
        <p:txBody>
          <a:bodyPr wrap="square" rtlCol="0">
            <a:spAutoFit/>
          </a:bodyPr>
          <a:lstStyle/>
          <a:p>
            <a:r>
              <a:rPr lang="en-SG" sz="1600">
                <a:latin typeface="Gotham" panose="02000504020000020004" pitchFamily="2" charset="0"/>
              </a:rPr>
              <a:t>Mitigant 1:</a:t>
            </a:r>
          </a:p>
        </p:txBody>
      </p:sp>
      <p:sp>
        <p:nvSpPr>
          <p:cNvPr id="15" name="TextBox 14">
            <a:extLst>
              <a:ext uri="{FF2B5EF4-FFF2-40B4-BE49-F238E27FC236}">
                <a16:creationId xmlns:a16="http://schemas.microsoft.com/office/drawing/2014/main" id="{3E9FF2C5-9E17-9646-4B54-975A988917F6}"/>
              </a:ext>
            </a:extLst>
          </p:cNvPr>
          <p:cNvSpPr txBox="1"/>
          <p:nvPr/>
        </p:nvSpPr>
        <p:spPr>
          <a:xfrm rot="1305598">
            <a:off x="5522245" y="4651908"/>
            <a:ext cx="1759697" cy="338554"/>
          </a:xfrm>
          <a:prstGeom prst="rect">
            <a:avLst/>
          </a:prstGeom>
          <a:noFill/>
        </p:spPr>
        <p:txBody>
          <a:bodyPr wrap="square" rtlCol="0">
            <a:spAutoFit/>
          </a:bodyPr>
          <a:lstStyle/>
          <a:p>
            <a:r>
              <a:rPr lang="en-SG" sz="1600">
                <a:latin typeface="Gotham" panose="02000504020000020004" pitchFamily="2" charset="0"/>
              </a:rPr>
              <a:t>Mitigant 2:</a:t>
            </a:r>
          </a:p>
        </p:txBody>
      </p:sp>
    </p:spTree>
    <p:extLst>
      <p:ext uri="{BB962C8B-B14F-4D97-AF65-F5344CB8AC3E}">
        <p14:creationId xmlns:p14="http://schemas.microsoft.com/office/powerpoint/2010/main" val="901799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3">
            <a:extLst>
              <a:ext uri="{FF2B5EF4-FFF2-40B4-BE49-F238E27FC236}">
                <a16:creationId xmlns:a16="http://schemas.microsoft.com/office/drawing/2014/main" id="{1EBAD2BD-4D91-EF75-7996-73D3100BED74}"/>
              </a:ext>
            </a:extLst>
          </p:cNvPr>
          <p:cNvSpPr txBox="1">
            <a:spLocks noGrp="1"/>
          </p:cNvSpPr>
          <p:nvPr>
            <p:ph type="title"/>
          </p:nvPr>
        </p:nvSpPr>
        <p:spPr>
          <a:xfrm>
            <a:off x="416407" y="270994"/>
            <a:ext cx="11177365"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spc="-10">
                <a:latin typeface="Raleway" pitchFamily="2" charset="0"/>
              </a:rPr>
              <a:t>Investment risk 2: IHH is exposed to the depreciation of the Lira</a:t>
            </a:r>
          </a:p>
        </p:txBody>
      </p:sp>
      <p:sp>
        <p:nvSpPr>
          <p:cNvPr id="4" name="Slide Number Placeholder 3">
            <a:extLst>
              <a:ext uri="{FF2B5EF4-FFF2-40B4-BE49-F238E27FC236}">
                <a16:creationId xmlns:a16="http://schemas.microsoft.com/office/drawing/2014/main" id="{B9C6AC82-1F88-46AC-0F1D-8DCC68FE3F81}"/>
              </a:ext>
            </a:extLst>
          </p:cNvPr>
          <p:cNvSpPr>
            <a:spLocks noGrp="1"/>
          </p:cNvSpPr>
          <p:nvPr>
            <p:ph type="sldNum" sz="quarter" idx="12"/>
          </p:nvPr>
        </p:nvSpPr>
        <p:spPr/>
        <p:txBody>
          <a:bodyPr/>
          <a:lstStyle/>
          <a:p>
            <a:fld id="{4C24C597-01F2-4650-9249-A96EC1CE4FD4}" type="slidenum">
              <a:rPr lang="en-ID" smtClean="0"/>
              <a:t>26</a:t>
            </a:fld>
            <a:endParaRPr lang="en-ID"/>
          </a:p>
        </p:txBody>
      </p:sp>
      <p:sp>
        <p:nvSpPr>
          <p:cNvPr id="10" name="TextBox 9">
            <a:extLst>
              <a:ext uri="{FF2B5EF4-FFF2-40B4-BE49-F238E27FC236}">
                <a16:creationId xmlns:a16="http://schemas.microsoft.com/office/drawing/2014/main" id="{902B2D50-78A6-1648-0856-E34B4D019A7C}"/>
              </a:ext>
            </a:extLst>
          </p:cNvPr>
          <p:cNvSpPr txBox="1"/>
          <p:nvPr/>
        </p:nvSpPr>
        <p:spPr>
          <a:xfrm>
            <a:off x="684164" y="4206350"/>
            <a:ext cx="3183628" cy="461665"/>
          </a:xfrm>
          <a:prstGeom prst="rect">
            <a:avLst/>
          </a:prstGeom>
          <a:noFill/>
        </p:spPr>
        <p:txBody>
          <a:bodyPr wrap="none" rtlCol="0">
            <a:spAutoFit/>
          </a:bodyPr>
          <a:lstStyle/>
          <a:p>
            <a:r>
              <a:rPr lang="en-US" sz="2400" b="1">
                <a:latin typeface="Gotham" panose="02000504050000020004" pitchFamily="2" charset="0"/>
              </a:rPr>
              <a:t>Depreciation of the Lira</a:t>
            </a:r>
          </a:p>
        </p:txBody>
      </p:sp>
      <p:sp>
        <p:nvSpPr>
          <p:cNvPr id="12" name="TextBox 11">
            <a:extLst>
              <a:ext uri="{FF2B5EF4-FFF2-40B4-BE49-F238E27FC236}">
                <a16:creationId xmlns:a16="http://schemas.microsoft.com/office/drawing/2014/main" id="{6853E599-FCA7-5468-6E04-017C1659B100}"/>
              </a:ext>
            </a:extLst>
          </p:cNvPr>
          <p:cNvSpPr txBox="1"/>
          <p:nvPr/>
        </p:nvSpPr>
        <p:spPr>
          <a:xfrm>
            <a:off x="6734745" y="5909989"/>
            <a:ext cx="5101075" cy="461665"/>
          </a:xfrm>
          <a:prstGeom prst="rect">
            <a:avLst/>
          </a:prstGeom>
          <a:noFill/>
        </p:spPr>
        <p:txBody>
          <a:bodyPr wrap="none" rtlCol="0">
            <a:spAutoFit/>
          </a:bodyPr>
          <a:lstStyle/>
          <a:p>
            <a:pPr algn="ctr"/>
            <a:r>
              <a:rPr lang="en-US" sz="2400" b="1">
                <a:latin typeface="Gotham" panose="02000504050000020004" pitchFamily="2" charset="0"/>
              </a:rPr>
              <a:t>Cross-currency swaps on loans</a:t>
            </a:r>
          </a:p>
        </p:txBody>
      </p:sp>
      <p:sp>
        <p:nvSpPr>
          <p:cNvPr id="3" name="object 4">
            <a:extLst>
              <a:ext uri="{FF2B5EF4-FFF2-40B4-BE49-F238E27FC236}">
                <a16:creationId xmlns:a16="http://schemas.microsoft.com/office/drawing/2014/main" id="{C49E3AAC-AAB6-9DAE-99A5-F836D8252A4D}"/>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grpSp>
        <p:nvGrpSpPr>
          <p:cNvPr id="7" name="Group 6">
            <a:extLst>
              <a:ext uri="{FF2B5EF4-FFF2-40B4-BE49-F238E27FC236}">
                <a16:creationId xmlns:a16="http://schemas.microsoft.com/office/drawing/2014/main" id="{89A6DF21-B60A-0881-7CF9-6C54AE5CA131}"/>
              </a:ext>
            </a:extLst>
          </p:cNvPr>
          <p:cNvGrpSpPr/>
          <p:nvPr/>
        </p:nvGrpSpPr>
        <p:grpSpPr>
          <a:xfrm>
            <a:off x="1944052" y="2530390"/>
            <a:ext cx="1335863" cy="1544448"/>
            <a:chOff x="1330960" y="2351310"/>
            <a:chExt cx="964946" cy="1115617"/>
          </a:xfrm>
        </p:grpSpPr>
        <p:pic>
          <p:nvPicPr>
            <p:cNvPr id="1028" name="Picture 4" descr="Turkish lira - Free business and finance icons">
              <a:extLst>
                <a:ext uri="{FF2B5EF4-FFF2-40B4-BE49-F238E27FC236}">
                  <a16:creationId xmlns:a16="http://schemas.microsoft.com/office/drawing/2014/main" id="{279DA848-2547-73AB-EA17-7B6D0DC88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41" y="2351310"/>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Downward trend graph with solid fill">
              <a:extLst>
                <a:ext uri="{FF2B5EF4-FFF2-40B4-BE49-F238E27FC236}">
                  <a16:creationId xmlns:a16="http://schemas.microsoft.com/office/drawing/2014/main" id="{7CB638DE-ACFE-4C5F-E9D4-46A886C35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0960" y="2552527"/>
              <a:ext cx="914400" cy="914400"/>
            </a:xfrm>
            <a:prstGeom prst="rect">
              <a:avLst/>
            </a:prstGeom>
          </p:spPr>
        </p:pic>
      </p:grpSp>
      <p:grpSp>
        <p:nvGrpSpPr>
          <p:cNvPr id="14" name="Group 13">
            <a:extLst>
              <a:ext uri="{FF2B5EF4-FFF2-40B4-BE49-F238E27FC236}">
                <a16:creationId xmlns:a16="http://schemas.microsoft.com/office/drawing/2014/main" id="{76D4F35C-E81D-AAD2-91E5-57C0FF1B5CBB}"/>
              </a:ext>
            </a:extLst>
          </p:cNvPr>
          <p:cNvGrpSpPr/>
          <p:nvPr/>
        </p:nvGrpSpPr>
        <p:grpSpPr>
          <a:xfrm>
            <a:off x="7789746" y="1186316"/>
            <a:ext cx="2774992" cy="1594974"/>
            <a:chOff x="7740609" y="1905150"/>
            <a:chExt cx="2774992" cy="1594974"/>
          </a:xfrm>
        </p:grpSpPr>
        <p:pic>
          <p:nvPicPr>
            <p:cNvPr id="1030" name="Picture 6" descr="Euro Symbol On Circle - Free commerce icons">
              <a:extLst>
                <a:ext uri="{FF2B5EF4-FFF2-40B4-BE49-F238E27FC236}">
                  <a16:creationId xmlns:a16="http://schemas.microsoft.com/office/drawing/2014/main" id="{390EB8BE-4D5B-1FB1-04A1-6605F7CD7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4405" y="1905150"/>
              <a:ext cx="1581196" cy="15811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urkish lira - Free business and finance icons">
              <a:extLst>
                <a:ext uri="{FF2B5EF4-FFF2-40B4-BE49-F238E27FC236}">
                  <a16:creationId xmlns:a16="http://schemas.microsoft.com/office/drawing/2014/main" id="{6427FE25-FE20-CF48-928C-BD4226BAC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609" y="2630134"/>
              <a:ext cx="869990" cy="869990"/>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Graphic 15" descr="Arrow Up with solid fill">
            <a:extLst>
              <a:ext uri="{FF2B5EF4-FFF2-40B4-BE49-F238E27FC236}">
                <a16:creationId xmlns:a16="http://schemas.microsoft.com/office/drawing/2014/main" id="{01EAC868-D405-D2B6-4D26-1EA872D5D2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42880" y="1052859"/>
            <a:ext cx="914400" cy="914400"/>
          </a:xfrm>
          <a:prstGeom prst="rect">
            <a:avLst/>
          </a:prstGeom>
        </p:spPr>
      </p:pic>
      <p:grpSp>
        <p:nvGrpSpPr>
          <p:cNvPr id="24" name="Group 23">
            <a:extLst>
              <a:ext uri="{FF2B5EF4-FFF2-40B4-BE49-F238E27FC236}">
                <a16:creationId xmlns:a16="http://schemas.microsoft.com/office/drawing/2014/main" id="{9D1A366D-A289-2481-4DB1-6473D51E2C44}"/>
              </a:ext>
            </a:extLst>
          </p:cNvPr>
          <p:cNvGrpSpPr/>
          <p:nvPr/>
        </p:nvGrpSpPr>
        <p:grpSpPr>
          <a:xfrm>
            <a:off x="7815147" y="4812206"/>
            <a:ext cx="2791887" cy="1019671"/>
            <a:chOff x="7815147" y="4812206"/>
            <a:chExt cx="2791887" cy="1019671"/>
          </a:xfrm>
        </p:grpSpPr>
        <p:pic>
          <p:nvPicPr>
            <p:cNvPr id="18" name="Graphic 17" descr="Lock with solid fill">
              <a:extLst>
                <a:ext uri="{FF2B5EF4-FFF2-40B4-BE49-F238E27FC236}">
                  <a16:creationId xmlns:a16="http://schemas.microsoft.com/office/drawing/2014/main" id="{9F5CF6FD-3122-C80A-5535-0F950B8FA6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49580" y="4812206"/>
              <a:ext cx="693284" cy="693284"/>
            </a:xfrm>
            <a:prstGeom prst="rect">
              <a:avLst/>
            </a:prstGeom>
          </p:spPr>
        </p:pic>
        <p:grpSp>
          <p:nvGrpSpPr>
            <p:cNvPr id="19" name="Group 18">
              <a:extLst>
                <a:ext uri="{FF2B5EF4-FFF2-40B4-BE49-F238E27FC236}">
                  <a16:creationId xmlns:a16="http://schemas.microsoft.com/office/drawing/2014/main" id="{88D41DA5-FADF-4503-CC3F-5A9262BFC8BD}"/>
                </a:ext>
              </a:extLst>
            </p:cNvPr>
            <p:cNvGrpSpPr/>
            <p:nvPr/>
          </p:nvGrpSpPr>
          <p:grpSpPr>
            <a:xfrm>
              <a:off x="7815147" y="4883775"/>
              <a:ext cx="2791887" cy="869990"/>
              <a:chOff x="7012508" y="2616356"/>
              <a:chExt cx="2791887" cy="869990"/>
            </a:xfrm>
          </p:grpSpPr>
          <p:pic>
            <p:nvPicPr>
              <p:cNvPr id="20" name="Picture 6" descr="Euro Symbol On Circle - Free commerce icons">
                <a:extLst>
                  <a:ext uri="{FF2B5EF4-FFF2-40B4-BE49-F238E27FC236}">
                    <a16:creationId xmlns:a16="http://schemas.microsoft.com/office/drawing/2014/main" id="{4CA174B3-A9D5-792E-0DAA-617BA292B3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4405" y="2616356"/>
                <a:ext cx="869990" cy="8699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Turkish lira - Free business and finance icons">
                <a:extLst>
                  <a:ext uri="{FF2B5EF4-FFF2-40B4-BE49-F238E27FC236}">
                    <a16:creationId xmlns:a16="http://schemas.microsoft.com/office/drawing/2014/main" id="{D418062D-B9EE-CBD5-D3E1-D045146E5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508" y="2616356"/>
                <a:ext cx="869990" cy="869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Graphic 22" descr="Transfer outline">
              <a:extLst>
                <a:ext uri="{FF2B5EF4-FFF2-40B4-BE49-F238E27FC236}">
                  <a16:creationId xmlns:a16="http://schemas.microsoft.com/office/drawing/2014/main" id="{32B2B9AE-B52F-B950-1839-064373E0217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1422" y="5425938"/>
              <a:ext cx="609600" cy="405939"/>
            </a:xfrm>
            <a:prstGeom prst="rect">
              <a:avLst/>
            </a:prstGeom>
          </p:spPr>
        </p:pic>
      </p:grpSp>
      <p:sp>
        <p:nvSpPr>
          <p:cNvPr id="2" name="TextBox 1">
            <a:extLst>
              <a:ext uri="{FF2B5EF4-FFF2-40B4-BE49-F238E27FC236}">
                <a16:creationId xmlns:a16="http://schemas.microsoft.com/office/drawing/2014/main" id="{AB4097C8-EFB0-B8A3-93D1-D5EB27FAEF7B}"/>
              </a:ext>
            </a:extLst>
          </p:cNvPr>
          <p:cNvSpPr txBox="1"/>
          <p:nvPr/>
        </p:nvSpPr>
        <p:spPr>
          <a:xfrm>
            <a:off x="7003252" y="2872316"/>
            <a:ext cx="4564071" cy="461665"/>
          </a:xfrm>
          <a:prstGeom prst="rect">
            <a:avLst/>
          </a:prstGeom>
          <a:noFill/>
        </p:spPr>
        <p:txBody>
          <a:bodyPr wrap="none" rtlCol="0">
            <a:spAutoFit/>
          </a:bodyPr>
          <a:lstStyle/>
          <a:p>
            <a:pPr algn="ctr"/>
            <a:r>
              <a:rPr lang="en-US" sz="2400" b="1">
                <a:latin typeface="Gotham" panose="02000504050000020004" pitchFamily="2" charset="0"/>
              </a:rPr>
              <a:t>Increasing non-Lira revenue</a:t>
            </a:r>
          </a:p>
        </p:txBody>
      </p:sp>
      <p:pic>
        <p:nvPicPr>
          <p:cNvPr id="11" name="Graphic 10" descr="Arrow Right with solid fill">
            <a:extLst>
              <a:ext uri="{FF2B5EF4-FFF2-40B4-BE49-F238E27FC236}">
                <a16:creationId xmlns:a16="http://schemas.microsoft.com/office/drawing/2014/main" id="{384F487F-BFF4-77D0-2E60-9F3C5FB4C2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268008">
            <a:off x="4989808" y="4471673"/>
            <a:ext cx="1575658" cy="1575658"/>
          </a:xfrm>
          <a:prstGeom prst="rect">
            <a:avLst/>
          </a:prstGeom>
        </p:spPr>
      </p:pic>
      <p:pic>
        <p:nvPicPr>
          <p:cNvPr id="15" name="Graphic 14" descr="Arrow Right with solid fill">
            <a:extLst>
              <a:ext uri="{FF2B5EF4-FFF2-40B4-BE49-F238E27FC236}">
                <a16:creationId xmlns:a16="http://schemas.microsoft.com/office/drawing/2014/main" id="{085F832F-EC3B-EA7E-41D3-1D023B7E12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0471773">
            <a:off x="5049757" y="2028337"/>
            <a:ext cx="1575658" cy="1575658"/>
          </a:xfrm>
          <a:prstGeom prst="rect">
            <a:avLst/>
          </a:prstGeom>
        </p:spPr>
      </p:pic>
      <p:sp>
        <p:nvSpPr>
          <p:cNvPr id="17" name="TextBox 16">
            <a:extLst>
              <a:ext uri="{FF2B5EF4-FFF2-40B4-BE49-F238E27FC236}">
                <a16:creationId xmlns:a16="http://schemas.microsoft.com/office/drawing/2014/main" id="{5A4E6225-F2B7-5513-7261-A0EE7803BA5C}"/>
              </a:ext>
            </a:extLst>
          </p:cNvPr>
          <p:cNvSpPr txBox="1"/>
          <p:nvPr/>
        </p:nvSpPr>
        <p:spPr>
          <a:xfrm rot="20438404">
            <a:off x="5030463" y="2098544"/>
            <a:ext cx="1759697" cy="338554"/>
          </a:xfrm>
          <a:prstGeom prst="rect">
            <a:avLst/>
          </a:prstGeom>
          <a:noFill/>
        </p:spPr>
        <p:txBody>
          <a:bodyPr wrap="square" rtlCol="0">
            <a:spAutoFit/>
          </a:bodyPr>
          <a:lstStyle/>
          <a:p>
            <a:r>
              <a:rPr lang="en-SG" sz="1600">
                <a:latin typeface="Gotham" panose="02000504020000020004" pitchFamily="2" charset="0"/>
              </a:rPr>
              <a:t>Mitigant 1:</a:t>
            </a:r>
          </a:p>
        </p:txBody>
      </p:sp>
      <p:sp>
        <p:nvSpPr>
          <p:cNvPr id="22" name="TextBox 21">
            <a:extLst>
              <a:ext uri="{FF2B5EF4-FFF2-40B4-BE49-F238E27FC236}">
                <a16:creationId xmlns:a16="http://schemas.microsoft.com/office/drawing/2014/main" id="{096E5E20-6FFC-D87C-9731-334744BFB994}"/>
              </a:ext>
            </a:extLst>
          </p:cNvPr>
          <p:cNvSpPr txBox="1"/>
          <p:nvPr/>
        </p:nvSpPr>
        <p:spPr>
          <a:xfrm rot="1305598">
            <a:off x="5263831" y="4751298"/>
            <a:ext cx="1759697" cy="338554"/>
          </a:xfrm>
          <a:prstGeom prst="rect">
            <a:avLst/>
          </a:prstGeom>
          <a:noFill/>
        </p:spPr>
        <p:txBody>
          <a:bodyPr wrap="square" rtlCol="0">
            <a:spAutoFit/>
          </a:bodyPr>
          <a:lstStyle/>
          <a:p>
            <a:r>
              <a:rPr lang="en-SG" sz="1600">
                <a:latin typeface="Gotham" panose="02000504020000020004" pitchFamily="2" charset="0"/>
              </a:rPr>
              <a:t>Mitigant 2:</a:t>
            </a:r>
          </a:p>
        </p:txBody>
      </p:sp>
    </p:spTree>
    <p:extLst>
      <p:ext uri="{BB962C8B-B14F-4D97-AF65-F5344CB8AC3E}">
        <p14:creationId xmlns:p14="http://schemas.microsoft.com/office/powerpoint/2010/main" val="345431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3">
            <a:extLst>
              <a:ext uri="{FF2B5EF4-FFF2-40B4-BE49-F238E27FC236}">
                <a16:creationId xmlns:a16="http://schemas.microsoft.com/office/drawing/2014/main" id="{FE300F38-A49F-1606-5598-8113EB9675F4}"/>
              </a:ext>
            </a:extLst>
          </p:cNvPr>
          <p:cNvSpPr txBox="1">
            <a:spLocks/>
          </p:cNvSpPr>
          <p:nvPr/>
        </p:nvSpPr>
        <p:spPr>
          <a:xfrm>
            <a:off x="794611" y="309502"/>
            <a:ext cx="9094817"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spc="-10">
                <a:latin typeface="Raleway" pitchFamily="2" charset="0"/>
              </a:rPr>
              <a:t>ESG governance: no one party holds too much power </a:t>
            </a:r>
          </a:p>
        </p:txBody>
      </p:sp>
      <p:sp>
        <p:nvSpPr>
          <p:cNvPr id="3" name="Slide Number Placeholder 3">
            <a:extLst>
              <a:ext uri="{FF2B5EF4-FFF2-40B4-BE49-F238E27FC236}">
                <a16:creationId xmlns:a16="http://schemas.microsoft.com/office/drawing/2014/main" id="{8274634F-23AD-3C76-2556-C0154FEA9EFA}"/>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27</a:t>
            </a:fld>
            <a:endParaRPr lang="en-ID"/>
          </a:p>
        </p:txBody>
      </p:sp>
      <p:sp>
        <p:nvSpPr>
          <p:cNvPr id="8" name="TextBox 7">
            <a:extLst>
              <a:ext uri="{FF2B5EF4-FFF2-40B4-BE49-F238E27FC236}">
                <a16:creationId xmlns:a16="http://schemas.microsoft.com/office/drawing/2014/main" id="{6B4E5E8A-EB2A-EAA8-55E1-9051D7C2576E}"/>
              </a:ext>
            </a:extLst>
          </p:cNvPr>
          <p:cNvSpPr txBox="1"/>
          <p:nvPr/>
        </p:nvSpPr>
        <p:spPr>
          <a:xfrm>
            <a:off x="2457753" y="1739784"/>
            <a:ext cx="3247348" cy="461665"/>
          </a:xfrm>
          <a:prstGeom prst="rect">
            <a:avLst/>
          </a:prstGeom>
          <a:noFill/>
        </p:spPr>
        <p:txBody>
          <a:bodyPr wrap="square" rtlCol="0">
            <a:spAutoFit/>
          </a:bodyPr>
          <a:lstStyle/>
          <a:p>
            <a:r>
              <a:rPr lang="en-US" sz="2400">
                <a:latin typeface="Gotham" panose="02000504050000020004" pitchFamily="2" charset="0"/>
              </a:rPr>
              <a:t>Top 2 shareholders</a:t>
            </a:r>
          </a:p>
        </p:txBody>
      </p:sp>
      <p:sp>
        <p:nvSpPr>
          <p:cNvPr id="11" name="TextBox 10">
            <a:extLst>
              <a:ext uri="{FF2B5EF4-FFF2-40B4-BE49-F238E27FC236}">
                <a16:creationId xmlns:a16="http://schemas.microsoft.com/office/drawing/2014/main" id="{FD784351-F455-88BF-5578-5DED7D959086}"/>
              </a:ext>
            </a:extLst>
          </p:cNvPr>
          <p:cNvSpPr txBox="1"/>
          <p:nvPr/>
        </p:nvSpPr>
        <p:spPr>
          <a:xfrm>
            <a:off x="6592379" y="2856334"/>
            <a:ext cx="1890261" cy="769441"/>
          </a:xfrm>
          <a:prstGeom prst="rect">
            <a:avLst/>
          </a:prstGeom>
          <a:noFill/>
        </p:spPr>
        <p:txBody>
          <a:bodyPr wrap="square" rtlCol="0">
            <a:spAutoFit/>
          </a:bodyPr>
          <a:lstStyle/>
          <a:p>
            <a:pPr algn="ctr"/>
            <a:r>
              <a:rPr lang="en-US" sz="4400" b="1">
                <a:solidFill>
                  <a:srgbClr val="376C8B"/>
                </a:solidFill>
                <a:latin typeface="Gotham" panose="02000504050000020004" pitchFamily="2" charset="0"/>
              </a:rPr>
              <a:t>32.8%</a:t>
            </a:r>
          </a:p>
        </p:txBody>
      </p:sp>
      <p:sp>
        <p:nvSpPr>
          <p:cNvPr id="12" name="TextBox 11">
            <a:extLst>
              <a:ext uri="{FF2B5EF4-FFF2-40B4-BE49-F238E27FC236}">
                <a16:creationId xmlns:a16="http://schemas.microsoft.com/office/drawing/2014/main" id="{9B31F42B-3504-CCFE-48C8-66BDDA662854}"/>
              </a:ext>
            </a:extLst>
          </p:cNvPr>
          <p:cNvSpPr txBox="1"/>
          <p:nvPr/>
        </p:nvSpPr>
        <p:spPr>
          <a:xfrm>
            <a:off x="6593181" y="4464856"/>
            <a:ext cx="1888659" cy="769441"/>
          </a:xfrm>
          <a:prstGeom prst="rect">
            <a:avLst/>
          </a:prstGeom>
          <a:noFill/>
        </p:spPr>
        <p:txBody>
          <a:bodyPr wrap="square" rtlCol="0">
            <a:spAutoFit/>
          </a:bodyPr>
          <a:lstStyle/>
          <a:p>
            <a:pPr algn="ctr"/>
            <a:r>
              <a:rPr lang="en-US" sz="4400" b="1">
                <a:solidFill>
                  <a:srgbClr val="376C8B"/>
                </a:solidFill>
                <a:latin typeface="Gotham" panose="02000504050000020004" pitchFamily="2" charset="0"/>
              </a:rPr>
              <a:t>25.7%</a:t>
            </a:r>
          </a:p>
        </p:txBody>
      </p:sp>
      <p:sp>
        <p:nvSpPr>
          <p:cNvPr id="13" name="TextBox 12">
            <a:extLst>
              <a:ext uri="{FF2B5EF4-FFF2-40B4-BE49-F238E27FC236}">
                <a16:creationId xmlns:a16="http://schemas.microsoft.com/office/drawing/2014/main" id="{2CFF5102-37AF-EDB6-E2E3-789CAF73E7CA}"/>
              </a:ext>
            </a:extLst>
          </p:cNvPr>
          <p:cNvSpPr txBox="1"/>
          <p:nvPr/>
        </p:nvSpPr>
        <p:spPr>
          <a:xfrm>
            <a:off x="5752805" y="1739783"/>
            <a:ext cx="4269565" cy="461665"/>
          </a:xfrm>
          <a:prstGeom prst="rect">
            <a:avLst/>
          </a:prstGeom>
          <a:noFill/>
        </p:spPr>
        <p:txBody>
          <a:bodyPr wrap="square" rtlCol="0">
            <a:spAutoFit/>
          </a:bodyPr>
          <a:lstStyle/>
          <a:p>
            <a:r>
              <a:rPr lang="en-US" sz="2400">
                <a:latin typeface="Gotham" panose="02000504050000020004" pitchFamily="2" charset="0"/>
              </a:rPr>
              <a:t>Percentage of total shares</a:t>
            </a:r>
          </a:p>
        </p:txBody>
      </p:sp>
      <p:cxnSp>
        <p:nvCxnSpPr>
          <p:cNvPr id="25" name="Straight Connector 24">
            <a:extLst>
              <a:ext uri="{FF2B5EF4-FFF2-40B4-BE49-F238E27FC236}">
                <a16:creationId xmlns:a16="http://schemas.microsoft.com/office/drawing/2014/main" id="{1FF68D20-AB72-7F0A-80CB-C53731030969}"/>
              </a:ext>
            </a:extLst>
          </p:cNvPr>
          <p:cNvCxnSpPr>
            <a:cxnSpLocks/>
          </p:cNvCxnSpPr>
          <p:nvPr/>
        </p:nvCxnSpPr>
        <p:spPr>
          <a:xfrm flipH="1">
            <a:off x="2490952" y="2535636"/>
            <a:ext cx="7531418" cy="0"/>
          </a:xfrm>
          <a:prstGeom prst="line">
            <a:avLst/>
          </a:prstGeom>
          <a:ln w="38100">
            <a:solidFill>
              <a:srgbClr val="2E5565"/>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2F44AB5-AD05-C048-F8B4-0C131CB79800}"/>
              </a:ext>
            </a:extLst>
          </p:cNvPr>
          <p:cNvCxnSpPr>
            <a:cxnSpLocks/>
          </p:cNvCxnSpPr>
          <p:nvPr/>
        </p:nvCxnSpPr>
        <p:spPr>
          <a:xfrm>
            <a:off x="5705101" y="1533273"/>
            <a:ext cx="0" cy="4100611"/>
          </a:xfrm>
          <a:prstGeom prst="line">
            <a:avLst/>
          </a:prstGeom>
          <a:ln w="38100">
            <a:solidFill>
              <a:srgbClr val="2E5565"/>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C292484-E921-40CA-9FEF-190165040F59}"/>
              </a:ext>
            </a:extLst>
          </p:cNvPr>
          <p:cNvCxnSpPr>
            <a:cxnSpLocks/>
          </p:cNvCxnSpPr>
          <p:nvPr/>
        </p:nvCxnSpPr>
        <p:spPr>
          <a:xfrm flipH="1">
            <a:off x="2490952" y="4079944"/>
            <a:ext cx="7531418" cy="0"/>
          </a:xfrm>
          <a:prstGeom prst="line">
            <a:avLst/>
          </a:prstGeom>
          <a:ln w="38100">
            <a:solidFill>
              <a:srgbClr val="2E5565"/>
            </a:solidFill>
          </a:ln>
        </p:spPr>
        <p:style>
          <a:lnRef idx="1">
            <a:schemeClr val="dk1"/>
          </a:lnRef>
          <a:fillRef idx="0">
            <a:schemeClr val="dk1"/>
          </a:fillRef>
          <a:effectRef idx="0">
            <a:schemeClr val="dk1"/>
          </a:effectRef>
          <a:fontRef idx="minor">
            <a:schemeClr val="tx1"/>
          </a:fontRef>
        </p:style>
      </p:cxnSp>
      <p:pic>
        <p:nvPicPr>
          <p:cNvPr id="1028" name="Picture 4" descr="KHAZANAH NASIONAL - SL1M Khazanah 91">
            <a:extLst>
              <a:ext uri="{FF2B5EF4-FFF2-40B4-BE49-F238E27FC236}">
                <a16:creationId xmlns:a16="http://schemas.microsoft.com/office/drawing/2014/main" id="{331297C9-AE3A-8F61-5D4B-1AAE98AFC5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86" t="31472" r="15250" b="29104"/>
          <a:stretch/>
        </p:blipFill>
        <p:spPr bwMode="auto">
          <a:xfrm>
            <a:off x="2562686" y="4364973"/>
            <a:ext cx="2965747" cy="969208"/>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4">
            <a:extLst>
              <a:ext uri="{FF2B5EF4-FFF2-40B4-BE49-F238E27FC236}">
                <a16:creationId xmlns:a16="http://schemas.microsoft.com/office/drawing/2014/main" id="{CD2C03B0-8FF6-89E1-F5CF-F1D843F88687}"/>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2" name="Picture 2">
            <a:extLst>
              <a:ext uri="{FF2B5EF4-FFF2-40B4-BE49-F238E27FC236}">
                <a16:creationId xmlns:a16="http://schemas.microsoft.com/office/drawing/2014/main" id="{9BC9D663-E2A8-1237-A4C1-0B9C8F469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97" t="25385" b="20587"/>
          <a:stretch/>
        </p:blipFill>
        <p:spPr bwMode="auto">
          <a:xfrm>
            <a:off x="2786826" y="3711558"/>
            <a:ext cx="2622401" cy="2826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7E557D1-62A0-DF42-CE5B-09BC2403D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4811"/>
          <a:stretch/>
        </p:blipFill>
        <p:spPr bwMode="auto">
          <a:xfrm>
            <a:off x="3530224" y="2681653"/>
            <a:ext cx="1030669" cy="108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02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3">
            <a:extLst>
              <a:ext uri="{FF2B5EF4-FFF2-40B4-BE49-F238E27FC236}">
                <a16:creationId xmlns:a16="http://schemas.microsoft.com/office/drawing/2014/main" id="{FE300F38-A49F-1606-5598-8113EB9675F4}"/>
              </a:ext>
            </a:extLst>
          </p:cNvPr>
          <p:cNvSpPr txBox="1">
            <a:spLocks/>
          </p:cNvSpPr>
          <p:nvPr/>
        </p:nvSpPr>
        <p:spPr>
          <a:xfrm>
            <a:off x="794612" y="309502"/>
            <a:ext cx="9851118"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spc="-10">
                <a:latin typeface="Raleway" pitchFamily="2" charset="0"/>
              </a:rPr>
              <a:t>ESG social: greater trust in the company by patients</a:t>
            </a:r>
            <a:endParaRPr lang="en-US">
              <a:latin typeface="Raleway" pitchFamily="2" charset="0"/>
            </a:endParaRPr>
          </a:p>
        </p:txBody>
      </p:sp>
      <p:grpSp>
        <p:nvGrpSpPr>
          <p:cNvPr id="14" name="Group 13">
            <a:extLst>
              <a:ext uri="{FF2B5EF4-FFF2-40B4-BE49-F238E27FC236}">
                <a16:creationId xmlns:a16="http://schemas.microsoft.com/office/drawing/2014/main" id="{4E537639-3D3C-09E6-C227-8AAAEAB84131}"/>
              </a:ext>
            </a:extLst>
          </p:cNvPr>
          <p:cNvGrpSpPr/>
          <p:nvPr/>
        </p:nvGrpSpPr>
        <p:grpSpPr>
          <a:xfrm>
            <a:off x="1293870" y="2467981"/>
            <a:ext cx="5132290" cy="1199443"/>
            <a:chOff x="408431" y="2754091"/>
            <a:chExt cx="8106919" cy="1138479"/>
          </a:xfrm>
        </p:grpSpPr>
        <p:sp>
          <p:nvSpPr>
            <p:cNvPr id="15" name="object 8">
              <a:extLst>
                <a:ext uri="{FF2B5EF4-FFF2-40B4-BE49-F238E27FC236}">
                  <a16:creationId xmlns:a16="http://schemas.microsoft.com/office/drawing/2014/main" id="{C0D11299-4C4A-13FD-0556-59161183A925}"/>
                </a:ext>
              </a:extLst>
            </p:cNvPr>
            <p:cNvSpPr/>
            <p:nvPr/>
          </p:nvSpPr>
          <p:spPr>
            <a:xfrm>
              <a:off x="408431" y="2754091"/>
              <a:ext cx="8106919" cy="1138479"/>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83A5B7"/>
            </a:solidFill>
            <a:ln>
              <a:noFill/>
            </a:ln>
          </p:spPr>
          <p:txBody>
            <a:bodyPr wrap="square" lIns="0" tIns="0" rIns="0" bIns="0" rtlCol="0"/>
            <a:lstStyle/>
            <a:p>
              <a:endParaRPr/>
            </a:p>
          </p:txBody>
        </p:sp>
        <p:sp>
          <p:nvSpPr>
            <p:cNvPr id="16" name="TextBox 15">
              <a:extLst>
                <a:ext uri="{FF2B5EF4-FFF2-40B4-BE49-F238E27FC236}">
                  <a16:creationId xmlns:a16="http://schemas.microsoft.com/office/drawing/2014/main" id="{B4A043D6-B3E5-35ED-8049-8F3784BAA118}"/>
                </a:ext>
              </a:extLst>
            </p:cNvPr>
            <p:cNvSpPr txBox="1"/>
            <p:nvPr/>
          </p:nvSpPr>
          <p:spPr>
            <a:xfrm>
              <a:off x="2025115" y="3046258"/>
              <a:ext cx="6490234" cy="613480"/>
            </a:xfrm>
            <a:prstGeom prst="rect">
              <a:avLst/>
            </a:prstGeom>
            <a:noFill/>
            <a:ln>
              <a:noFill/>
            </a:ln>
          </p:spPr>
          <p:txBody>
            <a:bodyPr wrap="square" rtlCol="0">
              <a:spAutoFit/>
            </a:bodyPr>
            <a:lstStyle/>
            <a:p>
              <a:r>
                <a:rPr lang="en-US" b="1">
                  <a:solidFill>
                    <a:schemeClr val="bg1"/>
                  </a:solidFill>
                  <a:latin typeface="Gotham" panose="02000504050000020004" pitchFamily="2" charset="0"/>
                  <a:ea typeface="Calibri" panose="020F0502020204030204" pitchFamily="34" charset="0"/>
                  <a:cs typeface="Arial" panose="020B0604020202020204" pitchFamily="34" charset="0"/>
                </a:rPr>
                <a:t>Customized price prediction </a:t>
              </a:r>
            </a:p>
            <a:p>
              <a:r>
                <a:rPr lang="en-US" b="1">
                  <a:solidFill>
                    <a:schemeClr val="bg1"/>
                  </a:solidFill>
                  <a:latin typeface="Gotham" panose="02000504050000020004" pitchFamily="2" charset="0"/>
                  <a:ea typeface="Calibri" panose="020F0502020204030204" pitchFamily="34" charset="0"/>
                  <a:cs typeface="Arial" panose="020B0604020202020204" pitchFamily="34" charset="0"/>
                </a:rPr>
                <a:t>for each patient</a:t>
              </a:r>
              <a:endParaRPr lang="en-ID" b="1">
                <a:solidFill>
                  <a:schemeClr val="bg1"/>
                </a:solidFill>
                <a:latin typeface="Gotham" panose="02000504050000020004" pitchFamily="2" charset="0"/>
                <a:ea typeface="Calibri" panose="020F050202020403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44BC510-1D4C-FBEA-1D4D-7C5BE4E15123}"/>
              </a:ext>
            </a:extLst>
          </p:cNvPr>
          <p:cNvGrpSpPr/>
          <p:nvPr/>
        </p:nvGrpSpPr>
        <p:grpSpPr>
          <a:xfrm>
            <a:off x="1293870" y="3734788"/>
            <a:ext cx="5322726" cy="1332822"/>
            <a:chOff x="408431" y="4333413"/>
            <a:chExt cx="8407728" cy="1103825"/>
          </a:xfrm>
        </p:grpSpPr>
        <p:sp>
          <p:nvSpPr>
            <p:cNvPr id="19" name="object 8">
              <a:extLst>
                <a:ext uri="{FF2B5EF4-FFF2-40B4-BE49-F238E27FC236}">
                  <a16:creationId xmlns:a16="http://schemas.microsoft.com/office/drawing/2014/main" id="{31FAC11C-B1C6-FB87-7B9C-39DA845D0F11}"/>
                </a:ext>
              </a:extLst>
            </p:cNvPr>
            <p:cNvSpPr/>
            <p:nvPr/>
          </p:nvSpPr>
          <p:spPr>
            <a:xfrm>
              <a:off x="408431" y="4333413"/>
              <a:ext cx="8106919" cy="110382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83A5B7"/>
            </a:solidFill>
          </p:spPr>
          <p:txBody>
            <a:bodyPr wrap="square" lIns="0" tIns="0" rIns="0" bIns="0" rtlCol="0"/>
            <a:lstStyle/>
            <a:p>
              <a:endParaRPr/>
            </a:p>
          </p:txBody>
        </p:sp>
        <p:sp>
          <p:nvSpPr>
            <p:cNvPr id="21" name="TextBox 20">
              <a:extLst>
                <a:ext uri="{FF2B5EF4-FFF2-40B4-BE49-F238E27FC236}">
                  <a16:creationId xmlns:a16="http://schemas.microsoft.com/office/drawing/2014/main" id="{96CA385B-C484-F6FE-DD4E-100DE79D9E53}"/>
                </a:ext>
              </a:extLst>
            </p:cNvPr>
            <p:cNvSpPr txBox="1"/>
            <p:nvPr/>
          </p:nvSpPr>
          <p:spPr>
            <a:xfrm>
              <a:off x="1388657" y="4721788"/>
              <a:ext cx="7427502" cy="301096"/>
            </a:xfrm>
            <a:prstGeom prst="rect">
              <a:avLst/>
            </a:prstGeom>
            <a:noFill/>
          </p:spPr>
          <p:txBody>
            <a:bodyPr wrap="square" rtlCol="0">
              <a:spAutoFit/>
            </a:bodyPr>
            <a:lstStyle/>
            <a:p>
              <a:pPr lvl="1">
                <a:lnSpc>
                  <a:spcPct val="107000"/>
                </a:lnSpc>
                <a:spcAft>
                  <a:spcPts val="800"/>
                </a:spcAft>
              </a:pPr>
              <a:r>
                <a:rPr lang="en-US" b="1">
                  <a:solidFill>
                    <a:schemeClr val="bg1"/>
                  </a:solidFill>
                  <a:latin typeface="Gotham" panose="02000504050000020004" pitchFamily="2" charset="0"/>
                  <a:ea typeface="Calibri" panose="020F0502020204030204" pitchFamily="34" charset="0"/>
                  <a:cs typeface="Times New Roman" panose="02020603050405020304" pitchFamily="18" charset="0"/>
                </a:rPr>
                <a:t>Increase in cost transparency</a:t>
              </a:r>
              <a:endParaRPr lang="en-ID" b="1">
                <a:solidFill>
                  <a:schemeClr val="bg1"/>
                </a:solidFill>
                <a:latin typeface="Gotham" panose="02000504050000020004" pitchFamily="2" charset="0"/>
                <a:ea typeface="Calibri" panose="020F0502020204030204" pitchFamily="34" charset="0"/>
                <a:cs typeface="Times New Roman" panose="02020603050405020304" pitchFamily="18" charset="0"/>
              </a:endParaRPr>
            </a:p>
          </p:txBody>
        </p:sp>
      </p:grpSp>
      <p:sp>
        <p:nvSpPr>
          <p:cNvPr id="24" name="Rectangle: Rounded Corners 2">
            <a:extLst>
              <a:ext uri="{FF2B5EF4-FFF2-40B4-BE49-F238E27FC236}">
                <a16:creationId xmlns:a16="http://schemas.microsoft.com/office/drawing/2014/main" id="{D6A14AB5-AD3D-E5B6-71F3-5EA62573FDCA}"/>
              </a:ext>
            </a:extLst>
          </p:cNvPr>
          <p:cNvSpPr/>
          <p:nvPr/>
        </p:nvSpPr>
        <p:spPr>
          <a:xfrm>
            <a:off x="7375897" y="2444623"/>
            <a:ext cx="3652127" cy="2622987"/>
          </a:xfrm>
          <a:prstGeom prst="roundRect">
            <a:avLst/>
          </a:prstGeom>
          <a:solidFill>
            <a:srgbClr val="376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a:p>
            <a:r>
              <a:rPr lang="en-US" sz="2400" b="1">
                <a:latin typeface="Gotham" panose="02000504050000020004" pitchFamily="2" charset="0"/>
              </a:rPr>
              <a:t>PATIENT’S TRUST</a:t>
            </a:r>
          </a:p>
          <a:p>
            <a:r>
              <a:rPr lang="en-US" sz="2400" b="1">
                <a:latin typeface="Gotham" panose="02000504050000020004" pitchFamily="2" charset="0"/>
              </a:rPr>
              <a:t>IN THE COMPANY</a:t>
            </a:r>
          </a:p>
          <a:p>
            <a:pPr algn="ctr"/>
            <a:endParaRPr lang="en-US" sz="2400" b="1"/>
          </a:p>
        </p:txBody>
      </p:sp>
      <p:pic>
        <p:nvPicPr>
          <p:cNvPr id="5122" name="Picture 2">
            <a:extLst>
              <a:ext uri="{FF2B5EF4-FFF2-40B4-BE49-F238E27FC236}">
                <a16:creationId xmlns:a16="http://schemas.microsoft.com/office/drawing/2014/main" id="{D854A657-28A9-9812-5FBA-988F5950A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70" y="3865512"/>
            <a:ext cx="1071374" cy="10713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072876F-6CAD-47DE-7B97-204D35823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655" y="2575565"/>
            <a:ext cx="846559" cy="846559"/>
          </a:xfrm>
          <a:prstGeom prst="rect">
            <a:avLst/>
          </a:prstGeom>
          <a:noFill/>
          <a:extLst>
            <a:ext uri="{909E8E84-426E-40DD-AFC4-6F175D3DCCD1}">
              <a14:hiddenFill xmlns:a14="http://schemas.microsoft.com/office/drawing/2010/main">
                <a:solidFill>
                  <a:srgbClr val="FFFFFF"/>
                </a:solidFill>
              </a14:hiddenFill>
            </a:ext>
          </a:extLst>
        </p:spPr>
      </p:pic>
      <p:sp>
        <p:nvSpPr>
          <p:cNvPr id="45" name="Down Arrow 44">
            <a:extLst>
              <a:ext uri="{FF2B5EF4-FFF2-40B4-BE49-F238E27FC236}">
                <a16:creationId xmlns:a16="http://schemas.microsoft.com/office/drawing/2014/main" id="{34B3DA40-020C-3E08-C3B4-484F600F75B4}"/>
              </a:ext>
            </a:extLst>
          </p:cNvPr>
          <p:cNvSpPr/>
          <p:nvPr/>
        </p:nvSpPr>
        <p:spPr>
          <a:xfrm rot="10800000">
            <a:off x="10489159" y="3371989"/>
            <a:ext cx="452371" cy="725598"/>
          </a:xfrm>
          <a:prstGeom prst="downArrow">
            <a:avLst>
              <a:gd name="adj1" fmla="val 48159"/>
              <a:gd name="adj2" fmla="val 536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19D38619-F6F6-382A-371E-772BD21B75D9}"/>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28</a:t>
            </a:fld>
            <a:endParaRPr lang="en-ID"/>
          </a:p>
        </p:txBody>
      </p:sp>
      <p:sp>
        <p:nvSpPr>
          <p:cNvPr id="3" name="object 4">
            <a:extLst>
              <a:ext uri="{FF2B5EF4-FFF2-40B4-BE49-F238E27FC236}">
                <a16:creationId xmlns:a16="http://schemas.microsoft.com/office/drawing/2014/main" id="{9F6BC472-656F-6369-658A-F0D89C56867B}"/>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4" name="Picture 6" descr="triangle rounded Icon - Free PNG &amp; SVG 2014525 - Noun Project">
            <a:extLst>
              <a:ext uri="{FF2B5EF4-FFF2-40B4-BE49-F238E27FC236}">
                <a16:creationId xmlns:a16="http://schemas.microsoft.com/office/drawing/2014/main" id="{1652C1E3-4573-7E06-DBF0-E57A96713356}"/>
              </a:ext>
            </a:extLst>
          </p:cNvPr>
          <p:cNvPicPr>
            <a:picLocks noChangeAspect="1" noChangeArrowheads="1"/>
          </p:cNvPicPr>
          <p:nvPr/>
        </p:nvPicPr>
        <p:blipFill>
          <a:blip r:embed="rId5">
            <a:alphaModFix amt="24000"/>
            <a:extLst>
              <a:ext uri="{28A0092B-C50C-407E-A947-70E740481C1C}">
                <a14:useLocalDpi xmlns:a14="http://schemas.microsoft.com/office/drawing/2010/main" val="0"/>
              </a:ext>
            </a:extLst>
          </a:blip>
          <a:srcRect/>
          <a:stretch>
            <a:fillRect/>
          </a:stretch>
        </p:blipFill>
        <p:spPr bwMode="auto">
          <a:xfrm rot="5400000">
            <a:off x="6130611" y="3414076"/>
            <a:ext cx="1530285" cy="64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24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C2AED6D-7848-88A9-B831-AF4472B87AA0}"/>
              </a:ext>
            </a:extLst>
          </p:cNvPr>
          <p:cNvSpPr/>
          <p:nvPr/>
        </p:nvSpPr>
        <p:spPr>
          <a:xfrm>
            <a:off x="6882323" y="5498962"/>
            <a:ext cx="3883239" cy="670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F6D4699-4719-E1A8-E89F-86A3E0A54FF4}"/>
              </a:ext>
            </a:extLst>
          </p:cNvPr>
          <p:cNvSpPr/>
          <p:nvPr/>
        </p:nvSpPr>
        <p:spPr>
          <a:xfrm>
            <a:off x="1816748" y="5704058"/>
            <a:ext cx="3727841" cy="65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23">
            <a:extLst>
              <a:ext uri="{FF2B5EF4-FFF2-40B4-BE49-F238E27FC236}">
                <a16:creationId xmlns:a16="http://schemas.microsoft.com/office/drawing/2014/main" id="{1EBAD2BD-4D91-EF75-7996-73D3100BED74}"/>
              </a:ext>
            </a:extLst>
          </p:cNvPr>
          <p:cNvSpPr txBox="1">
            <a:spLocks noGrp="1"/>
          </p:cNvSpPr>
          <p:nvPr>
            <p:ph type="title"/>
          </p:nvPr>
        </p:nvSpPr>
        <p:spPr>
          <a:xfrm>
            <a:off x="528034" y="302945"/>
            <a:ext cx="10729024"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spc="-10">
                <a:latin typeface="Raleway" pitchFamily="2" charset="0"/>
              </a:rPr>
              <a:t>ESG environment: more energy &amp; resource efficient than peers</a:t>
            </a:r>
          </a:p>
        </p:txBody>
      </p:sp>
      <p:sp>
        <p:nvSpPr>
          <p:cNvPr id="4" name="Slide Number Placeholder 3">
            <a:extLst>
              <a:ext uri="{FF2B5EF4-FFF2-40B4-BE49-F238E27FC236}">
                <a16:creationId xmlns:a16="http://schemas.microsoft.com/office/drawing/2014/main" id="{B9C6AC82-1F88-46AC-0F1D-8DCC68FE3F81}"/>
              </a:ext>
            </a:extLst>
          </p:cNvPr>
          <p:cNvSpPr>
            <a:spLocks noGrp="1"/>
          </p:cNvSpPr>
          <p:nvPr>
            <p:ph type="sldNum" sz="quarter" idx="12"/>
          </p:nvPr>
        </p:nvSpPr>
        <p:spPr>
          <a:xfrm>
            <a:off x="8610600" y="6340021"/>
            <a:ext cx="2743200" cy="365125"/>
          </a:xfrm>
        </p:spPr>
        <p:txBody>
          <a:bodyPr/>
          <a:lstStyle/>
          <a:p>
            <a:fld id="{4C24C597-01F2-4650-9249-A96EC1CE4FD4}" type="slidenum">
              <a:rPr lang="en-ID" smtClean="0"/>
              <a:t>29</a:t>
            </a:fld>
            <a:endParaRPr lang="en-ID"/>
          </a:p>
        </p:txBody>
      </p:sp>
      <p:graphicFrame>
        <p:nvGraphicFramePr>
          <p:cNvPr id="5" name="Chart 4">
            <a:extLst>
              <a:ext uri="{FF2B5EF4-FFF2-40B4-BE49-F238E27FC236}">
                <a16:creationId xmlns:a16="http://schemas.microsoft.com/office/drawing/2014/main" id="{436F3B8B-A06D-EF0F-F6E5-7AFBA3E0BB62}"/>
              </a:ext>
            </a:extLst>
          </p:cNvPr>
          <p:cNvGraphicFramePr/>
          <p:nvPr>
            <p:extLst>
              <p:ext uri="{D42A27DB-BD31-4B8C-83A1-F6EECF244321}">
                <p14:modId xmlns:p14="http://schemas.microsoft.com/office/powerpoint/2010/main" val="3079758863"/>
              </p:ext>
            </p:extLst>
          </p:nvPr>
        </p:nvGraphicFramePr>
        <p:xfrm>
          <a:off x="528034" y="1436712"/>
          <a:ext cx="5228822" cy="49196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B709BF05-5720-BCA2-F081-C33420B6FEDD}"/>
              </a:ext>
            </a:extLst>
          </p:cNvPr>
          <p:cNvGraphicFramePr/>
          <p:nvPr>
            <p:extLst>
              <p:ext uri="{D42A27DB-BD31-4B8C-83A1-F6EECF244321}">
                <p14:modId xmlns:p14="http://schemas.microsoft.com/office/powerpoint/2010/main" val="3564344858"/>
              </p:ext>
            </p:extLst>
          </p:nvPr>
        </p:nvGraphicFramePr>
        <p:xfrm>
          <a:off x="5898552" y="1575882"/>
          <a:ext cx="5358506" cy="4564943"/>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924023DE-CAAD-C5DC-FBC8-4F053FEA0058}"/>
              </a:ext>
            </a:extLst>
          </p:cNvPr>
          <p:cNvSpPr/>
          <p:nvPr/>
        </p:nvSpPr>
        <p:spPr>
          <a:xfrm>
            <a:off x="1586323" y="5726918"/>
            <a:ext cx="3958266" cy="693196"/>
          </a:xfrm>
          <a:prstGeom prst="rect">
            <a:avLst/>
          </a:prstGeom>
          <a:solidFill>
            <a:srgbClr val="FC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4" descr="IHH Healthcare | Scholarship Education Sponsorship Course Subsidy">
            <a:extLst>
              <a:ext uri="{FF2B5EF4-FFF2-40B4-BE49-F238E27FC236}">
                <a16:creationId xmlns:a16="http://schemas.microsoft.com/office/drawing/2014/main" id="{2A9ADAAC-980D-36E9-0660-51D5EBB2F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071" y="5726918"/>
            <a:ext cx="646538" cy="6703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Bangkok Hospital - Wikiwand">
            <a:extLst>
              <a:ext uri="{FF2B5EF4-FFF2-40B4-BE49-F238E27FC236}">
                <a16:creationId xmlns:a16="http://schemas.microsoft.com/office/drawing/2014/main" id="{08EC8C4F-3C41-7432-B236-DB59B454E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2826" y="5950097"/>
            <a:ext cx="725107" cy="22397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ife Healthcare - Home | Facebook">
            <a:extLst>
              <a:ext uri="{FF2B5EF4-FFF2-40B4-BE49-F238E27FC236}">
                <a16:creationId xmlns:a16="http://schemas.microsoft.com/office/drawing/2014/main" id="{40B7F624-4401-4712-A95E-8ABC88F35B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9387" y="5729029"/>
            <a:ext cx="663409" cy="6634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senius Medical Care logo in transparent PNG and vectorized SVG formats">
            <a:extLst>
              <a:ext uri="{FF2B5EF4-FFF2-40B4-BE49-F238E27FC236}">
                <a16:creationId xmlns:a16="http://schemas.microsoft.com/office/drawing/2014/main" id="{F5377ADE-1DB0-DCDE-0377-D96CFB07B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5948" y="5842653"/>
            <a:ext cx="562501" cy="4388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BA177EA-20C5-F38D-E7BA-6C2EC1E71B6B}"/>
              </a:ext>
            </a:extLst>
          </p:cNvPr>
          <p:cNvSpPr/>
          <p:nvPr/>
        </p:nvSpPr>
        <p:spPr>
          <a:xfrm>
            <a:off x="6882323" y="5757816"/>
            <a:ext cx="4024935" cy="693196"/>
          </a:xfrm>
          <a:prstGeom prst="rect">
            <a:avLst/>
          </a:prstGeom>
          <a:solidFill>
            <a:srgbClr val="FC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Picture 4" descr="IHH Healthcare | Scholarship Education Sponsorship Course Subsidy">
            <a:extLst>
              <a:ext uri="{FF2B5EF4-FFF2-40B4-BE49-F238E27FC236}">
                <a16:creationId xmlns:a16="http://schemas.microsoft.com/office/drawing/2014/main" id="{057FAC7B-249B-D83E-B222-CB63DBEA57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8006" y="5802147"/>
            <a:ext cx="646538" cy="6703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angkok Hospital - Wikiwand">
            <a:extLst>
              <a:ext uri="{FF2B5EF4-FFF2-40B4-BE49-F238E27FC236}">
                <a16:creationId xmlns:a16="http://schemas.microsoft.com/office/drawing/2014/main" id="{A82941E8-7FF5-790D-C21F-773F647049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9049" y="5916847"/>
            <a:ext cx="725107" cy="2239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กลุ่มโรงพยาบาลจุฬารัตน์">
            <a:extLst>
              <a:ext uri="{FF2B5EF4-FFF2-40B4-BE49-F238E27FC236}">
                <a16:creationId xmlns:a16="http://schemas.microsoft.com/office/drawing/2014/main" id="{4458AADD-D99E-2FCD-D528-B13CAD423C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1818" y="5725127"/>
            <a:ext cx="646538" cy="6465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log da Saúde">
            <a:extLst>
              <a:ext uri="{FF2B5EF4-FFF2-40B4-BE49-F238E27FC236}">
                <a16:creationId xmlns:a16="http://schemas.microsoft.com/office/drawing/2014/main" id="{85EF7C36-B9AA-7D00-F78A-BFCE9D2E38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5391" y="5801651"/>
            <a:ext cx="962424" cy="412467"/>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4">
            <a:extLst>
              <a:ext uri="{FF2B5EF4-FFF2-40B4-BE49-F238E27FC236}">
                <a16:creationId xmlns:a16="http://schemas.microsoft.com/office/drawing/2014/main" id="{5D213578-F50D-98AA-F58C-A751C201CFF5}"/>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11" name="Picture 10" descr="A picture containing text&#10;&#10;Description automatically generated">
            <a:extLst>
              <a:ext uri="{FF2B5EF4-FFF2-40B4-BE49-F238E27FC236}">
                <a16:creationId xmlns:a16="http://schemas.microsoft.com/office/drawing/2014/main" id="{ED1187CA-AAAD-68D4-B622-E5F0B1FDEC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15379" y="5987797"/>
            <a:ext cx="834881" cy="159396"/>
          </a:xfrm>
          <a:prstGeom prst="rect">
            <a:avLst/>
          </a:prstGeom>
        </p:spPr>
      </p:pic>
    </p:spTree>
    <p:extLst>
      <p:ext uri="{BB962C8B-B14F-4D97-AF65-F5344CB8AC3E}">
        <p14:creationId xmlns:p14="http://schemas.microsoft.com/office/powerpoint/2010/main" val="1261893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3">
            <a:extLst>
              <a:ext uri="{FF2B5EF4-FFF2-40B4-BE49-F238E27FC236}">
                <a16:creationId xmlns:a16="http://schemas.microsoft.com/office/drawing/2014/main" id="{7E9FA5C2-FF69-77D2-4B65-8B2F104FCFA7}"/>
              </a:ext>
            </a:extLst>
          </p:cNvPr>
          <p:cNvSpPr txBox="1">
            <a:spLocks/>
          </p:cNvSpPr>
          <p:nvPr/>
        </p:nvSpPr>
        <p:spPr>
          <a:xfrm>
            <a:off x="191777" y="319088"/>
            <a:ext cx="11808446"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Diversified revenues of RM17.1bn from dominance in 4 key regions</a:t>
            </a:r>
          </a:p>
        </p:txBody>
      </p:sp>
      <p:sp>
        <p:nvSpPr>
          <p:cNvPr id="8" name="Slide Number Placeholder 3">
            <a:extLst>
              <a:ext uri="{FF2B5EF4-FFF2-40B4-BE49-F238E27FC236}">
                <a16:creationId xmlns:a16="http://schemas.microsoft.com/office/drawing/2014/main" id="{E5A75A9B-607A-C465-7DEF-B430A8F0BE4C}"/>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3</a:t>
            </a:fld>
            <a:endParaRPr lang="en-ID"/>
          </a:p>
        </p:txBody>
      </p:sp>
      <p:sp>
        <p:nvSpPr>
          <p:cNvPr id="11" name="object 4">
            <a:extLst>
              <a:ext uri="{FF2B5EF4-FFF2-40B4-BE49-F238E27FC236}">
                <a16:creationId xmlns:a16="http://schemas.microsoft.com/office/drawing/2014/main" id="{373124AA-4DF3-9EE1-FCB2-C4448B1C9EE5}"/>
              </a:ext>
            </a:extLst>
          </p:cNvPr>
          <p:cNvSpPr/>
          <p:nvPr/>
        </p:nvSpPr>
        <p:spPr>
          <a:xfrm flipV="1">
            <a:off x="-73742" y="100228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graphicFrame>
        <p:nvGraphicFramePr>
          <p:cNvPr id="13" name="Chart 12">
            <a:extLst>
              <a:ext uri="{FF2B5EF4-FFF2-40B4-BE49-F238E27FC236}">
                <a16:creationId xmlns:a16="http://schemas.microsoft.com/office/drawing/2014/main" id="{F1A71BCA-5D89-8ED8-0796-8C0F49FC3E18}"/>
              </a:ext>
            </a:extLst>
          </p:cNvPr>
          <p:cNvGraphicFramePr/>
          <p:nvPr>
            <p:extLst>
              <p:ext uri="{D42A27DB-BD31-4B8C-83A1-F6EECF244321}">
                <p14:modId xmlns:p14="http://schemas.microsoft.com/office/powerpoint/2010/main" val="1961090642"/>
              </p:ext>
            </p:extLst>
          </p:nvPr>
        </p:nvGraphicFramePr>
        <p:xfrm>
          <a:off x="1840223" y="1120245"/>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7B43BD06-526A-3E64-F13E-678CD856D289}"/>
              </a:ext>
            </a:extLst>
          </p:cNvPr>
          <p:cNvSpPr txBox="1"/>
          <p:nvPr/>
        </p:nvSpPr>
        <p:spPr>
          <a:xfrm>
            <a:off x="7256118" y="6170245"/>
            <a:ext cx="2133688" cy="276999"/>
          </a:xfrm>
          <a:prstGeom prst="rect">
            <a:avLst/>
          </a:prstGeom>
          <a:noFill/>
        </p:spPr>
        <p:txBody>
          <a:bodyPr wrap="square">
            <a:spAutoFit/>
          </a:bodyPr>
          <a:lstStyle/>
          <a:p>
            <a:r>
              <a:rPr lang="en-US" sz="1200" i="1">
                <a:latin typeface="Raleway" pitchFamily="2" charset="0"/>
              </a:rPr>
              <a:t>Source: Company Data 2021</a:t>
            </a:r>
            <a:endParaRPr lang="en-SG" sz="1200" i="1"/>
          </a:p>
        </p:txBody>
      </p:sp>
    </p:spTree>
    <p:extLst>
      <p:ext uri="{BB962C8B-B14F-4D97-AF65-F5344CB8AC3E}">
        <p14:creationId xmlns:p14="http://schemas.microsoft.com/office/powerpoint/2010/main" val="103307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3">
            <a:extLst>
              <a:ext uri="{FF2B5EF4-FFF2-40B4-BE49-F238E27FC236}">
                <a16:creationId xmlns:a16="http://schemas.microsoft.com/office/drawing/2014/main" id="{829A5F84-209C-2D0D-4EA5-F6804C4C8A5D}"/>
              </a:ext>
            </a:extLst>
          </p:cNvPr>
          <p:cNvSpPr txBox="1">
            <a:spLocks noGrp="1"/>
          </p:cNvSpPr>
          <p:nvPr>
            <p:ph type="title"/>
          </p:nvPr>
        </p:nvSpPr>
        <p:spPr>
          <a:xfrm>
            <a:off x="594039" y="311960"/>
            <a:ext cx="10407650"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spc="-10">
                <a:latin typeface="Raleway" pitchFamily="2" charset="0"/>
              </a:rPr>
              <a:t>Reiterating our buy call</a:t>
            </a:r>
            <a:endParaRPr lang="en-SG" sz="2800" b="1" spc="-10">
              <a:latin typeface="Raleway" pitchFamily="2" charset="0"/>
            </a:endParaRPr>
          </a:p>
        </p:txBody>
      </p:sp>
      <p:sp>
        <p:nvSpPr>
          <p:cNvPr id="4" name="Slide Number Placeholder 3">
            <a:extLst>
              <a:ext uri="{FF2B5EF4-FFF2-40B4-BE49-F238E27FC236}">
                <a16:creationId xmlns:a16="http://schemas.microsoft.com/office/drawing/2014/main" id="{7900C027-A8B6-4999-B55D-0C28AEFA6495}"/>
              </a:ext>
            </a:extLst>
          </p:cNvPr>
          <p:cNvSpPr>
            <a:spLocks noGrp="1"/>
          </p:cNvSpPr>
          <p:nvPr>
            <p:ph type="sldNum" sz="quarter" idx="12"/>
          </p:nvPr>
        </p:nvSpPr>
        <p:spPr/>
        <p:txBody>
          <a:bodyPr/>
          <a:lstStyle/>
          <a:p>
            <a:fld id="{4C24C597-01F2-4650-9249-A96EC1CE4FD4}" type="slidenum">
              <a:rPr lang="en-ID" smtClean="0"/>
              <a:t>30</a:t>
            </a:fld>
            <a:endParaRPr lang="en-ID"/>
          </a:p>
        </p:txBody>
      </p:sp>
      <p:grpSp>
        <p:nvGrpSpPr>
          <p:cNvPr id="24" name="Group 23">
            <a:extLst>
              <a:ext uri="{FF2B5EF4-FFF2-40B4-BE49-F238E27FC236}">
                <a16:creationId xmlns:a16="http://schemas.microsoft.com/office/drawing/2014/main" id="{F93B7280-8282-2F5B-8013-DDA43A1209AD}"/>
              </a:ext>
            </a:extLst>
          </p:cNvPr>
          <p:cNvGrpSpPr/>
          <p:nvPr/>
        </p:nvGrpSpPr>
        <p:grpSpPr>
          <a:xfrm>
            <a:off x="1083073" y="1335070"/>
            <a:ext cx="6232126" cy="1292082"/>
            <a:chOff x="408431" y="1191765"/>
            <a:chExt cx="8106919" cy="1160595"/>
          </a:xfrm>
          <a:solidFill>
            <a:srgbClr val="83A5B7"/>
          </a:solidFill>
        </p:grpSpPr>
        <p:sp>
          <p:nvSpPr>
            <p:cNvPr id="7" name="object 8">
              <a:extLst>
                <a:ext uri="{FF2B5EF4-FFF2-40B4-BE49-F238E27FC236}">
                  <a16:creationId xmlns:a16="http://schemas.microsoft.com/office/drawing/2014/main" id="{50CC65E2-2864-24EE-258A-82E30CE30604}"/>
                </a:ext>
              </a:extLst>
            </p:cNvPr>
            <p:cNvSpPr/>
            <p:nvPr/>
          </p:nvSpPr>
          <p:spPr>
            <a:xfrm>
              <a:off x="408431" y="1191765"/>
              <a:ext cx="8106919" cy="116059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76C8B"/>
            </a:solidFill>
          </p:spPr>
          <p:txBody>
            <a:bodyPr wrap="square" lIns="0" tIns="0" rIns="0" bIns="0" rtlCol="0"/>
            <a:lstStyle/>
            <a:p>
              <a:pPr marL="12700">
                <a:spcBef>
                  <a:spcPts val="105"/>
                </a:spcBef>
              </a:pPr>
              <a:endParaRPr lang="en-US">
                <a:latin typeface="Calibri"/>
                <a:cs typeface="Calibri"/>
              </a:endParaRPr>
            </a:p>
          </p:txBody>
        </p:sp>
        <p:sp>
          <p:nvSpPr>
            <p:cNvPr id="10" name="TextBox 9">
              <a:extLst>
                <a:ext uri="{FF2B5EF4-FFF2-40B4-BE49-F238E27FC236}">
                  <a16:creationId xmlns:a16="http://schemas.microsoft.com/office/drawing/2014/main" id="{1BE9AD18-0420-ED95-10A6-D5B4EED1B82F}"/>
                </a:ext>
              </a:extLst>
            </p:cNvPr>
            <p:cNvSpPr txBox="1"/>
            <p:nvPr/>
          </p:nvSpPr>
          <p:spPr>
            <a:xfrm>
              <a:off x="1259502" y="1506158"/>
              <a:ext cx="6662326" cy="531776"/>
            </a:xfrm>
            <a:prstGeom prst="rect">
              <a:avLst/>
            </a:prstGeom>
            <a:solidFill>
              <a:srgbClr val="376C8B"/>
            </a:solidFill>
          </p:spPr>
          <p:txBody>
            <a:bodyPr wrap="square" rtlCol="0">
              <a:spAutoFit/>
            </a:bodyPr>
            <a:lstStyle/>
            <a:p>
              <a:pPr lvl="1">
                <a:lnSpc>
                  <a:spcPct val="107000"/>
                </a:lnSpc>
                <a:spcAft>
                  <a:spcPts val="800"/>
                </a:spcAft>
              </a:pPr>
              <a:r>
                <a:rPr lang="en-ID" sz="1600" b="1">
                  <a:solidFill>
                    <a:schemeClr val="bg1"/>
                  </a:solidFill>
                  <a:latin typeface="Gotham" panose="02000504050000020004" pitchFamily="2" charset="0"/>
                  <a:ea typeface="Verdana" panose="020B0604030504040204" pitchFamily="34" charset="0"/>
                  <a:cs typeface="Calibri" panose="020F0502020204030204" pitchFamily="34" charset="0"/>
                </a:rPr>
                <a:t>ACQUISITIONS IN UNDERSERVED MARKETS, INCREASING PROFITS</a:t>
              </a:r>
            </a:p>
          </p:txBody>
        </p:sp>
        <p:pic>
          <p:nvPicPr>
            <p:cNvPr id="17" name="Graphic 16" descr="Network with solid fill">
              <a:extLst>
                <a:ext uri="{FF2B5EF4-FFF2-40B4-BE49-F238E27FC236}">
                  <a16:creationId xmlns:a16="http://schemas.microsoft.com/office/drawing/2014/main" id="{344FCB37-4952-BC00-0039-738E5A7428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324" y="1453169"/>
              <a:ext cx="1024354" cy="647728"/>
            </a:xfrm>
            <a:prstGeom prst="rect">
              <a:avLst/>
            </a:prstGeom>
          </p:spPr>
        </p:pic>
      </p:grpSp>
      <p:grpSp>
        <p:nvGrpSpPr>
          <p:cNvPr id="25" name="Group 24">
            <a:extLst>
              <a:ext uri="{FF2B5EF4-FFF2-40B4-BE49-F238E27FC236}">
                <a16:creationId xmlns:a16="http://schemas.microsoft.com/office/drawing/2014/main" id="{A344DDE5-E13D-8DBA-86DB-34FA8CCB6FC1}"/>
              </a:ext>
            </a:extLst>
          </p:cNvPr>
          <p:cNvGrpSpPr/>
          <p:nvPr/>
        </p:nvGrpSpPr>
        <p:grpSpPr>
          <a:xfrm>
            <a:off x="1083072" y="3020907"/>
            <a:ext cx="6225593" cy="1331161"/>
            <a:chOff x="408431" y="2754091"/>
            <a:chExt cx="8106919" cy="1138479"/>
          </a:xfrm>
          <a:solidFill>
            <a:srgbClr val="83A5B7"/>
          </a:solidFill>
        </p:grpSpPr>
        <p:sp>
          <p:nvSpPr>
            <p:cNvPr id="8" name="object 8">
              <a:extLst>
                <a:ext uri="{FF2B5EF4-FFF2-40B4-BE49-F238E27FC236}">
                  <a16:creationId xmlns:a16="http://schemas.microsoft.com/office/drawing/2014/main" id="{3BF0DC3C-D4FA-AFB0-FE75-F243EB9BEBDF}"/>
                </a:ext>
              </a:extLst>
            </p:cNvPr>
            <p:cNvSpPr/>
            <p:nvPr/>
          </p:nvSpPr>
          <p:spPr>
            <a:xfrm>
              <a:off x="408431" y="2754091"/>
              <a:ext cx="8106919" cy="1138479"/>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76C8B"/>
            </a:solidFill>
          </p:spPr>
          <p:txBody>
            <a:bodyPr wrap="square" lIns="0" tIns="0" rIns="0" bIns="0" rtlCol="0"/>
            <a:lstStyle/>
            <a:p>
              <a:endParaRPr/>
            </a:p>
          </p:txBody>
        </p:sp>
        <p:sp>
          <p:nvSpPr>
            <p:cNvPr id="11" name="TextBox 10">
              <a:extLst>
                <a:ext uri="{FF2B5EF4-FFF2-40B4-BE49-F238E27FC236}">
                  <a16:creationId xmlns:a16="http://schemas.microsoft.com/office/drawing/2014/main" id="{825E5197-47BB-1C8C-7313-F5D4FCC6DAFE}"/>
                </a:ext>
              </a:extLst>
            </p:cNvPr>
            <p:cNvSpPr txBox="1"/>
            <p:nvPr/>
          </p:nvSpPr>
          <p:spPr>
            <a:xfrm>
              <a:off x="1852246" y="2952398"/>
              <a:ext cx="6554254" cy="710712"/>
            </a:xfrm>
            <a:prstGeom prst="rect">
              <a:avLst/>
            </a:prstGeom>
            <a:solidFill>
              <a:srgbClr val="376C8B"/>
            </a:solidFill>
          </p:spPr>
          <p:txBody>
            <a:bodyPr wrap="square" rtlCol="0">
              <a:spAutoFit/>
            </a:bodyPr>
            <a:lstStyle/>
            <a:p>
              <a:r>
                <a:rPr lang="en-ID" sz="1600" b="1">
                  <a:solidFill>
                    <a:schemeClr val="bg1"/>
                  </a:solidFill>
                  <a:latin typeface="Gotham" panose="02000504050000020004" pitchFamily="2" charset="0"/>
                  <a:ea typeface="Verdana" panose="020B0604030504040204" pitchFamily="34" charset="0"/>
                  <a:cs typeface="Calibri" panose="020F0502020204030204" pitchFamily="34" charset="0"/>
                </a:rPr>
                <a:t>FIRST ADOPTER OF ADVANCED TREATMENTS, MAKING IHH A PREFERRED PARTNER FOR SPECIALISTS</a:t>
              </a:r>
            </a:p>
          </p:txBody>
        </p:sp>
        <p:pic>
          <p:nvPicPr>
            <p:cNvPr id="19" name="Graphic 18" descr="Robot Hand with solid fill">
              <a:extLst>
                <a:ext uri="{FF2B5EF4-FFF2-40B4-BE49-F238E27FC236}">
                  <a16:creationId xmlns:a16="http://schemas.microsoft.com/office/drawing/2014/main" id="{0BDD04BE-AC85-EBD9-7EF7-A369B55449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324" y="2975141"/>
              <a:ext cx="994503" cy="656072"/>
            </a:xfrm>
            <a:prstGeom prst="rect">
              <a:avLst/>
            </a:prstGeom>
          </p:spPr>
        </p:pic>
      </p:grpSp>
      <p:grpSp>
        <p:nvGrpSpPr>
          <p:cNvPr id="26" name="Group 25">
            <a:extLst>
              <a:ext uri="{FF2B5EF4-FFF2-40B4-BE49-F238E27FC236}">
                <a16:creationId xmlns:a16="http://schemas.microsoft.com/office/drawing/2014/main" id="{EC84596B-8D39-52DC-482B-A1A432EB45D1}"/>
              </a:ext>
            </a:extLst>
          </p:cNvPr>
          <p:cNvGrpSpPr/>
          <p:nvPr/>
        </p:nvGrpSpPr>
        <p:grpSpPr>
          <a:xfrm>
            <a:off x="1083075" y="4745823"/>
            <a:ext cx="6232124" cy="1332822"/>
            <a:chOff x="408431" y="4333413"/>
            <a:chExt cx="8106919" cy="1103825"/>
          </a:xfrm>
        </p:grpSpPr>
        <p:sp>
          <p:nvSpPr>
            <p:cNvPr id="9" name="object 8">
              <a:extLst>
                <a:ext uri="{FF2B5EF4-FFF2-40B4-BE49-F238E27FC236}">
                  <a16:creationId xmlns:a16="http://schemas.microsoft.com/office/drawing/2014/main" id="{9D910925-407B-0E43-065A-94D05994C4AE}"/>
                </a:ext>
              </a:extLst>
            </p:cNvPr>
            <p:cNvSpPr/>
            <p:nvPr/>
          </p:nvSpPr>
          <p:spPr>
            <a:xfrm>
              <a:off x="408431" y="4333413"/>
              <a:ext cx="8106919" cy="110382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76C8B"/>
            </a:solidFill>
          </p:spPr>
          <p:txBody>
            <a:bodyPr wrap="square" lIns="0" tIns="0" rIns="0" bIns="0" rtlCol="0"/>
            <a:lstStyle/>
            <a:p>
              <a:endParaRPr/>
            </a:p>
          </p:txBody>
        </p:sp>
        <p:sp>
          <p:nvSpPr>
            <p:cNvPr id="12" name="TextBox 11">
              <a:extLst>
                <a:ext uri="{FF2B5EF4-FFF2-40B4-BE49-F238E27FC236}">
                  <a16:creationId xmlns:a16="http://schemas.microsoft.com/office/drawing/2014/main" id="{95BBD290-1865-0CCE-367F-9B3371E15ACD}"/>
                </a:ext>
              </a:extLst>
            </p:cNvPr>
            <p:cNvSpPr txBox="1"/>
            <p:nvPr/>
          </p:nvSpPr>
          <p:spPr>
            <a:xfrm>
              <a:off x="1301285" y="4652766"/>
              <a:ext cx="7096828" cy="490305"/>
            </a:xfrm>
            <a:prstGeom prst="rect">
              <a:avLst/>
            </a:prstGeom>
            <a:noFill/>
          </p:spPr>
          <p:txBody>
            <a:bodyPr wrap="square" rtlCol="0">
              <a:spAutoFit/>
            </a:bodyPr>
            <a:lstStyle/>
            <a:p>
              <a:pPr lvl="1">
                <a:lnSpc>
                  <a:spcPct val="107000"/>
                </a:lnSpc>
                <a:spcAft>
                  <a:spcPts val="800"/>
                </a:spcAft>
              </a:pPr>
              <a:r>
                <a:rPr lang="en-US" sz="1600" b="1" i="0" u="none" strike="noStrike" baseline="0">
                  <a:solidFill>
                    <a:schemeClr val="bg1"/>
                  </a:solidFill>
                  <a:latin typeface="Gotham" panose="02000504050000020004" pitchFamily="2" charset="0"/>
                </a:rPr>
                <a:t>SPECIALIZED FOCUS TO CAPITALIZE ON MED TOURISM</a:t>
              </a:r>
              <a:endParaRPr lang="en-ID" sz="1600" b="1">
                <a:solidFill>
                  <a:schemeClr val="bg1"/>
                </a:solidFill>
                <a:latin typeface="Gotham" panose="02000504050000020004" pitchFamily="2" charset="0"/>
                <a:ea typeface="Calibri" panose="020F0502020204030204" pitchFamily="34" charset="0"/>
                <a:cs typeface="Times New Roman" panose="02020603050405020304" pitchFamily="18" charset="0"/>
              </a:endParaRPr>
            </a:p>
          </p:txBody>
        </p:sp>
        <p:pic>
          <p:nvPicPr>
            <p:cNvPr id="23" name="Graphic 22" descr="Bar graph with upward trend with solid fill">
              <a:extLst>
                <a:ext uri="{FF2B5EF4-FFF2-40B4-BE49-F238E27FC236}">
                  <a16:creationId xmlns:a16="http://schemas.microsoft.com/office/drawing/2014/main" id="{4232F1E1-7B0A-35BF-5E43-36D36F5DD5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745" y="4642307"/>
              <a:ext cx="1023654" cy="546541"/>
            </a:xfrm>
            <a:prstGeom prst="rect">
              <a:avLst/>
            </a:prstGeom>
          </p:spPr>
        </p:pic>
      </p:grpSp>
      <p:sp>
        <p:nvSpPr>
          <p:cNvPr id="3" name="Rectangle: Rounded Corners 2">
            <a:extLst>
              <a:ext uri="{FF2B5EF4-FFF2-40B4-BE49-F238E27FC236}">
                <a16:creationId xmlns:a16="http://schemas.microsoft.com/office/drawing/2014/main" id="{B23B8BB9-3E68-073F-5114-AA4EA98A13EF}"/>
              </a:ext>
            </a:extLst>
          </p:cNvPr>
          <p:cNvSpPr/>
          <p:nvPr/>
        </p:nvSpPr>
        <p:spPr>
          <a:xfrm>
            <a:off x="8613619" y="1727072"/>
            <a:ext cx="2388070" cy="358432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Gotham" panose="02000504050000020004" pitchFamily="2" charset="0"/>
              </a:rPr>
              <a:t>IHH</a:t>
            </a:r>
          </a:p>
          <a:p>
            <a:pPr algn="ctr"/>
            <a:endParaRPr lang="en-US" sz="2400" b="1">
              <a:latin typeface="Gotham" panose="02000504050000020004" pitchFamily="2" charset="0"/>
            </a:endParaRPr>
          </a:p>
          <a:p>
            <a:pPr algn="ctr"/>
            <a:r>
              <a:rPr lang="en-US" sz="4400" b="1">
                <a:latin typeface="Gotham" panose="02000504050000020004" pitchFamily="2" charset="0"/>
              </a:rPr>
              <a:t>BUY</a:t>
            </a:r>
          </a:p>
          <a:p>
            <a:pPr algn="ctr"/>
            <a:endParaRPr lang="en-US" sz="2400" b="1">
              <a:latin typeface="Gotham" panose="02000504050000020004" pitchFamily="2" charset="0"/>
            </a:endParaRPr>
          </a:p>
          <a:p>
            <a:pPr algn="ctr"/>
            <a:r>
              <a:rPr lang="en-US" sz="2000" b="1">
                <a:latin typeface="Gotham" panose="02000504050000020004" pitchFamily="2" charset="0"/>
              </a:rPr>
              <a:t>Target price:</a:t>
            </a:r>
            <a:r>
              <a:rPr lang="en-US" sz="2800" b="1">
                <a:latin typeface="Gotham" panose="02000504050000020004" pitchFamily="2" charset="0"/>
              </a:rPr>
              <a:t> </a:t>
            </a:r>
          </a:p>
          <a:p>
            <a:pPr algn="ctr"/>
            <a:r>
              <a:rPr lang="en-US" sz="2800" b="1">
                <a:latin typeface="Gotham" panose="02000504050000020004" pitchFamily="2" charset="0"/>
              </a:rPr>
              <a:t>SGD 2.40</a:t>
            </a:r>
            <a:endParaRPr lang="en-ID" sz="2800" b="1">
              <a:latin typeface="Gotham" panose="02000504050000020004" pitchFamily="2" charset="0"/>
            </a:endParaRPr>
          </a:p>
        </p:txBody>
      </p:sp>
      <p:sp>
        <p:nvSpPr>
          <p:cNvPr id="6" name="object 4">
            <a:extLst>
              <a:ext uri="{FF2B5EF4-FFF2-40B4-BE49-F238E27FC236}">
                <a16:creationId xmlns:a16="http://schemas.microsoft.com/office/drawing/2014/main" id="{31880663-7C3F-13FA-7F78-9A261C01AE7F}"/>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14" name="Picture 6" descr="triangle rounded Icon - Free PNG &amp; SVG 2014525 - Noun Project">
            <a:extLst>
              <a:ext uri="{FF2B5EF4-FFF2-40B4-BE49-F238E27FC236}">
                <a16:creationId xmlns:a16="http://schemas.microsoft.com/office/drawing/2014/main" id="{3114A01A-918A-82F1-1356-1EF3BE43F499}"/>
              </a:ext>
            </a:extLst>
          </p:cNvPr>
          <p:cNvPicPr>
            <a:picLocks noChangeAspect="1" noChangeArrowheads="1"/>
          </p:cNvPicPr>
          <p:nvPr/>
        </p:nvPicPr>
        <p:blipFill>
          <a:blip r:embed="rId9">
            <a:alphaModFix amt="24000"/>
            <a:extLst>
              <a:ext uri="{28A0092B-C50C-407E-A947-70E740481C1C}">
                <a14:useLocalDpi xmlns:a14="http://schemas.microsoft.com/office/drawing/2010/main" val="0"/>
              </a:ext>
            </a:extLst>
          </a:blip>
          <a:srcRect/>
          <a:stretch>
            <a:fillRect/>
          </a:stretch>
        </p:blipFill>
        <p:spPr bwMode="auto">
          <a:xfrm rot="5400000">
            <a:off x="7076475" y="3288333"/>
            <a:ext cx="1530285" cy="64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281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3">
            <a:extLst>
              <a:ext uri="{FF2B5EF4-FFF2-40B4-BE49-F238E27FC236}">
                <a16:creationId xmlns:a16="http://schemas.microsoft.com/office/drawing/2014/main" id="{E332C4B9-B42A-124E-C765-4C7231D88AC4}"/>
              </a:ext>
            </a:extLst>
          </p:cNvPr>
          <p:cNvSpPr txBox="1">
            <a:spLocks/>
          </p:cNvSpPr>
          <p:nvPr/>
        </p:nvSpPr>
        <p:spPr>
          <a:xfrm>
            <a:off x="593547" y="247667"/>
            <a:ext cx="9388653"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spc="-10">
                <a:latin typeface="Raleway" pitchFamily="2" charset="0"/>
              </a:rPr>
              <a:t>EBITDA margin expansion to gradually increase</a:t>
            </a:r>
          </a:p>
        </p:txBody>
      </p:sp>
      <p:sp>
        <p:nvSpPr>
          <p:cNvPr id="3" name="object 4">
            <a:extLst>
              <a:ext uri="{FF2B5EF4-FFF2-40B4-BE49-F238E27FC236}">
                <a16:creationId xmlns:a16="http://schemas.microsoft.com/office/drawing/2014/main" id="{FE8C8F34-842A-410E-8CAE-BA54BBB3348F}"/>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4" name="Slide Number Placeholder 3">
            <a:extLst>
              <a:ext uri="{FF2B5EF4-FFF2-40B4-BE49-F238E27FC236}">
                <a16:creationId xmlns:a16="http://schemas.microsoft.com/office/drawing/2014/main" id="{0C278D2A-6643-38C7-C336-2D81DA7137FB}"/>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31</a:t>
            </a:fld>
            <a:endParaRPr lang="en-ID"/>
          </a:p>
        </p:txBody>
      </p:sp>
      <p:graphicFrame>
        <p:nvGraphicFramePr>
          <p:cNvPr id="2" name="Chart 1">
            <a:extLst>
              <a:ext uri="{FF2B5EF4-FFF2-40B4-BE49-F238E27FC236}">
                <a16:creationId xmlns:a16="http://schemas.microsoft.com/office/drawing/2014/main" id="{CB31382C-B67A-6253-6A28-2C88E902AA91}"/>
              </a:ext>
            </a:extLst>
          </p:cNvPr>
          <p:cNvGraphicFramePr>
            <a:graphicFrameLocks/>
          </p:cNvGraphicFramePr>
          <p:nvPr/>
        </p:nvGraphicFramePr>
        <p:xfrm>
          <a:off x="2115202" y="1803764"/>
          <a:ext cx="8255576" cy="491771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A729879-126E-EA9F-D7BD-EE55CFBFF71E}"/>
              </a:ext>
            </a:extLst>
          </p:cNvPr>
          <p:cNvSpPr txBox="1"/>
          <p:nvPr/>
        </p:nvSpPr>
        <p:spPr>
          <a:xfrm rot="10800000">
            <a:off x="1736769" y="3569725"/>
            <a:ext cx="369332" cy="1057854"/>
          </a:xfrm>
          <a:prstGeom prst="rect">
            <a:avLst/>
          </a:prstGeom>
          <a:noFill/>
        </p:spPr>
        <p:txBody>
          <a:bodyPr vert="eaVert" wrap="none" rtlCol="0">
            <a:spAutoFit/>
          </a:bodyPr>
          <a:lstStyle/>
          <a:p>
            <a:r>
              <a:rPr lang="en-US" sz="1200" b="1" i="1">
                <a:solidFill>
                  <a:schemeClr val="bg2">
                    <a:lumMod val="50000"/>
                  </a:schemeClr>
                </a:solidFill>
                <a:latin typeface="Gotham" panose="02000504020000020004" pitchFamily="2" charset="0"/>
              </a:rPr>
              <a:t>EBITDA margin</a:t>
            </a:r>
            <a:endParaRPr lang="en-GB" sz="1200" b="1" i="1">
              <a:solidFill>
                <a:schemeClr val="bg2">
                  <a:lumMod val="50000"/>
                </a:schemeClr>
              </a:solidFill>
              <a:latin typeface="Gotham" panose="02000504020000020004" pitchFamily="2" charset="0"/>
            </a:endParaRPr>
          </a:p>
        </p:txBody>
      </p:sp>
    </p:spTree>
    <p:extLst>
      <p:ext uri="{BB962C8B-B14F-4D97-AF65-F5344CB8AC3E}">
        <p14:creationId xmlns:p14="http://schemas.microsoft.com/office/powerpoint/2010/main" val="1946067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FE8C8F34-842A-410E-8CAE-BA54BBB3348F}"/>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4" name="Slide Number Placeholder 3">
            <a:extLst>
              <a:ext uri="{FF2B5EF4-FFF2-40B4-BE49-F238E27FC236}">
                <a16:creationId xmlns:a16="http://schemas.microsoft.com/office/drawing/2014/main" id="{0C278D2A-6643-38C7-C336-2D81DA7137FB}"/>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32</a:t>
            </a:fld>
            <a:endParaRPr lang="en-ID"/>
          </a:p>
        </p:txBody>
      </p:sp>
      <p:graphicFrame>
        <p:nvGraphicFramePr>
          <p:cNvPr id="2" name="Table 1">
            <a:extLst>
              <a:ext uri="{FF2B5EF4-FFF2-40B4-BE49-F238E27FC236}">
                <a16:creationId xmlns:a16="http://schemas.microsoft.com/office/drawing/2014/main" id="{E0169AE2-CF71-1331-7D44-FC8B4078CCFD}"/>
              </a:ext>
            </a:extLst>
          </p:cNvPr>
          <p:cNvGraphicFramePr>
            <a:graphicFrameLocks noGrp="1"/>
          </p:cNvGraphicFramePr>
          <p:nvPr>
            <p:extLst>
              <p:ext uri="{D42A27DB-BD31-4B8C-83A1-F6EECF244321}">
                <p14:modId xmlns:p14="http://schemas.microsoft.com/office/powerpoint/2010/main" val="260310738"/>
              </p:ext>
            </p:extLst>
          </p:nvPr>
        </p:nvGraphicFramePr>
        <p:xfrm>
          <a:off x="3868834" y="1774701"/>
          <a:ext cx="4872327" cy="3722870"/>
        </p:xfrm>
        <a:graphic>
          <a:graphicData uri="http://schemas.openxmlformats.org/drawingml/2006/table">
            <a:tbl>
              <a:tblPr>
                <a:tableStyleId>{5C22544A-7EE6-4342-B048-85BDC9FD1C3A}</a:tableStyleId>
              </a:tblPr>
              <a:tblGrid>
                <a:gridCol w="2395895">
                  <a:extLst>
                    <a:ext uri="{9D8B030D-6E8A-4147-A177-3AD203B41FA5}">
                      <a16:colId xmlns:a16="http://schemas.microsoft.com/office/drawing/2014/main" val="595788570"/>
                    </a:ext>
                  </a:extLst>
                </a:gridCol>
                <a:gridCol w="2476432">
                  <a:extLst>
                    <a:ext uri="{9D8B030D-6E8A-4147-A177-3AD203B41FA5}">
                      <a16:colId xmlns:a16="http://schemas.microsoft.com/office/drawing/2014/main" val="2160740944"/>
                    </a:ext>
                  </a:extLst>
                </a:gridCol>
              </a:tblGrid>
              <a:tr h="744574">
                <a:tc>
                  <a:txBody>
                    <a:bodyPr/>
                    <a:lstStyle/>
                    <a:p>
                      <a:pPr algn="ctr" fontAlgn="b"/>
                      <a:r>
                        <a:rPr lang="en-ID" sz="1600" u="none" strike="noStrike">
                          <a:solidFill>
                            <a:schemeClr val="bg1"/>
                          </a:solidFill>
                          <a:effectLst/>
                          <a:latin typeface="Gotham" panose="02000504050000020004" pitchFamily="2" charset="0"/>
                        </a:rPr>
                        <a:t>Countries</a:t>
                      </a:r>
                      <a:endParaRPr lang="en-ID" sz="16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600" u="none" strike="noStrike">
                          <a:solidFill>
                            <a:schemeClr val="bg1"/>
                          </a:solidFill>
                          <a:effectLst/>
                          <a:latin typeface="Gotham" panose="02000504050000020004" pitchFamily="2" charset="0"/>
                        </a:rPr>
                        <a:t>Number of Hospitals</a:t>
                      </a:r>
                      <a:endParaRPr lang="en-ID" sz="1600" b="0" i="0" u="none" strike="noStrike">
                        <a:solidFill>
                          <a:schemeClr val="bg1"/>
                        </a:solidFill>
                        <a:effectLst/>
                        <a:latin typeface="Gotham" panose="02000504050000020004" pitchFamily="2" charset="0"/>
                      </a:endParaRPr>
                    </a:p>
                  </a:txBody>
                  <a:tcPr marL="7620" marR="7620" marT="7620" marB="0" anchor="ctr">
                    <a:solidFill>
                      <a:srgbClr val="2E5565"/>
                    </a:solidFill>
                  </a:tcPr>
                </a:tc>
                <a:extLst>
                  <a:ext uri="{0D108BD9-81ED-4DB2-BD59-A6C34878D82A}">
                    <a16:rowId xmlns:a16="http://schemas.microsoft.com/office/drawing/2014/main" val="3400139703"/>
                  </a:ext>
                </a:extLst>
              </a:tr>
              <a:tr h="744574">
                <a:tc>
                  <a:txBody>
                    <a:bodyPr/>
                    <a:lstStyle/>
                    <a:p>
                      <a:pPr algn="ctr" fontAlgn="b"/>
                      <a:r>
                        <a:rPr lang="en-ID" sz="1600" u="none" strike="noStrike">
                          <a:effectLst/>
                          <a:latin typeface="Gotham" panose="02000504050000020004" pitchFamily="2" charset="0"/>
                        </a:rPr>
                        <a:t>Malaysia</a:t>
                      </a:r>
                      <a:endParaRPr lang="en-ID" sz="16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600" u="none" strike="noStrike">
                          <a:effectLst/>
                          <a:latin typeface="Gotham" panose="02000504050000020004" pitchFamily="2" charset="0"/>
                        </a:rPr>
                        <a:t>16</a:t>
                      </a:r>
                      <a:endParaRPr lang="en-ID" sz="16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354116557"/>
                  </a:ext>
                </a:extLst>
              </a:tr>
              <a:tr h="744574">
                <a:tc>
                  <a:txBody>
                    <a:bodyPr/>
                    <a:lstStyle/>
                    <a:p>
                      <a:pPr algn="ctr" fontAlgn="b"/>
                      <a:r>
                        <a:rPr lang="en-ID" sz="1600" u="none" strike="noStrike">
                          <a:effectLst/>
                          <a:latin typeface="Gotham" panose="02000504050000020004" pitchFamily="2" charset="0"/>
                        </a:rPr>
                        <a:t>Singapore</a:t>
                      </a:r>
                      <a:endParaRPr lang="en-ID" sz="16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600" u="none" strike="noStrike">
                          <a:effectLst/>
                          <a:latin typeface="Gotham" panose="02000504050000020004" pitchFamily="2" charset="0"/>
                        </a:rPr>
                        <a:t>4</a:t>
                      </a:r>
                      <a:endParaRPr lang="en-ID" sz="16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4196435913"/>
                  </a:ext>
                </a:extLst>
              </a:tr>
              <a:tr h="744574">
                <a:tc>
                  <a:txBody>
                    <a:bodyPr/>
                    <a:lstStyle/>
                    <a:p>
                      <a:pPr algn="ctr" fontAlgn="b"/>
                      <a:r>
                        <a:rPr lang="en-ID" sz="1600" u="none" strike="noStrike">
                          <a:effectLst/>
                          <a:latin typeface="Gotham" panose="02000504050000020004" pitchFamily="2" charset="0"/>
                        </a:rPr>
                        <a:t>India</a:t>
                      </a:r>
                      <a:endParaRPr lang="en-ID" sz="16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600" u="none" strike="noStrike">
                          <a:effectLst/>
                          <a:latin typeface="Gotham" panose="02000504050000020004" pitchFamily="2" charset="0"/>
                        </a:rPr>
                        <a:t>31</a:t>
                      </a:r>
                      <a:endParaRPr lang="en-ID" sz="16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686810728"/>
                  </a:ext>
                </a:extLst>
              </a:tr>
              <a:tr h="744574">
                <a:tc>
                  <a:txBody>
                    <a:bodyPr/>
                    <a:lstStyle/>
                    <a:p>
                      <a:pPr algn="ctr" fontAlgn="b"/>
                      <a:r>
                        <a:rPr lang="en-ID" sz="1600" u="none" strike="noStrike">
                          <a:effectLst/>
                          <a:latin typeface="Gotham" panose="02000504050000020004" pitchFamily="2" charset="0"/>
                        </a:rPr>
                        <a:t>Turkey &amp; Europe</a:t>
                      </a:r>
                      <a:endParaRPr lang="en-ID" sz="16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600" u="none" strike="noStrike">
                          <a:effectLst/>
                          <a:latin typeface="Gotham" panose="02000504050000020004" pitchFamily="2" charset="0"/>
                        </a:rPr>
                        <a:t>22</a:t>
                      </a:r>
                      <a:endParaRPr lang="en-ID" sz="16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3518529945"/>
                  </a:ext>
                </a:extLst>
              </a:tr>
            </a:tbl>
          </a:graphicData>
        </a:graphic>
      </p:graphicFrame>
      <p:sp>
        <p:nvSpPr>
          <p:cNvPr id="5" name="object 23">
            <a:extLst>
              <a:ext uri="{FF2B5EF4-FFF2-40B4-BE49-F238E27FC236}">
                <a16:creationId xmlns:a16="http://schemas.microsoft.com/office/drawing/2014/main" id="{69A11561-921A-24B7-E8CC-747CCD60B608}"/>
              </a:ext>
            </a:extLst>
          </p:cNvPr>
          <p:cNvSpPr txBox="1">
            <a:spLocks/>
          </p:cNvSpPr>
          <p:nvPr/>
        </p:nvSpPr>
        <p:spPr>
          <a:xfrm>
            <a:off x="277060" y="233797"/>
            <a:ext cx="12055876"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spc="-10">
                <a:latin typeface="Raleway" pitchFamily="2" charset="0"/>
              </a:rPr>
              <a:t>General hospital data</a:t>
            </a:r>
          </a:p>
        </p:txBody>
      </p:sp>
    </p:spTree>
    <p:extLst>
      <p:ext uri="{BB962C8B-B14F-4D97-AF65-F5344CB8AC3E}">
        <p14:creationId xmlns:p14="http://schemas.microsoft.com/office/powerpoint/2010/main" val="438704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EBC0B8-31BD-BD5B-456E-F2446AF875B4}"/>
              </a:ext>
            </a:extLst>
          </p:cNvPr>
          <p:cNvSpPr>
            <a:spLocks noGrp="1"/>
          </p:cNvSpPr>
          <p:nvPr>
            <p:ph type="sldNum" sz="quarter" idx="12"/>
          </p:nvPr>
        </p:nvSpPr>
        <p:spPr/>
        <p:txBody>
          <a:bodyPr/>
          <a:lstStyle/>
          <a:p>
            <a:fld id="{4C24C597-01F2-4650-9249-A96EC1CE4FD4}" type="slidenum">
              <a:rPr lang="en-ID" smtClean="0"/>
              <a:t>33</a:t>
            </a:fld>
            <a:endParaRPr lang="en-ID"/>
          </a:p>
        </p:txBody>
      </p:sp>
      <p:sp>
        <p:nvSpPr>
          <p:cNvPr id="6" name="object 23">
            <a:extLst>
              <a:ext uri="{FF2B5EF4-FFF2-40B4-BE49-F238E27FC236}">
                <a16:creationId xmlns:a16="http://schemas.microsoft.com/office/drawing/2014/main" id="{1E20FA92-BD70-4A44-CC2D-E8BCD3A0C46F}"/>
              </a:ext>
            </a:extLst>
          </p:cNvPr>
          <p:cNvSpPr txBox="1">
            <a:spLocks/>
          </p:cNvSpPr>
          <p:nvPr/>
        </p:nvSpPr>
        <p:spPr>
          <a:xfrm>
            <a:off x="159614" y="242186"/>
            <a:ext cx="12055876"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spc="-10">
                <a:latin typeface="Raleway" pitchFamily="2" charset="0"/>
              </a:rPr>
              <a:t>Divestment of low EBITDA margin segments to expand group margins</a:t>
            </a:r>
          </a:p>
        </p:txBody>
      </p:sp>
      <p:sp>
        <p:nvSpPr>
          <p:cNvPr id="7" name="object 4">
            <a:extLst>
              <a:ext uri="{FF2B5EF4-FFF2-40B4-BE49-F238E27FC236}">
                <a16:creationId xmlns:a16="http://schemas.microsoft.com/office/drawing/2014/main" id="{1758128D-CCD0-EA53-D746-3CD4E53EBC81}"/>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graphicFrame>
        <p:nvGraphicFramePr>
          <p:cNvPr id="8" name="Table 7">
            <a:extLst>
              <a:ext uri="{FF2B5EF4-FFF2-40B4-BE49-F238E27FC236}">
                <a16:creationId xmlns:a16="http://schemas.microsoft.com/office/drawing/2014/main" id="{1A5097FA-C5D0-E69C-FBE9-3FFF0AFD078F}"/>
              </a:ext>
            </a:extLst>
          </p:cNvPr>
          <p:cNvGraphicFramePr>
            <a:graphicFrameLocks noGrp="1"/>
          </p:cNvGraphicFramePr>
          <p:nvPr>
            <p:extLst>
              <p:ext uri="{D42A27DB-BD31-4B8C-83A1-F6EECF244321}">
                <p14:modId xmlns:p14="http://schemas.microsoft.com/office/powerpoint/2010/main" val="651832005"/>
              </p:ext>
            </p:extLst>
          </p:nvPr>
        </p:nvGraphicFramePr>
        <p:xfrm>
          <a:off x="1191652" y="1605253"/>
          <a:ext cx="9991799" cy="4033845"/>
        </p:xfrm>
        <a:graphic>
          <a:graphicData uri="http://schemas.openxmlformats.org/drawingml/2006/table">
            <a:tbl>
              <a:tblPr>
                <a:tableStyleId>{5C22544A-7EE6-4342-B048-85BDC9FD1C3A}</a:tableStyleId>
              </a:tblPr>
              <a:tblGrid>
                <a:gridCol w="2242648">
                  <a:extLst>
                    <a:ext uri="{9D8B030D-6E8A-4147-A177-3AD203B41FA5}">
                      <a16:colId xmlns:a16="http://schemas.microsoft.com/office/drawing/2014/main" val="2913122598"/>
                    </a:ext>
                  </a:extLst>
                </a:gridCol>
                <a:gridCol w="2102483">
                  <a:extLst>
                    <a:ext uri="{9D8B030D-6E8A-4147-A177-3AD203B41FA5}">
                      <a16:colId xmlns:a16="http://schemas.microsoft.com/office/drawing/2014/main" val="2740684725"/>
                    </a:ext>
                  </a:extLst>
                </a:gridCol>
                <a:gridCol w="1922270">
                  <a:extLst>
                    <a:ext uri="{9D8B030D-6E8A-4147-A177-3AD203B41FA5}">
                      <a16:colId xmlns:a16="http://schemas.microsoft.com/office/drawing/2014/main" val="830191106"/>
                    </a:ext>
                  </a:extLst>
                </a:gridCol>
                <a:gridCol w="1922270">
                  <a:extLst>
                    <a:ext uri="{9D8B030D-6E8A-4147-A177-3AD203B41FA5}">
                      <a16:colId xmlns:a16="http://schemas.microsoft.com/office/drawing/2014/main" val="3063169217"/>
                    </a:ext>
                  </a:extLst>
                </a:gridCol>
                <a:gridCol w="1802128">
                  <a:extLst>
                    <a:ext uri="{9D8B030D-6E8A-4147-A177-3AD203B41FA5}">
                      <a16:colId xmlns:a16="http://schemas.microsoft.com/office/drawing/2014/main" val="4126820047"/>
                    </a:ext>
                  </a:extLst>
                </a:gridCol>
              </a:tblGrid>
              <a:tr h="1138528">
                <a:tc>
                  <a:txBody>
                    <a:bodyPr/>
                    <a:lstStyle/>
                    <a:p>
                      <a:pPr algn="ctr" fontAlgn="b"/>
                      <a:r>
                        <a:rPr lang="en-US" sz="1400" b="0" u="none" strike="noStrike">
                          <a:solidFill>
                            <a:schemeClr val="bg1"/>
                          </a:solidFill>
                          <a:effectLst/>
                          <a:latin typeface="Gotham" panose="02000504050000020004" pitchFamily="2" charset="0"/>
                        </a:rPr>
                        <a:t>Assets</a:t>
                      </a:r>
                      <a:endParaRPr lang="en-ID" sz="14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400" u="none" strike="noStrike">
                          <a:solidFill>
                            <a:schemeClr val="bg1"/>
                          </a:solidFill>
                          <a:effectLst/>
                          <a:latin typeface="Gotham" panose="02000504050000020004" pitchFamily="2" charset="0"/>
                        </a:rPr>
                        <a:t>Revenue(2021)</a:t>
                      </a:r>
                      <a:endParaRPr lang="en-ID" sz="14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400" u="none" strike="noStrike">
                          <a:solidFill>
                            <a:schemeClr val="bg1"/>
                          </a:solidFill>
                          <a:effectLst/>
                          <a:latin typeface="Gotham" panose="02000504050000020004" pitchFamily="2" charset="0"/>
                        </a:rPr>
                        <a:t>% of Group Revenue</a:t>
                      </a:r>
                      <a:endParaRPr lang="en-ID" sz="14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400" u="none" strike="noStrike">
                          <a:solidFill>
                            <a:schemeClr val="bg1"/>
                          </a:solidFill>
                          <a:effectLst/>
                          <a:latin typeface="Gotham" panose="02000504050000020004" pitchFamily="2" charset="0"/>
                        </a:rPr>
                        <a:t>EBITDA(2021)</a:t>
                      </a:r>
                      <a:endParaRPr lang="en-ID" sz="14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400" u="none" strike="noStrike">
                          <a:solidFill>
                            <a:schemeClr val="bg1"/>
                          </a:solidFill>
                          <a:effectLst/>
                          <a:latin typeface="Gotham" panose="02000504050000020004" pitchFamily="2" charset="0"/>
                        </a:rPr>
                        <a:t>% of Group EBITDA</a:t>
                      </a:r>
                      <a:endParaRPr lang="en-ID" sz="1400" b="0" i="0" u="none" strike="noStrike">
                        <a:solidFill>
                          <a:schemeClr val="bg1"/>
                        </a:solidFill>
                        <a:effectLst/>
                        <a:latin typeface="Gotham" panose="02000504050000020004" pitchFamily="2" charset="0"/>
                      </a:endParaRPr>
                    </a:p>
                  </a:txBody>
                  <a:tcPr marL="7620" marR="7620" marT="7620" marB="0" anchor="ctr">
                    <a:solidFill>
                      <a:srgbClr val="2E5565"/>
                    </a:solidFill>
                  </a:tcPr>
                </a:tc>
                <a:extLst>
                  <a:ext uri="{0D108BD9-81ED-4DB2-BD59-A6C34878D82A}">
                    <a16:rowId xmlns:a16="http://schemas.microsoft.com/office/drawing/2014/main" val="4085172184"/>
                  </a:ext>
                </a:extLst>
              </a:tr>
              <a:tr h="1756789">
                <a:tc>
                  <a:txBody>
                    <a:bodyPr/>
                    <a:lstStyle/>
                    <a:p>
                      <a:pPr algn="l" fontAlgn="b"/>
                      <a:endParaRPr lang="en-ID" sz="14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400" u="none" strike="noStrike">
                          <a:effectLst/>
                          <a:latin typeface="Gotham" panose="02000504050000020004" pitchFamily="2" charset="0"/>
                        </a:rPr>
                        <a:t>RM 165 Million</a:t>
                      </a:r>
                      <a:endParaRPr lang="en-ID" sz="14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400" u="none" strike="noStrike">
                          <a:effectLst/>
                          <a:latin typeface="Gotham" panose="02000504050000020004" pitchFamily="2" charset="0"/>
                        </a:rPr>
                        <a:t>0.96%</a:t>
                      </a:r>
                      <a:endParaRPr lang="en-ID" sz="14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400" u="none" strike="noStrike">
                          <a:effectLst/>
                          <a:latin typeface="Gotham" panose="02000504050000020004" pitchFamily="2" charset="0"/>
                        </a:rPr>
                        <a:t>- RM 46.6 Million</a:t>
                      </a:r>
                      <a:endParaRPr lang="en-ID" sz="14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400" u="none" strike="noStrike">
                          <a:effectLst/>
                          <a:latin typeface="Gotham" panose="02000504050000020004" pitchFamily="2" charset="0"/>
                        </a:rPr>
                        <a:t>-1.09%</a:t>
                      </a:r>
                      <a:endParaRPr lang="en-ID" sz="14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2257548738"/>
                  </a:ext>
                </a:extLst>
              </a:tr>
              <a:tr h="1138528">
                <a:tc>
                  <a:txBody>
                    <a:bodyPr/>
                    <a:lstStyle/>
                    <a:p>
                      <a:pPr algn="ctr" fontAlgn="b"/>
                      <a:r>
                        <a:rPr lang="en-ID" sz="1400" u="none" strike="noStrike">
                          <a:effectLst/>
                          <a:latin typeface="Gotham" panose="02000504050000020004" pitchFamily="2" charset="0"/>
                        </a:rPr>
                        <a:t>IMU</a:t>
                      </a:r>
                      <a:endParaRPr lang="en-ID" sz="14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400" u="none" strike="noStrike">
                          <a:effectLst/>
                          <a:latin typeface="Gotham" panose="02000504050000020004" pitchFamily="2" charset="0"/>
                        </a:rPr>
                        <a:t>RM257.6 Million</a:t>
                      </a:r>
                      <a:endParaRPr lang="en-ID" sz="14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400" u="none" strike="noStrike">
                          <a:effectLst/>
                          <a:latin typeface="Gotham" panose="02000504050000020004" pitchFamily="2" charset="0"/>
                        </a:rPr>
                        <a:t>1.50%</a:t>
                      </a:r>
                      <a:endParaRPr lang="en-ID" sz="14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400" u="none" strike="noStrike">
                          <a:effectLst/>
                          <a:latin typeface="Gotham" panose="02000504050000020004" pitchFamily="2" charset="0"/>
                        </a:rPr>
                        <a:t>RM 86.7 Million</a:t>
                      </a:r>
                      <a:endParaRPr lang="en-ID" sz="14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400" u="none" strike="noStrike">
                          <a:effectLst/>
                          <a:latin typeface="Gotham" panose="02000504050000020004" pitchFamily="2" charset="0"/>
                        </a:rPr>
                        <a:t>2.03%</a:t>
                      </a:r>
                      <a:endParaRPr lang="en-ID" sz="14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96374085"/>
                  </a:ext>
                </a:extLst>
              </a:tr>
            </a:tbl>
          </a:graphicData>
        </a:graphic>
      </p:graphicFrame>
      <p:grpSp>
        <p:nvGrpSpPr>
          <p:cNvPr id="9" name="Group 8">
            <a:extLst>
              <a:ext uri="{FF2B5EF4-FFF2-40B4-BE49-F238E27FC236}">
                <a16:creationId xmlns:a16="http://schemas.microsoft.com/office/drawing/2014/main" id="{E418BCAA-FA37-A843-6AF5-75821D2545F4}"/>
              </a:ext>
            </a:extLst>
          </p:cNvPr>
          <p:cNvGrpSpPr/>
          <p:nvPr/>
        </p:nvGrpSpPr>
        <p:grpSpPr>
          <a:xfrm>
            <a:off x="1256368" y="2771351"/>
            <a:ext cx="1149674" cy="1575761"/>
            <a:chOff x="1331268" y="3625820"/>
            <a:chExt cx="1735825" cy="2183957"/>
          </a:xfrm>
        </p:grpSpPr>
        <p:grpSp>
          <p:nvGrpSpPr>
            <p:cNvPr id="10" name="Group 9">
              <a:extLst>
                <a:ext uri="{FF2B5EF4-FFF2-40B4-BE49-F238E27FC236}">
                  <a16:creationId xmlns:a16="http://schemas.microsoft.com/office/drawing/2014/main" id="{388A6EC6-7625-003D-7FB9-39A98116D5AB}"/>
                </a:ext>
              </a:extLst>
            </p:cNvPr>
            <p:cNvGrpSpPr/>
            <p:nvPr/>
          </p:nvGrpSpPr>
          <p:grpSpPr>
            <a:xfrm>
              <a:off x="1598816" y="4397707"/>
              <a:ext cx="1200728" cy="1412070"/>
              <a:chOff x="1499394" y="4416076"/>
              <a:chExt cx="1200728" cy="1412070"/>
            </a:xfrm>
          </p:grpSpPr>
          <p:grpSp>
            <p:nvGrpSpPr>
              <p:cNvPr id="12" name="Group 11">
                <a:extLst>
                  <a:ext uri="{FF2B5EF4-FFF2-40B4-BE49-F238E27FC236}">
                    <a16:creationId xmlns:a16="http://schemas.microsoft.com/office/drawing/2014/main" id="{6A149521-A100-DF22-3B6A-1FF9B8FB5A7A}"/>
                  </a:ext>
                </a:extLst>
              </p:cNvPr>
              <p:cNvGrpSpPr/>
              <p:nvPr/>
            </p:nvGrpSpPr>
            <p:grpSpPr>
              <a:xfrm>
                <a:off x="1499394" y="4416076"/>
                <a:ext cx="1200728" cy="1412070"/>
                <a:chOff x="1499394" y="4416076"/>
                <a:chExt cx="1200728" cy="1412070"/>
              </a:xfrm>
            </p:grpSpPr>
            <p:grpSp>
              <p:nvGrpSpPr>
                <p:cNvPr id="14" name="Group 13">
                  <a:extLst>
                    <a:ext uri="{FF2B5EF4-FFF2-40B4-BE49-F238E27FC236}">
                      <a16:creationId xmlns:a16="http://schemas.microsoft.com/office/drawing/2014/main" id="{8E0D13E2-7947-B2FF-428E-82E73A25F449}"/>
                    </a:ext>
                  </a:extLst>
                </p:cNvPr>
                <p:cNvGrpSpPr/>
                <p:nvPr/>
              </p:nvGrpSpPr>
              <p:grpSpPr>
                <a:xfrm>
                  <a:off x="1499394" y="4416076"/>
                  <a:ext cx="1200728" cy="1412070"/>
                  <a:chOff x="1496291" y="4499745"/>
                  <a:chExt cx="1200728" cy="1412070"/>
                </a:xfrm>
              </p:grpSpPr>
              <p:pic>
                <p:nvPicPr>
                  <p:cNvPr id="18" name="Picture 4" descr="CLOSED] Gleneagles Hospital 成都鹰阁医院 - Chengdu Expat | Chengdu-Expat.com">
                    <a:extLst>
                      <a:ext uri="{FF2B5EF4-FFF2-40B4-BE49-F238E27FC236}">
                        <a16:creationId xmlns:a16="http://schemas.microsoft.com/office/drawing/2014/main" id="{DAB1D4CC-AF8A-DC7F-2B3F-42BBC7BE33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89" r="30691" b="24747"/>
                  <a:stretch/>
                </p:blipFill>
                <p:spPr bwMode="auto">
                  <a:xfrm>
                    <a:off x="1496291" y="4499745"/>
                    <a:ext cx="1200728" cy="14120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CC02B526-A21C-D649-E295-19766B54C30E}"/>
                          </a:ext>
                        </a:extLst>
                      </p14:cNvPr>
                      <p14:cNvContentPartPr/>
                      <p14:nvPr/>
                    </p14:nvContentPartPr>
                    <p14:xfrm>
                      <a:off x="1604698" y="5531396"/>
                      <a:ext cx="685800" cy="232560"/>
                    </p14:xfrm>
                  </p:contentPart>
                </mc:Choice>
                <mc:Fallback>
                  <p:pic>
                    <p:nvPicPr>
                      <p:cNvPr id="19" name="Ink 18">
                        <a:extLst>
                          <a:ext uri="{FF2B5EF4-FFF2-40B4-BE49-F238E27FC236}">
                            <a16:creationId xmlns:a16="http://schemas.microsoft.com/office/drawing/2014/main" id="{CC02B526-A21C-D649-E295-19766B54C30E}"/>
                          </a:ext>
                        </a:extLst>
                      </p:cNvPr>
                      <p:cNvPicPr/>
                      <p:nvPr/>
                    </p:nvPicPr>
                    <p:blipFill>
                      <a:blip r:embed="rId4"/>
                      <a:stretch>
                        <a:fillRect/>
                      </a:stretch>
                    </p:blipFill>
                    <p:spPr>
                      <a:xfrm>
                        <a:off x="1509599" y="5444248"/>
                        <a:ext cx="875455" cy="406358"/>
                      </a:xfrm>
                      <a:prstGeom prst="rect">
                        <a:avLst/>
                      </a:prstGeom>
                    </p:spPr>
                  </p:pic>
                </mc:Fallback>
              </mc:AlternateContent>
            </p:grpSp>
            <p:pic>
              <p:nvPicPr>
                <p:cNvPr id="15" name="Picture 4" descr="CLOSED] Gleneagles Hospital 成都鹰阁医院 - Chengdu Expat | Chengdu-Expat.com">
                  <a:extLst>
                    <a:ext uri="{FF2B5EF4-FFF2-40B4-BE49-F238E27FC236}">
                      <a16:creationId xmlns:a16="http://schemas.microsoft.com/office/drawing/2014/main" id="{36288860-016D-63C2-CB4D-E2CAD98B92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02" t="49999" r="49115" b="42647"/>
                <a:stretch/>
              </p:blipFill>
              <p:spPr bwMode="auto">
                <a:xfrm>
                  <a:off x="1778638" y="5354287"/>
                  <a:ext cx="622443" cy="1379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LOSED] Gleneagles Hospital 成都鹰阁医院 - Chengdu Expat | Chengdu-Expat.com">
                  <a:extLst>
                    <a:ext uri="{FF2B5EF4-FFF2-40B4-BE49-F238E27FC236}">
                      <a16:creationId xmlns:a16="http://schemas.microsoft.com/office/drawing/2014/main" id="{ADF4C10A-7207-33F5-5E63-70C696B73D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51" t="57539" r="43543" b="30161"/>
                <a:stretch/>
              </p:blipFill>
              <p:spPr bwMode="auto">
                <a:xfrm>
                  <a:off x="1660106" y="5522497"/>
                  <a:ext cx="828851" cy="2308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LOSED] Gleneagles Hospital 成都鹰阁医院 - Chengdu Expat | Chengdu-Expat.com">
                  <a:extLst>
                    <a:ext uri="{FF2B5EF4-FFF2-40B4-BE49-F238E27FC236}">
                      <a16:creationId xmlns:a16="http://schemas.microsoft.com/office/drawing/2014/main" id="{7FCDEF17-1570-8ABB-034A-C324B11C3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775" r="72719" b="39911"/>
                <a:stretch/>
              </p:blipFill>
              <p:spPr bwMode="auto">
                <a:xfrm>
                  <a:off x="1714817" y="4435092"/>
                  <a:ext cx="779551" cy="5688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B7BE525-0600-7C4A-C8B1-5D73177C4A73}"/>
                  </a:ext>
                </a:extLst>
              </p:cNvPr>
              <p:cNvCxnSpPr/>
              <p:nvPr/>
            </p:nvCxnSpPr>
            <p:spPr>
              <a:xfrm>
                <a:off x="1607801" y="5022377"/>
                <a:ext cx="96914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46AD10C5-CAE0-0EF7-DF08-36A309E695DF}"/>
                </a:ext>
              </a:extLst>
            </p:cNvPr>
            <p:cNvSpPr txBox="1"/>
            <p:nvPr/>
          </p:nvSpPr>
          <p:spPr>
            <a:xfrm>
              <a:off x="1331268" y="3625820"/>
              <a:ext cx="1735825" cy="725167"/>
            </a:xfrm>
            <a:prstGeom prst="rect">
              <a:avLst/>
            </a:prstGeom>
            <a:noFill/>
          </p:spPr>
          <p:txBody>
            <a:bodyPr wrap="none" rtlCol="0">
              <a:spAutoFit/>
            </a:bodyPr>
            <a:lstStyle/>
            <a:p>
              <a:pPr algn="ctr"/>
              <a:r>
                <a:rPr lang="en-US" sz="1400">
                  <a:latin typeface="Gotham" panose="02000504050000020004" pitchFamily="2" charset="0"/>
                </a:rPr>
                <a:t>Gleneagles</a:t>
              </a:r>
            </a:p>
            <a:p>
              <a:pPr algn="ctr"/>
              <a:r>
                <a:rPr lang="en-US" sz="1400">
                  <a:latin typeface="Gotham" panose="02000504050000020004" pitchFamily="2" charset="0"/>
                </a:rPr>
                <a:t>Chengdu</a:t>
              </a:r>
              <a:endParaRPr lang="en-GB" sz="1400">
                <a:latin typeface="Gotham" panose="02000504050000020004" pitchFamily="2" charset="0"/>
              </a:endParaRPr>
            </a:p>
          </p:txBody>
        </p:sp>
      </p:grpSp>
      <p:grpSp>
        <p:nvGrpSpPr>
          <p:cNvPr id="20" name="Group 19">
            <a:extLst>
              <a:ext uri="{FF2B5EF4-FFF2-40B4-BE49-F238E27FC236}">
                <a16:creationId xmlns:a16="http://schemas.microsoft.com/office/drawing/2014/main" id="{484A4A12-B391-28F6-1C09-DA8BA90C128C}"/>
              </a:ext>
            </a:extLst>
          </p:cNvPr>
          <p:cNvGrpSpPr/>
          <p:nvPr/>
        </p:nvGrpSpPr>
        <p:grpSpPr>
          <a:xfrm>
            <a:off x="2332205" y="2824439"/>
            <a:ext cx="1000595" cy="1445529"/>
            <a:chOff x="2091453" y="2171147"/>
            <a:chExt cx="1416181" cy="1774345"/>
          </a:xfrm>
        </p:grpSpPr>
        <p:pic>
          <p:nvPicPr>
            <p:cNvPr id="21" name="Picture 2" descr="Parkway Health Gleneagles Medical and Surgical Center | JRECHINA">
              <a:extLst>
                <a:ext uri="{FF2B5EF4-FFF2-40B4-BE49-F238E27FC236}">
                  <a16:creationId xmlns:a16="http://schemas.microsoft.com/office/drawing/2014/main" id="{92BFFC5C-3AB3-FEE7-EC40-94EDF49241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632"/>
            <a:stretch/>
          </p:blipFill>
          <p:spPr bwMode="auto">
            <a:xfrm>
              <a:off x="2145258" y="2828393"/>
              <a:ext cx="1308572" cy="111709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AB6C061-F3F7-4EC0-4511-36C91A83925B}"/>
                </a:ext>
              </a:extLst>
            </p:cNvPr>
            <p:cNvSpPr txBox="1"/>
            <p:nvPr/>
          </p:nvSpPr>
          <p:spPr>
            <a:xfrm>
              <a:off x="2091453" y="2171147"/>
              <a:ext cx="1416181" cy="642237"/>
            </a:xfrm>
            <a:prstGeom prst="rect">
              <a:avLst/>
            </a:prstGeom>
            <a:noFill/>
          </p:spPr>
          <p:txBody>
            <a:bodyPr wrap="none" rtlCol="0">
              <a:spAutoFit/>
            </a:bodyPr>
            <a:lstStyle/>
            <a:p>
              <a:pPr algn="ctr"/>
              <a:r>
                <a:rPr lang="en-US" sz="1400">
                  <a:latin typeface="Gotham" panose="02000504050000020004" pitchFamily="2" charset="0"/>
                </a:rPr>
                <a:t>Parkway</a:t>
              </a:r>
            </a:p>
            <a:p>
              <a:pPr algn="ctr"/>
              <a:r>
                <a:rPr lang="en-US" sz="1400">
                  <a:latin typeface="Gotham" panose="02000504050000020004" pitchFamily="2" charset="0"/>
                </a:rPr>
                <a:t>Shanghai</a:t>
              </a:r>
              <a:endParaRPr lang="en-GB" sz="1400">
                <a:latin typeface="Gotham" panose="02000504050000020004" pitchFamily="2" charset="0"/>
              </a:endParaRPr>
            </a:p>
          </p:txBody>
        </p:sp>
      </p:grpSp>
    </p:spTree>
    <p:extLst>
      <p:ext uri="{BB962C8B-B14F-4D97-AF65-F5344CB8AC3E}">
        <p14:creationId xmlns:p14="http://schemas.microsoft.com/office/powerpoint/2010/main" val="4247341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3">
            <a:extLst>
              <a:ext uri="{FF2B5EF4-FFF2-40B4-BE49-F238E27FC236}">
                <a16:creationId xmlns:a16="http://schemas.microsoft.com/office/drawing/2014/main" id="{E332C4B9-B42A-124E-C765-4C7231D88AC4}"/>
              </a:ext>
            </a:extLst>
          </p:cNvPr>
          <p:cNvSpPr txBox="1">
            <a:spLocks/>
          </p:cNvSpPr>
          <p:nvPr/>
        </p:nvSpPr>
        <p:spPr>
          <a:xfrm>
            <a:off x="593547" y="247667"/>
            <a:ext cx="9388653"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spc="-10">
                <a:latin typeface="Raleway"/>
              </a:rPr>
              <a:t>Financial Highlights</a:t>
            </a:r>
            <a:endParaRPr lang="en-US"/>
          </a:p>
        </p:txBody>
      </p:sp>
      <p:sp>
        <p:nvSpPr>
          <p:cNvPr id="3" name="object 4">
            <a:extLst>
              <a:ext uri="{FF2B5EF4-FFF2-40B4-BE49-F238E27FC236}">
                <a16:creationId xmlns:a16="http://schemas.microsoft.com/office/drawing/2014/main" id="{FE8C8F34-842A-410E-8CAE-BA54BBB3348F}"/>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4" name="Slide Number Placeholder 3">
            <a:extLst>
              <a:ext uri="{FF2B5EF4-FFF2-40B4-BE49-F238E27FC236}">
                <a16:creationId xmlns:a16="http://schemas.microsoft.com/office/drawing/2014/main" id="{0C278D2A-6643-38C7-C336-2D81DA7137FB}"/>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34</a:t>
            </a:fld>
            <a:endParaRPr lang="en-ID"/>
          </a:p>
        </p:txBody>
      </p:sp>
      <p:graphicFrame>
        <p:nvGraphicFramePr>
          <p:cNvPr id="2" name="Table 1">
            <a:extLst>
              <a:ext uri="{FF2B5EF4-FFF2-40B4-BE49-F238E27FC236}">
                <a16:creationId xmlns:a16="http://schemas.microsoft.com/office/drawing/2014/main" id="{8AC984C4-763C-F10C-C66E-99A9E6D74B19}"/>
              </a:ext>
            </a:extLst>
          </p:cNvPr>
          <p:cNvGraphicFramePr>
            <a:graphicFrameLocks noGrp="1"/>
          </p:cNvGraphicFramePr>
          <p:nvPr>
            <p:extLst>
              <p:ext uri="{D42A27DB-BD31-4B8C-83A1-F6EECF244321}">
                <p14:modId xmlns:p14="http://schemas.microsoft.com/office/powerpoint/2010/main" val="287909149"/>
              </p:ext>
            </p:extLst>
          </p:nvPr>
        </p:nvGraphicFramePr>
        <p:xfrm>
          <a:off x="660658" y="1396745"/>
          <a:ext cx="10760253" cy="4659928"/>
        </p:xfrm>
        <a:graphic>
          <a:graphicData uri="http://schemas.openxmlformats.org/drawingml/2006/table">
            <a:tbl>
              <a:tblPr>
                <a:tableStyleId>{5C22544A-7EE6-4342-B048-85BDC9FD1C3A}</a:tableStyleId>
              </a:tblPr>
              <a:tblGrid>
                <a:gridCol w="6366483">
                  <a:extLst>
                    <a:ext uri="{9D8B030D-6E8A-4147-A177-3AD203B41FA5}">
                      <a16:colId xmlns:a16="http://schemas.microsoft.com/office/drawing/2014/main" val="1537253334"/>
                    </a:ext>
                  </a:extLst>
                </a:gridCol>
                <a:gridCol w="878754">
                  <a:extLst>
                    <a:ext uri="{9D8B030D-6E8A-4147-A177-3AD203B41FA5}">
                      <a16:colId xmlns:a16="http://schemas.microsoft.com/office/drawing/2014/main" val="2735691380"/>
                    </a:ext>
                  </a:extLst>
                </a:gridCol>
                <a:gridCol w="878754">
                  <a:extLst>
                    <a:ext uri="{9D8B030D-6E8A-4147-A177-3AD203B41FA5}">
                      <a16:colId xmlns:a16="http://schemas.microsoft.com/office/drawing/2014/main" val="3672454162"/>
                    </a:ext>
                  </a:extLst>
                </a:gridCol>
                <a:gridCol w="878754">
                  <a:extLst>
                    <a:ext uri="{9D8B030D-6E8A-4147-A177-3AD203B41FA5}">
                      <a16:colId xmlns:a16="http://schemas.microsoft.com/office/drawing/2014/main" val="4036943523"/>
                    </a:ext>
                  </a:extLst>
                </a:gridCol>
                <a:gridCol w="878754">
                  <a:extLst>
                    <a:ext uri="{9D8B030D-6E8A-4147-A177-3AD203B41FA5}">
                      <a16:colId xmlns:a16="http://schemas.microsoft.com/office/drawing/2014/main" val="3163936075"/>
                    </a:ext>
                  </a:extLst>
                </a:gridCol>
                <a:gridCol w="878754">
                  <a:extLst>
                    <a:ext uri="{9D8B030D-6E8A-4147-A177-3AD203B41FA5}">
                      <a16:colId xmlns:a16="http://schemas.microsoft.com/office/drawing/2014/main" val="3678816811"/>
                    </a:ext>
                  </a:extLst>
                </a:gridCol>
              </a:tblGrid>
              <a:tr h="332852">
                <a:tc>
                  <a:txBody>
                    <a:bodyPr/>
                    <a:lstStyle/>
                    <a:p>
                      <a:pPr algn="l" fontAlgn="b"/>
                      <a:r>
                        <a:rPr lang="en-US" sz="1800" u="none" strike="noStrike">
                          <a:solidFill>
                            <a:schemeClr val="bg1"/>
                          </a:solidFill>
                          <a:effectLst/>
                          <a:latin typeface="Gotham" panose="02000504050000020004" pitchFamily="2" charset="0"/>
                        </a:rPr>
                        <a:t>Financial Year Ended 31 December</a:t>
                      </a:r>
                      <a:endParaRPr lang="en-US" sz="18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100" u="none" strike="noStrike">
                          <a:solidFill>
                            <a:schemeClr val="bg1"/>
                          </a:solidFill>
                          <a:effectLst/>
                          <a:latin typeface="Gotham" panose="02000504050000020004" pitchFamily="2" charset="0"/>
                        </a:rPr>
                        <a:t>2022</a:t>
                      </a:r>
                      <a:endParaRPr lang="en-ID" sz="11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100" u="none" strike="noStrike">
                          <a:solidFill>
                            <a:schemeClr val="bg1"/>
                          </a:solidFill>
                          <a:effectLst/>
                          <a:latin typeface="Gotham" panose="02000504050000020004" pitchFamily="2" charset="0"/>
                        </a:rPr>
                        <a:t>2021</a:t>
                      </a:r>
                      <a:endParaRPr lang="en-ID" sz="11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100" u="none" strike="noStrike">
                          <a:solidFill>
                            <a:schemeClr val="bg1"/>
                          </a:solidFill>
                          <a:effectLst/>
                          <a:latin typeface="Gotham" panose="02000504050000020004" pitchFamily="2" charset="0"/>
                        </a:rPr>
                        <a:t>2020</a:t>
                      </a:r>
                      <a:endParaRPr lang="en-ID" sz="11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100" u="none" strike="noStrike">
                          <a:solidFill>
                            <a:schemeClr val="bg1"/>
                          </a:solidFill>
                          <a:effectLst/>
                          <a:latin typeface="Gotham" panose="02000504050000020004" pitchFamily="2" charset="0"/>
                        </a:rPr>
                        <a:t>2019</a:t>
                      </a:r>
                      <a:endParaRPr lang="en-ID" sz="1100" b="0" i="0" u="none" strike="noStrike">
                        <a:solidFill>
                          <a:schemeClr val="bg1"/>
                        </a:solidFill>
                        <a:effectLst/>
                        <a:latin typeface="Gotham" panose="02000504050000020004" pitchFamily="2" charset="0"/>
                      </a:endParaRPr>
                    </a:p>
                  </a:txBody>
                  <a:tcPr marL="7620" marR="7620" marT="7620" marB="0" anchor="ctr">
                    <a:solidFill>
                      <a:srgbClr val="2E5565"/>
                    </a:solidFill>
                  </a:tcPr>
                </a:tc>
                <a:tc>
                  <a:txBody>
                    <a:bodyPr/>
                    <a:lstStyle/>
                    <a:p>
                      <a:pPr algn="ctr" fontAlgn="b"/>
                      <a:r>
                        <a:rPr lang="en-ID" sz="1100" u="none" strike="noStrike">
                          <a:solidFill>
                            <a:schemeClr val="bg1"/>
                          </a:solidFill>
                          <a:effectLst/>
                          <a:latin typeface="Gotham" panose="02000504050000020004" pitchFamily="2" charset="0"/>
                        </a:rPr>
                        <a:t>2018</a:t>
                      </a:r>
                      <a:endParaRPr lang="en-ID" sz="1100" b="0" i="0" u="none" strike="noStrike">
                        <a:solidFill>
                          <a:schemeClr val="bg1"/>
                        </a:solidFill>
                        <a:effectLst/>
                        <a:latin typeface="Gotham" panose="02000504050000020004" pitchFamily="2" charset="0"/>
                      </a:endParaRPr>
                    </a:p>
                  </a:txBody>
                  <a:tcPr marL="7620" marR="7620" marT="7620" marB="0" anchor="ctr">
                    <a:solidFill>
                      <a:srgbClr val="2E5565"/>
                    </a:solidFill>
                  </a:tcPr>
                </a:tc>
                <a:extLst>
                  <a:ext uri="{0D108BD9-81ED-4DB2-BD59-A6C34878D82A}">
                    <a16:rowId xmlns:a16="http://schemas.microsoft.com/office/drawing/2014/main" val="1386233797"/>
                  </a:ext>
                </a:extLst>
              </a:tr>
              <a:tr h="332852">
                <a:tc>
                  <a:txBody>
                    <a:bodyPr/>
                    <a:lstStyle/>
                    <a:p>
                      <a:pPr algn="l" fontAlgn="b"/>
                      <a:r>
                        <a:rPr lang="en-ID" sz="1100" u="none" strike="noStrike">
                          <a:effectLst/>
                          <a:latin typeface="Gotham" panose="02000504050000020004" pitchFamily="2" charset="0"/>
                        </a:rPr>
                        <a:t>Revenue (RM mil)</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13,131.90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17,131.80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13,404.60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14,912.50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11,520.90</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4260844475"/>
                  </a:ext>
                </a:extLst>
              </a:tr>
              <a:tr h="332852">
                <a:tc>
                  <a:txBody>
                    <a:bodyPr/>
                    <a:lstStyle/>
                    <a:p>
                      <a:pPr algn="l" fontAlgn="b"/>
                      <a:r>
                        <a:rPr lang="en-ID" sz="1100" u="none" strike="noStrike">
                          <a:effectLst/>
                          <a:latin typeface="Gotham" panose="02000504050000020004" pitchFamily="2" charset="0"/>
                        </a:rPr>
                        <a:t>Earnings Before Interest, Tax, Depreciation &amp; Amortisation (EBITDA) (RM mil)</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2,978.00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4,279.40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2,876.30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3,317.70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2,477.70</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643819051"/>
                  </a:ext>
                </a:extLst>
              </a:tr>
              <a:tr h="332852">
                <a:tc>
                  <a:txBody>
                    <a:bodyPr/>
                    <a:lstStyle/>
                    <a:p>
                      <a:pPr algn="l" fontAlgn="b"/>
                      <a:r>
                        <a:rPr lang="en-ID" sz="1100" u="none" strike="noStrike">
                          <a:effectLst/>
                          <a:latin typeface="Gotham" panose="02000504050000020004" pitchFamily="2" charset="0"/>
                        </a:rPr>
                        <a:t>EBITDA margin (%)</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22.7</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25</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21.5</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22.2</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21.5</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3524371751"/>
                  </a:ext>
                </a:extLst>
              </a:tr>
              <a:tr h="332852">
                <a:tc>
                  <a:txBody>
                    <a:bodyPr/>
                    <a:lstStyle/>
                    <a:p>
                      <a:pPr algn="l" fontAlgn="b"/>
                      <a:r>
                        <a:rPr lang="en-ID" sz="1100" u="none" strike="noStrike">
                          <a:effectLst/>
                          <a:latin typeface="Gotham" panose="02000504050000020004" pitchFamily="2" charset="0"/>
                        </a:rPr>
                        <a:t>Net Income(RM mil)</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1,357.10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1,862.50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288.9</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551.5</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627.7</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2428457301"/>
                  </a:ext>
                </a:extLst>
              </a:tr>
              <a:tr h="332852">
                <a:tc>
                  <a:txBody>
                    <a:bodyPr/>
                    <a:lstStyle/>
                    <a:p>
                      <a:pPr algn="l" fontAlgn="b"/>
                      <a:r>
                        <a:rPr lang="en-ID" sz="1100" u="none" strike="noStrike">
                          <a:effectLst/>
                          <a:latin typeface="Gotham" panose="02000504050000020004" pitchFamily="2" charset="0"/>
                        </a:rPr>
                        <a:t>Net Income Margin (%)</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10.3</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10.9</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2.2</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3.7</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5.4</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3872694051"/>
                  </a:ext>
                </a:extLst>
              </a:tr>
              <a:tr h="332852">
                <a:tc>
                  <a:txBody>
                    <a:bodyPr/>
                    <a:lstStyle/>
                    <a:p>
                      <a:pPr algn="l" fontAlgn="b"/>
                      <a:r>
                        <a:rPr lang="en-US" sz="1100" u="none" strike="noStrike">
                          <a:effectLst/>
                          <a:latin typeface="Gotham" panose="02000504050000020004" pitchFamily="2" charset="0"/>
                        </a:rPr>
                        <a:t>Net Operating Income (excluding exceptional Items)) (RM mil)</a:t>
                      </a:r>
                      <a:endParaRPr lang="en-US"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1,040.30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1,594.80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715.3</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920.7</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1,027.60</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349985159"/>
                  </a:ext>
                </a:extLst>
              </a:tr>
              <a:tr h="332852">
                <a:tc>
                  <a:txBody>
                    <a:bodyPr/>
                    <a:lstStyle/>
                    <a:p>
                      <a:pPr algn="l" fontAlgn="b"/>
                      <a:r>
                        <a:rPr lang="en-US" sz="1100" u="none" strike="noStrike">
                          <a:effectLst/>
                          <a:latin typeface="Gotham" panose="02000504050000020004" pitchFamily="2" charset="0"/>
                        </a:rPr>
                        <a:t>Net Income Margin (excluding exceptional items)) (%)</a:t>
                      </a:r>
                      <a:endParaRPr lang="en-US"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7.9</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9.3</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5.3</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6.2</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8.9</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2786839983"/>
                  </a:ext>
                </a:extLst>
              </a:tr>
              <a:tr h="332852">
                <a:tc>
                  <a:txBody>
                    <a:bodyPr/>
                    <a:lstStyle/>
                    <a:p>
                      <a:pPr algn="l" fontAlgn="b"/>
                      <a:r>
                        <a:rPr lang="en-US" sz="1100" u="none" strike="noStrike">
                          <a:effectLst/>
                          <a:latin typeface="Gotham" panose="02000504050000020004" pitchFamily="2" charset="0"/>
                        </a:rPr>
                        <a:t>Total Shareholders' Equity(excluding non-controlling interests) (RM mil)</a:t>
                      </a:r>
                      <a:endParaRPr lang="en-US"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26,126.00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22,424.90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21,739.80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22,339.50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21,994.00</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3014379978"/>
                  </a:ext>
                </a:extLst>
              </a:tr>
              <a:tr h="332852">
                <a:tc>
                  <a:txBody>
                    <a:bodyPr/>
                    <a:lstStyle/>
                    <a:p>
                      <a:pPr algn="l" fontAlgn="b"/>
                      <a:r>
                        <a:rPr lang="en-US" sz="1100" u="none" strike="noStrike">
                          <a:effectLst/>
                          <a:latin typeface="Gotham" panose="02000504050000020004" pitchFamily="2" charset="0"/>
                        </a:rPr>
                        <a:t>Net Tangible Assets (excluding non-controlling interests) (RM mil)</a:t>
                      </a:r>
                      <a:endParaRPr lang="en-US"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10,038.40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8,231.60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7,626.30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7,683.60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7,907.90</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562571541"/>
                  </a:ext>
                </a:extLst>
              </a:tr>
              <a:tr h="332852">
                <a:tc>
                  <a:txBody>
                    <a:bodyPr/>
                    <a:lstStyle/>
                    <a:p>
                      <a:pPr algn="l" fontAlgn="b"/>
                      <a:r>
                        <a:rPr lang="en-ID" sz="1100" u="none" strike="noStrike">
                          <a:effectLst/>
                          <a:latin typeface="Gotham" panose="02000504050000020004" pitchFamily="2" charset="0"/>
                        </a:rPr>
                        <a:t>Net Borrowings (RM mil)</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7,785.50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5,856.00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7,441.00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4,311.00</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2,807.30</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458714471"/>
                  </a:ext>
                </a:extLst>
              </a:tr>
              <a:tr h="332852">
                <a:tc>
                  <a:txBody>
                    <a:bodyPr/>
                    <a:lstStyle/>
                    <a:p>
                      <a:pPr algn="l" fontAlgn="b"/>
                      <a:r>
                        <a:rPr lang="en-ID" sz="1100" u="none" strike="noStrike">
                          <a:effectLst/>
                          <a:latin typeface="Gotham" panose="02000504050000020004" pitchFamily="2" charset="0"/>
                        </a:rPr>
                        <a:t>Net Debt / NTA (times)</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0.78</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0.71</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0.98</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0.56</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0.35</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2600396199"/>
                  </a:ext>
                </a:extLst>
              </a:tr>
              <a:tr h="332852">
                <a:tc>
                  <a:txBody>
                    <a:bodyPr/>
                    <a:lstStyle/>
                    <a:p>
                      <a:pPr algn="l" fontAlgn="b"/>
                      <a:r>
                        <a:rPr lang="en-US" sz="1100" u="none" strike="noStrike">
                          <a:effectLst/>
                          <a:latin typeface="Gotham" panose="02000504050000020004" pitchFamily="2" charset="0"/>
                        </a:rPr>
                        <a:t>Net Assets Per Share(RM)</a:t>
                      </a:r>
                      <a:endParaRPr lang="en-US"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2.97</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2.55</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2.48</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2.55</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2.51</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4059359341"/>
                  </a:ext>
                </a:extLst>
              </a:tr>
              <a:tr h="332852">
                <a:tc>
                  <a:txBody>
                    <a:bodyPr/>
                    <a:lstStyle/>
                    <a:p>
                      <a:pPr algn="l" fontAlgn="b"/>
                      <a:r>
                        <a:rPr lang="en-US" sz="1100" u="none" strike="noStrike">
                          <a:effectLst/>
                          <a:latin typeface="Gotham" panose="02000504050000020004" pitchFamily="2" charset="0"/>
                        </a:rPr>
                        <a:t>Basic Earnings Per Share (excluding exceptional items) *(</a:t>
                      </a:r>
                      <a:r>
                        <a:rPr lang="en-US" sz="1100" u="none" strike="noStrike" err="1">
                          <a:effectLst/>
                          <a:latin typeface="Gotham" panose="02000504050000020004" pitchFamily="2" charset="0"/>
                        </a:rPr>
                        <a:t>sen</a:t>
                      </a:r>
                      <a:r>
                        <a:rPr lang="en-US" sz="1100" u="none" strike="noStrike">
                          <a:effectLst/>
                          <a:latin typeface="Gotham" panose="02000504050000020004" pitchFamily="2" charset="0"/>
                        </a:rPr>
                        <a:t>)</a:t>
                      </a:r>
                      <a:endParaRPr lang="en-US"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11.23</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17.15</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7.13</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9.49</a:t>
                      </a:r>
                      <a:endParaRPr lang="en-ID" sz="1100" b="0" i="0" u="none" strike="noStrike">
                        <a:solidFill>
                          <a:srgbClr val="000000"/>
                        </a:solidFill>
                        <a:effectLst/>
                        <a:latin typeface="Gotham" panose="02000504050000020004" pitchFamily="2" charset="0"/>
                      </a:endParaRPr>
                    </a:p>
                  </a:txBody>
                  <a:tcPr marL="7620" marR="7620" marT="7620" marB="0" anchor="ctr"/>
                </a:tc>
                <a:tc>
                  <a:txBody>
                    <a:bodyPr/>
                    <a:lstStyle/>
                    <a:p>
                      <a:pPr algn="ctr" fontAlgn="b"/>
                      <a:r>
                        <a:rPr lang="en-ID" sz="1100" u="none" strike="noStrike">
                          <a:effectLst/>
                          <a:latin typeface="Gotham" panose="02000504050000020004" pitchFamily="2" charset="0"/>
                        </a:rPr>
                        <a:t>11.36</a:t>
                      </a:r>
                      <a:endParaRPr lang="en-ID" sz="1100" b="0" i="0" u="none" strike="noStrike">
                        <a:solidFill>
                          <a:srgbClr val="000000"/>
                        </a:solidFill>
                        <a:effectLst/>
                        <a:latin typeface="Gotham" panose="02000504050000020004" pitchFamily="2" charset="0"/>
                      </a:endParaRPr>
                    </a:p>
                  </a:txBody>
                  <a:tcPr marL="7620" marR="7620" marT="7620" marB="0" anchor="ctr"/>
                </a:tc>
                <a:extLst>
                  <a:ext uri="{0D108BD9-81ED-4DB2-BD59-A6C34878D82A}">
                    <a16:rowId xmlns:a16="http://schemas.microsoft.com/office/drawing/2014/main" val="1861301976"/>
                  </a:ext>
                </a:extLst>
              </a:tr>
            </a:tbl>
          </a:graphicData>
        </a:graphic>
      </p:graphicFrame>
    </p:spTree>
    <p:extLst>
      <p:ext uri="{BB962C8B-B14F-4D97-AF65-F5344CB8AC3E}">
        <p14:creationId xmlns:p14="http://schemas.microsoft.com/office/powerpoint/2010/main" val="7188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E5E762-890B-065C-0062-F1EDDDDCA997}"/>
              </a:ext>
            </a:extLst>
          </p:cNvPr>
          <p:cNvSpPr>
            <a:spLocks noGrp="1"/>
          </p:cNvSpPr>
          <p:nvPr>
            <p:ph type="sldNum" sz="quarter" idx="12"/>
          </p:nvPr>
        </p:nvSpPr>
        <p:spPr/>
        <p:txBody>
          <a:bodyPr/>
          <a:lstStyle/>
          <a:p>
            <a:fld id="{4C24C597-01F2-4650-9249-A96EC1CE4FD4}" type="slidenum">
              <a:rPr lang="en-ID" smtClean="0"/>
              <a:t>35</a:t>
            </a:fld>
            <a:endParaRPr lang="en-ID"/>
          </a:p>
        </p:txBody>
      </p:sp>
      <p:pic>
        <p:nvPicPr>
          <p:cNvPr id="1026" name="Picture 2">
            <a:extLst>
              <a:ext uri="{FF2B5EF4-FFF2-40B4-BE49-F238E27FC236}">
                <a16:creationId xmlns:a16="http://schemas.microsoft.com/office/drawing/2014/main" id="{05E9A7D0-CB0A-F34B-98EF-059E1F552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638" y="1362075"/>
            <a:ext cx="732472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999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166B6A-CD9C-CD62-E838-911620E2DAC2}"/>
              </a:ext>
            </a:extLst>
          </p:cNvPr>
          <p:cNvSpPr>
            <a:spLocks noGrp="1"/>
          </p:cNvSpPr>
          <p:nvPr>
            <p:ph type="sldNum" sz="quarter" idx="12"/>
          </p:nvPr>
        </p:nvSpPr>
        <p:spPr/>
        <p:txBody>
          <a:bodyPr/>
          <a:lstStyle/>
          <a:p>
            <a:fld id="{4C24C597-01F2-4650-9249-A96EC1CE4FD4}" type="slidenum">
              <a:rPr lang="en-ID" smtClean="0"/>
              <a:t>36</a:t>
            </a:fld>
            <a:endParaRPr lang="en-ID"/>
          </a:p>
        </p:txBody>
      </p:sp>
      <p:grpSp>
        <p:nvGrpSpPr>
          <p:cNvPr id="12" name="Group 11">
            <a:extLst>
              <a:ext uri="{FF2B5EF4-FFF2-40B4-BE49-F238E27FC236}">
                <a16:creationId xmlns:a16="http://schemas.microsoft.com/office/drawing/2014/main" id="{37C9B029-F7A9-43B8-E261-E9DA949960D5}"/>
              </a:ext>
            </a:extLst>
          </p:cNvPr>
          <p:cNvGrpSpPr/>
          <p:nvPr/>
        </p:nvGrpSpPr>
        <p:grpSpPr>
          <a:xfrm>
            <a:off x="1248824" y="329157"/>
            <a:ext cx="9792928" cy="5595967"/>
            <a:chOff x="-14923" y="25564"/>
            <a:chExt cx="2127250" cy="1554551"/>
          </a:xfrm>
        </p:grpSpPr>
        <p:pic>
          <p:nvPicPr>
            <p:cNvPr id="14" name="Picture 13">
              <a:extLst>
                <a:ext uri="{FF2B5EF4-FFF2-40B4-BE49-F238E27FC236}">
                  <a16:creationId xmlns:a16="http://schemas.microsoft.com/office/drawing/2014/main" id="{32A395AF-59F9-BA85-089D-13E55774C3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23" y="193275"/>
              <a:ext cx="2127250" cy="1386840"/>
            </a:xfrm>
            <a:prstGeom prst="rect">
              <a:avLst/>
            </a:prstGeom>
          </p:spPr>
        </p:pic>
        <p:sp>
          <p:nvSpPr>
            <p:cNvPr id="15" name="Text Box 2">
              <a:extLst>
                <a:ext uri="{FF2B5EF4-FFF2-40B4-BE49-F238E27FC236}">
                  <a16:creationId xmlns:a16="http://schemas.microsoft.com/office/drawing/2014/main" id="{97B63C97-1968-C1F9-29CB-F67F8EA04A2E}"/>
                </a:ext>
              </a:extLst>
            </p:cNvPr>
            <p:cNvSpPr txBox="1">
              <a:spLocks noChangeArrowheads="1"/>
            </p:cNvSpPr>
            <p:nvPr/>
          </p:nvSpPr>
          <p:spPr bwMode="auto">
            <a:xfrm>
              <a:off x="0" y="25564"/>
              <a:ext cx="2097405" cy="24384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algn="ctr">
                <a:lnSpc>
                  <a:spcPct val="107000"/>
                </a:lnSpc>
                <a:spcAft>
                  <a:spcPts val="800"/>
                </a:spcAft>
              </a:pPr>
              <a:r>
                <a:rPr lang="en-SG" sz="2000" b="1">
                  <a:solidFill>
                    <a:srgbClr val="595959"/>
                  </a:solidFill>
                  <a:effectLst/>
                  <a:latin typeface="Gotham" panose="02000504020000020004" pitchFamily="2" charset="0"/>
                  <a:ea typeface="Arial" panose="020B0604020202020204" pitchFamily="34" charset="0"/>
                  <a:cs typeface="Arial" panose="020B0604020202020204" pitchFamily="34" charset="0"/>
                </a:rPr>
                <a:t>HISTORICAL SHARE PRICE</a:t>
              </a:r>
              <a:endParaRPr lang="en-SG" sz="2000">
                <a:effectLst/>
                <a:latin typeface="Gotham" panose="02000504020000020004" pitchFamily="2" charset="0"/>
                <a:ea typeface="Arial" panose="020B0604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6C69824C-5B75-4758-D3CF-E10316DAAA63}"/>
              </a:ext>
            </a:extLst>
          </p:cNvPr>
          <p:cNvSpPr txBox="1"/>
          <p:nvPr/>
        </p:nvSpPr>
        <p:spPr>
          <a:xfrm>
            <a:off x="8078744" y="6181710"/>
            <a:ext cx="1301959" cy="461665"/>
          </a:xfrm>
          <a:prstGeom prst="rect">
            <a:avLst/>
          </a:prstGeom>
          <a:noFill/>
        </p:spPr>
        <p:txBody>
          <a:bodyPr wrap="none" rtlCol="0">
            <a:spAutoFit/>
          </a:bodyPr>
          <a:lstStyle/>
          <a:p>
            <a:r>
              <a:rPr kumimoji="0" lang="en-ID" sz="1200" b="0" i="1" u="none" strike="noStrike" kern="1200" cap="none" spc="0" normalizeH="0" baseline="0" noProof="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Source: Refinitiv</a:t>
            </a:r>
            <a:endParaRPr kumimoji="0" lang="en-SG" sz="12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a:p>
            <a:endParaRPr lang="en-US" sz="1200"/>
          </a:p>
        </p:txBody>
      </p:sp>
    </p:spTree>
    <p:extLst>
      <p:ext uri="{BB962C8B-B14F-4D97-AF65-F5344CB8AC3E}">
        <p14:creationId xmlns:p14="http://schemas.microsoft.com/office/powerpoint/2010/main" val="29787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B79288-2C17-7415-C622-C6D56EFCAE09}"/>
              </a:ext>
            </a:extLst>
          </p:cNvPr>
          <p:cNvSpPr>
            <a:spLocks noGrp="1"/>
          </p:cNvSpPr>
          <p:nvPr>
            <p:ph type="sldNum" sz="quarter" idx="12"/>
          </p:nvPr>
        </p:nvSpPr>
        <p:spPr/>
        <p:txBody>
          <a:bodyPr/>
          <a:lstStyle/>
          <a:p>
            <a:fld id="{4C24C597-01F2-4650-9249-A96EC1CE4FD4}" type="slidenum">
              <a:rPr lang="en-ID" smtClean="0"/>
              <a:t>37</a:t>
            </a:fld>
            <a:endParaRPr lang="en-ID"/>
          </a:p>
        </p:txBody>
      </p:sp>
      <p:grpSp>
        <p:nvGrpSpPr>
          <p:cNvPr id="6" name="Group 5">
            <a:extLst>
              <a:ext uri="{FF2B5EF4-FFF2-40B4-BE49-F238E27FC236}">
                <a16:creationId xmlns:a16="http://schemas.microsoft.com/office/drawing/2014/main" id="{9909EFC4-5EDB-2D31-D44F-B14F7256DCCD}"/>
              </a:ext>
            </a:extLst>
          </p:cNvPr>
          <p:cNvGrpSpPr/>
          <p:nvPr/>
        </p:nvGrpSpPr>
        <p:grpSpPr>
          <a:xfrm>
            <a:off x="1895332" y="790415"/>
            <a:ext cx="8074578" cy="5832365"/>
            <a:chOff x="-408985" y="-13122"/>
            <a:chExt cx="2778805" cy="2469147"/>
          </a:xfrm>
        </p:grpSpPr>
        <p:sp>
          <p:nvSpPr>
            <p:cNvPr id="7" name="Text Box 515">
              <a:extLst>
                <a:ext uri="{FF2B5EF4-FFF2-40B4-BE49-F238E27FC236}">
                  <a16:creationId xmlns:a16="http://schemas.microsoft.com/office/drawing/2014/main" id="{0DFC1224-3CAB-D95E-57D8-24EA160362D5}"/>
                </a:ext>
              </a:extLst>
            </p:cNvPr>
            <p:cNvSpPr txBox="1"/>
            <p:nvPr/>
          </p:nvSpPr>
          <p:spPr>
            <a:xfrm>
              <a:off x="148590" y="2298860"/>
              <a:ext cx="2002291" cy="157165"/>
            </a:xfrm>
            <a:prstGeom prst="rect">
              <a:avLst/>
            </a:prstGeom>
            <a:solidFill>
              <a:srgbClr val="FDF6EF"/>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r">
                <a:lnSpc>
                  <a:spcPct val="107000"/>
                </a:lnSpc>
                <a:spcAft>
                  <a:spcPts val="1000"/>
                </a:spcAft>
              </a:pPr>
              <a:r>
                <a:rPr lang="en-ID" sz="1200" i="1">
                  <a:solidFill>
                    <a:srgbClr val="44546A"/>
                  </a:solidFill>
                  <a:effectLst/>
                  <a:latin typeface="Arial" panose="020B0604020202020204" pitchFamily="34" charset="0"/>
                  <a:ea typeface="Arial" panose="020B0604020202020204" pitchFamily="34" charset="0"/>
                  <a:cs typeface="Arial" panose="020B0604020202020204" pitchFamily="34" charset="0"/>
                </a:rPr>
                <a:t>Source: ResearchAndMarkets</a:t>
              </a:r>
              <a:endParaRPr lang="en-SG" sz="1200">
                <a:effectLst/>
                <a:latin typeface="Arial" panose="020B0604020202020204" pitchFamily="34" charset="0"/>
                <a:ea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F90B1409-A2B2-FCC9-2D15-325062CE9682}"/>
                </a:ext>
              </a:extLst>
            </p:cNvPr>
            <p:cNvGraphicFramePr/>
            <p:nvPr>
              <p:extLst>
                <p:ext uri="{D42A27DB-BD31-4B8C-83A1-F6EECF244321}">
                  <p14:modId xmlns:p14="http://schemas.microsoft.com/office/powerpoint/2010/main" val="2321300571"/>
                </p:ext>
              </p:extLst>
            </p:nvPr>
          </p:nvGraphicFramePr>
          <p:xfrm>
            <a:off x="-408985" y="-13122"/>
            <a:ext cx="2778805" cy="2292137"/>
          </p:xfrm>
          <a:graphic>
            <a:graphicData uri="http://schemas.openxmlformats.org/drawingml/2006/chart">
              <c:chart xmlns:c="http://schemas.openxmlformats.org/drawingml/2006/chart" xmlns:r="http://schemas.openxmlformats.org/officeDocument/2006/relationships" r:id="rId2"/>
            </a:graphicData>
          </a:graphic>
        </p:graphicFrame>
      </p:grpSp>
    </p:spTree>
    <p:extLst>
      <p:ext uri="{BB962C8B-B14F-4D97-AF65-F5344CB8AC3E}">
        <p14:creationId xmlns:p14="http://schemas.microsoft.com/office/powerpoint/2010/main" val="3472502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B79288-2C17-7415-C622-C6D56EFCAE09}"/>
              </a:ext>
            </a:extLst>
          </p:cNvPr>
          <p:cNvSpPr>
            <a:spLocks noGrp="1"/>
          </p:cNvSpPr>
          <p:nvPr>
            <p:ph type="sldNum" sz="quarter" idx="12"/>
          </p:nvPr>
        </p:nvSpPr>
        <p:spPr/>
        <p:txBody>
          <a:bodyPr/>
          <a:lstStyle/>
          <a:p>
            <a:fld id="{4C24C597-01F2-4650-9249-A96EC1CE4FD4}" type="slidenum">
              <a:rPr lang="en-ID" smtClean="0"/>
              <a:t>38</a:t>
            </a:fld>
            <a:endParaRPr lang="en-ID"/>
          </a:p>
        </p:txBody>
      </p:sp>
      <p:graphicFrame>
        <p:nvGraphicFramePr>
          <p:cNvPr id="2" name="Chart 1">
            <a:extLst>
              <a:ext uri="{FF2B5EF4-FFF2-40B4-BE49-F238E27FC236}">
                <a16:creationId xmlns:a16="http://schemas.microsoft.com/office/drawing/2014/main" id="{0BECAD32-47BC-C225-8F6C-C9AEA1CC29AF}"/>
              </a:ext>
            </a:extLst>
          </p:cNvPr>
          <p:cNvGraphicFramePr/>
          <p:nvPr>
            <p:extLst>
              <p:ext uri="{D42A27DB-BD31-4B8C-83A1-F6EECF244321}">
                <p14:modId xmlns:p14="http://schemas.microsoft.com/office/powerpoint/2010/main" val="893035509"/>
              </p:ext>
            </p:extLst>
          </p:nvPr>
        </p:nvGraphicFramePr>
        <p:xfrm>
          <a:off x="1879134" y="545285"/>
          <a:ext cx="8095375" cy="5960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0863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B79288-2C17-7415-C622-C6D56EFCAE09}"/>
              </a:ext>
            </a:extLst>
          </p:cNvPr>
          <p:cNvSpPr>
            <a:spLocks noGrp="1"/>
          </p:cNvSpPr>
          <p:nvPr>
            <p:ph type="sldNum" sz="quarter" idx="12"/>
          </p:nvPr>
        </p:nvSpPr>
        <p:spPr/>
        <p:txBody>
          <a:bodyPr/>
          <a:lstStyle/>
          <a:p>
            <a:fld id="{4C24C597-01F2-4650-9249-A96EC1CE4FD4}" type="slidenum">
              <a:rPr lang="en-ID" smtClean="0"/>
              <a:t>39</a:t>
            </a:fld>
            <a:endParaRPr lang="en-ID"/>
          </a:p>
        </p:txBody>
      </p:sp>
      <p:grpSp>
        <p:nvGrpSpPr>
          <p:cNvPr id="3" name="Group 2">
            <a:extLst>
              <a:ext uri="{FF2B5EF4-FFF2-40B4-BE49-F238E27FC236}">
                <a16:creationId xmlns:a16="http://schemas.microsoft.com/office/drawing/2014/main" id="{73C78FD2-25B9-8781-7800-3502167E04FA}"/>
              </a:ext>
            </a:extLst>
          </p:cNvPr>
          <p:cNvGrpSpPr/>
          <p:nvPr/>
        </p:nvGrpSpPr>
        <p:grpSpPr>
          <a:xfrm>
            <a:off x="2353455" y="423836"/>
            <a:ext cx="7450111" cy="5982244"/>
            <a:chOff x="-17584" y="-15240"/>
            <a:chExt cx="2304199" cy="1783081"/>
          </a:xfrm>
        </p:grpSpPr>
        <p:sp>
          <p:nvSpPr>
            <p:cNvPr id="4" name="Text Box 1705347499">
              <a:extLst>
                <a:ext uri="{FF2B5EF4-FFF2-40B4-BE49-F238E27FC236}">
                  <a16:creationId xmlns:a16="http://schemas.microsoft.com/office/drawing/2014/main" id="{D8590A1B-C644-C733-D503-1BB3FF3C8D0E}"/>
                </a:ext>
              </a:extLst>
            </p:cNvPr>
            <p:cNvSpPr txBox="1"/>
            <p:nvPr/>
          </p:nvSpPr>
          <p:spPr>
            <a:xfrm rot="10800000">
              <a:off x="-17584" y="188581"/>
              <a:ext cx="609600" cy="1283775"/>
            </a:xfrm>
            <a:prstGeom prst="rect">
              <a:avLst/>
            </a:prstGeom>
            <a:no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D" sz="1600" i="1">
                  <a:solidFill>
                    <a:srgbClr val="595959"/>
                  </a:solidFill>
                  <a:effectLst/>
                  <a:latin typeface="Gotham" panose="02000504050000020004" pitchFamily="2" charset="0"/>
                  <a:ea typeface="Arial" panose="020B0604020202020204" pitchFamily="34" charset="0"/>
                  <a:cs typeface="Arial" panose="020B0604020202020204" pitchFamily="34" charset="0"/>
                </a:rPr>
                <a:t>Specialist Outpatient Clinic Patient wait time (days)</a:t>
              </a:r>
              <a:endParaRPr lang="en-SG" sz="1600">
                <a:effectLst/>
                <a:latin typeface="Gotham" panose="02000504050000020004" pitchFamily="2" charset="0"/>
                <a:ea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768D408-4F22-6CB8-EF1A-AD9E0D0DF7F0}"/>
                </a:ext>
              </a:extLst>
            </p:cNvPr>
            <p:cNvGrpSpPr/>
            <p:nvPr/>
          </p:nvGrpSpPr>
          <p:grpSpPr>
            <a:xfrm>
              <a:off x="274638" y="-15240"/>
              <a:ext cx="2011977" cy="1783081"/>
              <a:chOff x="162679" y="-10735"/>
              <a:chExt cx="2011977" cy="1256114"/>
            </a:xfrm>
          </p:grpSpPr>
          <p:grpSp>
            <p:nvGrpSpPr>
              <p:cNvPr id="7" name="Group 6">
                <a:extLst>
                  <a:ext uri="{FF2B5EF4-FFF2-40B4-BE49-F238E27FC236}">
                    <a16:creationId xmlns:a16="http://schemas.microsoft.com/office/drawing/2014/main" id="{F2561324-73CD-762F-56B1-483880B7B285}"/>
                  </a:ext>
                </a:extLst>
              </p:cNvPr>
              <p:cNvGrpSpPr/>
              <p:nvPr/>
            </p:nvGrpSpPr>
            <p:grpSpPr>
              <a:xfrm>
                <a:off x="162679" y="-10735"/>
                <a:ext cx="1988520" cy="1047945"/>
                <a:chOff x="162679" y="-10735"/>
                <a:chExt cx="1988520" cy="1047945"/>
              </a:xfrm>
            </p:grpSpPr>
            <p:pic>
              <p:nvPicPr>
                <p:cNvPr id="9" name="Picture 8">
                  <a:extLst>
                    <a:ext uri="{FF2B5EF4-FFF2-40B4-BE49-F238E27FC236}">
                      <a16:creationId xmlns:a16="http://schemas.microsoft.com/office/drawing/2014/main" id="{0BE8ABA3-3A86-F7A1-D9B8-D1971EAD59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338" b="-1310"/>
                <a:stretch/>
              </p:blipFill>
              <p:spPr bwMode="auto">
                <a:xfrm>
                  <a:off x="243837" y="211062"/>
                  <a:ext cx="1907362" cy="826148"/>
                </a:xfrm>
                <a:prstGeom prst="rect">
                  <a:avLst/>
                </a:prstGeom>
                <a:noFill/>
                <a:ln>
                  <a:noFill/>
                </a:ln>
                <a:extLst>
                  <a:ext uri="{53640926-AAD7-44D8-BBD7-CCE9431645EC}">
                    <a14:shadowObscured xmlns:a14="http://schemas.microsoft.com/office/drawing/2010/main"/>
                  </a:ext>
                </a:extLst>
              </p:spPr>
            </p:pic>
            <p:sp>
              <p:nvSpPr>
                <p:cNvPr id="10" name="Text Box 512">
                  <a:extLst>
                    <a:ext uri="{FF2B5EF4-FFF2-40B4-BE49-F238E27FC236}">
                      <a16:creationId xmlns:a16="http://schemas.microsoft.com/office/drawing/2014/main" id="{FF665B3F-4CDA-E9E5-3256-9D293208DC85}"/>
                    </a:ext>
                  </a:extLst>
                </p:cNvPr>
                <p:cNvSpPr txBox="1"/>
                <p:nvPr/>
              </p:nvSpPr>
              <p:spPr>
                <a:xfrm>
                  <a:off x="162679" y="-10735"/>
                  <a:ext cx="1810491" cy="193248"/>
                </a:xfrm>
                <a:prstGeom prst="rect">
                  <a:avLst/>
                </a:prstGeom>
                <a:solidFill>
                  <a:prstClr val="white">
                    <a:alpha val="0"/>
                  </a:prstClr>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en-ID" sz="2000" b="1">
                      <a:solidFill>
                        <a:prstClr val="black">
                          <a:lumMod val="65000"/>
                          <a:lumOff val="35000"/>
                        </a:prstClr>
                      </a:solidFill>
                      <a:latin typeface="Gotham" panose="02000504020000020004" pitchFamily="2" charset="0"/>
                    </a:rPr>
                    <a:t>PROJECTED INCREASE IN WAIT TIMES</a:t>
                  </a:r>
                  <a:endParaRPr lang="en-SG" sz="2000" b="1">
                    <a:solidFill>
                      <a:prstClr val="black">
                        <a:lumMod val="65000"/>
                        <a:lumOff val="35000"/>
                      </a:prstClr>
                    </a:solidFill>
                    <a:latin typeface="Gotham" panose="02000504020000020004" pitchFamily="2" charset="0"/>
                  </a:endParaRPr>
                </a:p>
              </p:txBody>
            </p:sp>
          </p:grpSp>
          <p:sp>
            <p:nvSpPr>
              <p:cNvPr id="8" name="Text Box 515">
                <a:extLst>
                  <a:ext uri="{FF2B5EF4-FFF2-40B4-BE49-F238E27FC236}">
                    <a16:creationId xmlns:a16="http://schemas.microsoft.com/office/drawing/2014/main" id="{224ECC6D-9D29-B13B-C81C-50F0FCC4BB8B}"/>
                  </a:ext>
                </a:extLst>
              </p:cNvPr>
              <p:cNvSpPr txBox="1"/>
              <p:nvPr/>
            </p:nvSpPr>
            <p:spPr>
              <a:xfrm>
                <a:off x="162679" y="1127810"/>
                <a:ext cx="2011977" cy="117569"/>
              </a:xfrm>
              <a:prstGeom prst="rect">
                <a:avLst/>
              </a:prstGeom>
              <a:solidFill>
                <a:prstClr val="white">
                  <a:alpha val="0"/>
                </a:prstClr>
              </a:solidFill>
              <a:ln>
                <a:noFill/>
              </a:ln>
              <a:effectLst>
                <a:outerShdw blurRad="50800" dist="50800" dir="5400000" algn="ctr" rotWithShape="0">
                  <a:srgbClr val="000000">
                    <a:alpha val="0"/>
                  </a:srgbClr>
                </a:outerShdw>
              </a:effectLst>
            </p:spPr>
            <p:txBody>
              <a:bodyPr rot="0" spcFirstLastPara="0" vert="horz" wrap="square" lIns="0" tIns="0" rIns="0" bIns="0" numCol="1" spcCol="0" rtlCol="0" fromWordArt="0" anchor="t" anchorCtr="0" forceAA="0" compatLnSpc="1">
                <a:prstTxWarp prst="textNoShape">
                  <a:avLst/>
                </a:prstTxWarp>
                <a:noAutofit/>
              </a:bodyPr>
              <a:lstStyle/>
              <a:p>
                <a:pPr algn="r">
                  <a:spcAft>
                    <a:spcPts val="1000"/>
                  </a:spcAft>
                </a:pPr>
                <a:r>
                  <a:rPr lang="en-ID" sz="1200" i="1">
                    <a:solidFill>
                      <a:srgbClr val="44546A"/>
                    </a:solidFill>
                    <a:effectLst/>
                    <a:latin typeface="Gotham" panose="02000504050000020004" pitchFamily="2" charset="0"/>
                    <a:ea typeface="Arial" panose="020B0604020202020204" pitchFamily="34" charset="0"/>
                    <a:cs typeface="Arial" panose="020B0604020202020204" pitchFamily="34" charset="0"/>
                  </a:rPr>
                  <a:t>Source: NUS School of Public Health Forecast</a:t>
                </a:r>
                <a:endParaRPr lang="en-SG" sz="1200" i="1">
                  <a:solidFill>
                    <a:srgbClr val="44546A"/>
                  </a:solidFill>
                  <a:effectLst/>
                  <a:latin typeface="Gotham" panose="02000504050000020004" pitchFamily="2" charset="0"/>
                  <a:ea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69571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D443EB-0C2B-9BD2-72B2-FD907FA0435E}"/>
              </a:ext>
            </a:extLst>
          </p:cNvPr>
          <p:cNvSpPr>
            <a:spLocks noGrp="1"/>
          </p:cNvSpPr>
          <p:nvPr>
            <p:ph type="sldNum" sz="quarter" idx="12"/>
          </p:nvPr>
        </p:nvSpPr>
        <p:spPr/>
        <p:txBody>
          <a:bodyPr/>
          <a:lstStyle/>
          <a:p>
            <a:fld id="{4C24C597-01F2-4650-9249-A96EC1CE4FD4}" type="slidenum">
              <a:rPr lang="en-ID" smtClean="0"/>
              <a:t>4</a:t>
            </a:fld>
            <a:endParaRPr lang="en-ID"/>
          </a:p>
        </p:txBody>
      </p:sp>
      <p:sp>
        <p:nvSpPr>
          <p:cNvPr id="9" name="object 23">
            <a:extLst>
              <a:ext uri="{FF2B5EF4-FFF2-40B4-BE49-F238E27FC236}">
                <a16:creationId xmlns:a16="http://schemas.microsoft.com/office/drawing/2014/main" id="{35894BBD-DE1E-A6B4-1797-393F2CCA0873}"/>
              </a:ext>
            </a:extLst>
          </p:cNvPr>
          <p:cNvSpPr txBox="1">
            <a:spLocks/>
          </p:cNvSpPr>
          <p:nvPr/>
        </p:nvSpPr>
        <p:spPr>
          <a:xfrm>
            <a:off x="377728" y="316860"/>
            <a:ext cx="10899871"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IHH one of few players able to treat any complexity of illness</a:t>
            </a:r>
          </a:p>
        </p:txBody>
      </p:sp>
      <p:sp>
        <p:nvSpPr>
          <p:cNvPr id="15" name="Slide Number Placeholder 3">
            <a:extLst>
              <a:ext uri="{FF2B5EF4-FFF2-40B4-BE49-F238E27FC236}">
                <a16:creationId xmlns:a16="http://schemas.microsoft.com/office/drawing/2014/main" id="{10613396-8B15-CBD8-39B0-DEBFC1971B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C24C597-01F2-4650-9249-A96EC1CE4FD4}" type="slidenum">
              <a:rPr lang="en-ID" smtClean="0"/>
              <a:pPr/>
              <a:t>4</a:t>
            </a:fld>
            <a:endParaRPr lang="en-ID"/>
          </a:p>
        </p:txBody>
      </p:sp>
      <p:grpSp>
        <p:nvGrpSpPr>
          <p:cNvPr id="5" name="Group 4">
            <a:extLst>
              <a:ext uri="{FF2B5EF4-FFF2-40B4-BE49-F238E27FC236}">
                <a16:creationId xmlns:a16="http://schemas.microsoft.com/office/drawing/2014/main" id="{BC287986-0023-A9F6-22F9-F4D215A29E1C}"/>
              </a:ext>
            </a:extLst>
          </p:cNvPr>
          <p:cNvGrpSpPr/>
          <p:nvPr/>
        </p:nvGrpSpPr>
        <p:grpSpPr>
          <a:xfrm>
            <a:off x="1600553" y="1628714"/>
            <a:ext cx="9169544" cy="4014345"/>
            <a:chOff x="-33707" y="2153919"/>
            <a:chExt cx="5893668" cy="2607537"/>
          </a:xfrm>
        </p:grpSpPr>
        <p:sp>
          <p:nvSpPr>
            <p:cNvPr id="26" name="Rectangle: Rounded Corners 25">
              <a:extLst>
                <a:ext uri="{FF2B5EF4-FFF2-40B4-BE49-F238E27FC236}">
                  <a16:creationId xmlns:a16="http://schemas.microsoft.com/office/drawing/2014/main" id="{CCEB4290-1FA6-293C-63DE-E8EEF3E721D8}"/>
                </a:ext>
              </a:extLst>
            </p:cNvPr>
            <p:cNvSpPr/>
            <p:nvPr/>
          </p:nvSpPr>
          <p:spPr>
            <a:xfrm>
              <a:off x="261191" y="2153919"/>
              <a:ext cx="1720786" cy="1739894"/>
            </a:xfrm>
            <a:prstGeom prst="roundRect">
              <a:avLst>
                <a:gd name="adj" fmla="val 12554"/>
              </a:avLst>
            </a:prstGeom>
            <a:solidFill>
              <a:srgbClr val="79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Rounded Corners 24">
              <a:extLst>
                <a:ext uri="{FF2B5EF4-FFF2-40B4-BE49-F238E27FC236}">
                  <a16:creationId xmlns:a16="http://schemas.microsoft.com/office/drawing/2014/main" id="{413886E5-82EB-517F-6EB5-3286A404C55C}"/>
                </a:ext>
              </a:extLst>
            </p:cNvPr>
            <p:cNvSpPr/>
            <p:nvPr/>
          </p:nvSpPr>
          <p:spPr>
            <a:xfrm>
              <a:off x="3857054" y="2153919"/>
              <a:ext cx="1720786" cy="1739893"/>
            </a:xfrm>
            <a:prstGeom prst="roundRect">
              <a:avLst>
                <a:gd name="adj" fmla="val 12554"/>
              </a:avLst>
            </a:prstGeom>
            <a:solidFill>
              <a:srgbClr val="376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Rounded Corners 18">
              <a:extLst>
                <a:ext uri="{FF2B5EF4-FFF2-40B4-BE49-F238E27FC236}">
                  <a16:creationId xmlns:a16="http://schemas.microsoft.com/office/drawing/2014/main" id="{F045735E-FFBE-3DFB-FF5E-1E025FF06E03}"/>
                </a:ext>
              </a:extLst>
            </p:cNvPr>
            <p:cNvSpPr/>
            <p:nvPr/>
          </p:nvSpPr>
          <p:spPr>
            <a:xfrm>
              <a:off x="2059071" y="2153919"/>
              <a:ext cx="1720786" cy="1739893"/>
            </a:xfrm>
            <a:prstGeom prst="roundRect">
              <a:avLst>
                <a:gd name="adj" fmla="val 12554"/>
              </a:avLst>
            </a:prstGeom>
            <a:solidFill>
              <a:srgbClr val="5C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C8BB3692-8BAE-3475-829B-DD4A61C8C24F}"/>
                </a:ext>
              </a:extLst>
            </p:cNvPr>
            <p:cNvSpPr txBox="1"/>
            <p:nvPr/>
          </p:nvSpPr>
          <p:spPr>
            <a:xfrm>
              <a:off x="-33707" y="2394125"/>
              <a:ext cx="2310581" cy="1259481"/>
            </a:xfrm>
            <a:prstGeom prst="rect">
              <a:avLst/>
            </a:prstGeom>
            <a:noFill/>
          </p:spPr>
          <p:txBody>
            <a:bodyPr wrap="square" rtlCol="0">
              <a:spAutoFit/>
            </a:bodyPr>
            <a:lstStyle/>
            <a:p>
              <a:pPr algn="ctr"/>
              <a:r>
                <a:rPr lang="en-US" sz="2000" b="1">
                  <a:solidFill>
                    <a:schemeClr val="bg1"/>
                  </a:solidFill>
                  <a:latin typeface="Gotham" panose="02000504050000020004" pitchFamily="2" charset="0"/>
                  <a:ea typeface="Futura" panose="02020800000000000000" pitchFamily="18" charset="0"/>
                  <a:cs typeface="Futura" panose="02020800000000000000" pitchFamily="18" charset="0"/>
                </a:rPr>
                <a:t>Primary Care </a:t>
              </a:r>
            </a:p>
            <a:p>
              <a:pPr algn="ctr"/>
              <a:r>
                <a:rPr lang="en-US" sz="2000" b="1">
                  <a:solidFill>
                    <a:schemeClr val="bg1"/>
                  </a:solidFill>
                  <a:latin typeface="Gotham" panose="02000504050000020004" pitchFamily="2" charset="0"/>
                  <a:ea typeface="Futura" panose="02020800000000000000" pitchFamily="18" charset="0"/>
                  <a:cs typeface="Futura" panose="02020800000000000000" pitchFamily="18" charset="0"/>
                </a:rPr>
                <a:t>clinics</a:t>
              </a:r>
            </a:p>
            <a:p>
              <a:pPr algn="ctr"/>
              <a:endParaRPr lang="en-US" sz="2000" b="1">
                <a:solidFill>
                  <a:schemeClr val="bg1"/>
                </a:solidFill>
                <a:latin typeface="Gotham" panose="02000504050000020004" pitchFamily="2" charset="0"/>
                <a:ea typeface="Futura" panose="02020800000000000000" pitchFamily="18" charset="0"/>
                <a:cs typeface="Futura" panose="02020800000000000000" pitchFamily="18" charset="0"/>
              </a:endParaRPr>
            </a:p>
            <a:p>
              <a:pPr algn="ctr"/>
              <a:endParaRPr lang="en-US" sz="2000" b="1">
                <a:solidFill>
                  <a:schemeClr val="bg1"/>
                </a:solidFill>
                <a:latin typeface="Gotham" panose="02000504050000020004" pitchFamily="2" charset="0"/>
                <a:ea typeface="Futura" panose="02020800000000000000" pitchFamily="18" charset="0"/>
                <a:cs typeface="Futura" panose="02020800000000000000" pitchFamily="18" charset="0"/>
              </a:endParaRPr>
            </a:p>
            <a:p>
              <a:pPr algn="ctr"/>
              <a:r>
                <a:rPr lang="en-US" sz="2000">
                  <a:solidFill>
                    <a:schemeClr val="bg1"/>
                  </a:solidFill>
                  <a:latin typeface="Gotham" panose="02000504050000020004" pitchFamily="2" charset="0"/>
                  <a:ea typeface="Futura" panose="02020800000000000000" pitchFamily="18" charset="0"/>
                  <a:cs typeface="Futura" panose="02020800000000000000" pitchFamily="18" charset="0"/>
                </a:rPr>
                <a:t>General </a:t>
              </a:r>
            </a:p>
            <a:p>
              <a:pPr algn="ctr"/>
              <a:r>
                <a:rPr lang="en-US" sz="2000">
                  <a:solidFill>
                    <a:schemeClr val="bg1"/>
                  </a:solidFill>
                  <a:latin typeface="Gotham" panose="02000504050000020004" pitchFamily="2" charset="0"/>
                  <a:ea typeface="Futura" panose="02020800000000000000" pitchFamily="18" charset="0"/>
                  <a:cs typeface="Futura" panose="02020800000000000000" pitchFamily="18" charset="0"/>
                </a:rPr>
                <a:t>medication</a:t>
              </a:r>
              <a:endParaRPr lang="en-US" sz="1600">
                <a:solidFill>
                  <a:schemeClr val="bg1"/>
                </a:solidFill>
                <a:latin typeface="Gotham" panose="02000504050000020004" pitchFamily="2" charset="0"/>
                <a:ea typeface="Futura" panose="02020800000000000000" pitchFamily="18" charset="0"/>
                <a:cs typeface="Futura" panose="02020800000000000000" pitchFamily="18" charset="0"/>
              </a:endParaRPr>
            </a:p>
          </p:txBody>
        </p:sp>
        <p:sp>
          <p:nvSpPr>
            <p:cNvPr id="21" name="TextBox 20">
              <a:extLst>
                <a:ext uri="{FF2B5EF4-FFF2-40B4-BE49-F238E27FC236}">
                  <a16:creationId xmlns:a16="http://schemas.microsoft.com/office/drawing/2014/main" id="{9256F0DB-1766-1251-F3D9-7418EF107407}"/>
                </a:ext>
              </a:extLst>
            </p:cNvPr>
            <p:cNvSpPr txBox="1"/>
            <p:nvPr/>
          </p:nvSpPr>
          <p:spPr>
            <a:xfrm>
              <a:off x="3574933" y="2394125"/>
              <a:ext cx="2285028" cy="1259481"/>
            </a:xfrm>
            <a:prstGeom prst="rect">
              <a:avLst/>
            </a:prstGeom>
            <a:noFill/>
          </p:spPr>
          <p:txBody>
            <a:bodyPr wrap="square" rtlCol="0">
              <a:spAutoFit/>
            </a:bodyPr>
            <a:lstStyle/>
            <a:p>
              <a:pPr algn="ctr"/>
              <a:r>
                <a:rPr lang="en-US" sz="2000" b="1">
                  <a:solidFill>
                    <a:schemeClr val="bg1"/>
                  </a:solidFill>
                  <a:latin typeface="Gotham" panose="02000504050000020004" pitchFamily="2" charset="0"/>
                  <a:ea typeface="Roboto" panose="02000000000000000000" pitchFamily="2" charset="0"/>
                </a:rPr>
                <a:t>Tertiary Care</a:t>
              </a:r>
            </a:p>
            <a:p>
              <a:pPr algn="ctr"/>
              <a:r>
                <a:rPr lang="en-US" sz="2000" b="1">
                  <a:solidFill>
                    <a:schemeClr val="bg1"/>
                  </a:solidFill>
                  <a:latin typeface="Gotham" panose="02000504050000020004" pitchFamily="2" charset="0"/>
                  <a:ea typeface="Roboto" panose="02000000000000000000" pitchFamily="2" charset="0"/>
                </a:rPr>
                <a:t>hospitals</a:t>
              </a:r>
            </a:p>
            <a:p>
              <a:pPr algn="ctr"/>
              <a:endParaRPr lang="en-US" sz="2000" b="1">
                <a:solidFill>
                  <a:schemeClr val="bg1"/>
                </a:solidFill>
                <a:latin typeface="Gotham" panose="02000504050000020004" pitchFamily="2" charset="0"/>
                <a:ea typeface="Roboto" panose="02000000000000000000" pitchFamily="2" charset="0"/>
              </a:endParaRPr>
            </a:p>
            <a:p>
              <a:pPr algn="ctr"/>
              <a:endParaRPr lang="en-US" sz="2000" b="1">
                <a:solidFill>
                  <a:schemeClr val="bg1"/>
                </a:solidFill>
                <a:latin typeface="Gotham" panose="02000504050000020004" pitchFamily="2" charset="0"/>
                <a:ea typeface="Roboto" panose="02000000000000000000" pitchFamily="2" charset="0"/>
              </a:endParaRPr>
            </a:p>
            <a:p>
              <a:pPr algn="ctr"/>
              <a:r>
                <a:rPr lang="en-US" sz="2000">
                  <a:solidFill>
                    <a:schemeClr val="bg1"/>
                  </a:solidFill>
                  <a:latin typeface="Gotham" panose="02000504050000020004" pitchFamily="2" charset="0"/>
                  <a:ea typeface="Roboto" panose="02000000000000000000" pitchFamily="2" charset="0"/>
                </a:rPr>
                <a:t>Complex</a:t>
              </a:r>
            </a:p>
            <a:p>
              <a:pPr algn="ctr"/>
              <a:r>
                <a:rPr lang="en-US" sz="2000">
                  <a:solidFill>
                    <a:schemeClr val="bg1"/>
                  </a:solidFill>
                  <a:latin typeface="Gotham" panose="02000504050000020004" pitchFamily="2" charset="0"/>
                  <a:ea typeface="Roboto" panose="02000000000000000000" pitchFamily="2" charset="0"/>
                </a:rPr>
                <a:t>procedures</a:t>
              </a:r>
            </a:p>
          </p:txBody>
        </p:sp>
        <p:sp>
          <p:nvSpPr>
            <p:cNvPr id="22" name="TextBox 21">
              <a:extLst>
                <a:ext uri="{FF2B5EF4-FFF2-40B4-BE49-F238E27FC236}">
                  <a16:creationId xmlns:a16="http://schemas.microsoft.com/office/drawing/2014/main" id="{DCAED260-4137-8CF5-588B-509FF12F303D}"/>
                </a:ext>
              </a:extLst>
            </p:cNvPr>
            <p:cNvSpPr txBox="1"/>
            <p:nvPr/>
          </p:nvSpPr>
          <p:spPr>
            <a:xfrm>
              <a:off x="1770613" y="2394125"/>
              <a:ext cx="2310581" cy="1259481"/>
            </a:xfrm>
            <a:prstGeom prst="rect">
              <a:avLst/>
            </a:prstGeom>
            <a:noFill/>
          </p:spPr>
          <p:txBody>
            <a:bodyPr wrap="square" rtlCol="0">
              <a:spAutoFit/>
            </a:bodyPr>
            <a:lstStyle/>
            <a:p>
              <a:pPr algn="ctr"/>
              <a:r>
                <a:rPr lang="en-US" sz="2000" b="1">
                  <a:solidFill>
                    <a:schemeClr val="bg1"/>
                  </a:solidFill>
                  <a:latin typeface="Gotham" panose="02000504050000020004" pitchFamily="2" charset="0"/>
                  <a:ea typeface="Roboto" panose="02000000000000000000" pitchFamily="2" charset="0"/>
                </a:rPr>
                <a:t>Secondary Care</a:t>
              </a:r>
            </a:p>
            <a:p>
              <a:pPr algn="ctr"/>
              <a:r>
                <a:rPr lang="en-US" sz="2000" b="1">
                  <a:solidFill>
                    <a:schemeClr val="bg1"/>
                  </a:solidFill>
                  <a:latin typeface="Gotham" panose="02000504050000020004" pitchFamily="2" charset="0"/>
                  <a:ea typeface="Roboto" panose="02000000000000000000" pitchFamily="2" charset="0"/>
                </a:rPr>
                <a:t>hospitals</a:t>
              </a:r>
            </a:p>
            <a:p>
              <a:pPr algn="ctr"/>
              <a:endParaRPr lang="en-US" sz="2000" b="1">
                <a:solidFill>
                  <a:schemeClr val="bg1"/>
                </a:solidFill>
                <a:latin typeface="Gotham" panose="02000504050000020004" pitchFamily="2" charset="0"/>
                <a:ea typeface="Roboto" panose="02000000000000000000" pitchFamily="2" charset="0"/>
              </a:endParaRPr>
            </a:p>
            <a:p>
              <a:pPr algn="ctr"/>
              <a:endParaRPr lang="en-US" sz="2000" b="1">
                <a:solidFill>
                  <a:schemeClr val="bg1"/>
                </a:solidFill>
                <a:latin typeface="Gotham" panose="02000504050000020004" pitchFamily="2" charset="0"/>
                <a:ea typeface="Roboto" panose="02000000000000000000" pitchFamily="2" charset="0"/>
              </a:endParaRPr>
            </a:p>
            <a:p>
              <a:pPr algn="ctr"/>
              <a:r>
                <a:rPr lang="en-US" sz="2000">
                  <a:solidFill>
                    <a:schemeClr val="bg1"/>
                  </a:solidFill>
                  <a:latin typeface="Gotham" panose="02000504050000020004" pitchFamily="2" charset="0"/>
                  <a:ea typeface="Roboto" panose="02000000000000000000" pitchFamily="2" charset="0"/>
                </a:rPr>
                <a:t>Common </a:t>
              </a:r>
            </a:p>
            <a:p>
              <a:pPr algn="ctr"/>
              <a:r>
                <a:rPr lang="en-US" sz="2000">
                  <a:solidFill>
                    <a:schemeClr val="bg1"/>
                  </a:solidFill>
                  <a:latin typeface="Gotham" panose="02000504050000020004" pitchFamily="2" charset="0"/>
                  <a:ea typeface="Roboto" panose="02000000000000000000" pitchFamily="2" charset="0"/>
                </a:rPr>
                <a:t>procedures</a:t>
              </a:r>
            </a:p>
          </p:txBody>
        </p:sp>
        <p:sp>
          <p:nvSpPr>
            <p:cNvPr id="23" name="Arrow: Left-Right 22">
              <a:extLst>
                <a:ext uri="{FF2B5EF4-FFF2-40B4-BE49-F238E27FC236}">
                  <a16:creationId xmlns:a16="http://schemas.microsoft.com/office/drawing/2014/main" id="{19231A04-B876-2A0B-B739-16DB0D79B855}"/>
                </a:ext>
              </a:extLst>
            </p:cNvPr>
            <p:cNvSpPr/>
            <p:nvPr/>
          </p:nvSpPr>
          <p:spPr>
            <a:xfrm>
              <a:off x="261191" y="4140331"/>
              <a:ext cx="5316649" cy="621125"/>
            </a:xfrm>
            <a:prstGeom prst="leftRightArrow">
              <a:avLst>
                <a:gd name="adj1" fmla="val 72900"/>
                <a:gd name="adj2" fmla="val 67084"/>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i="1">
                  <a:latin typeface="Gotham" panose="02000504050000020004" pitchFamily="2" charset="0"/>
                </a:rPr>
                <a:t>INTEGRATED SERVICES</a:t>
              </a:r>
            </a:p>
          </p:txBody>
        </p:sp>
      </p:grpSp>
      <p:sp>
        <p:nvSpPr>
          <p:cNvPr id="27" name="object 4">
            <a:extLst>
              <a:ext uri="{FF2B5EF4-FFF2-40B4-BE49-F238E27FC236}">
                <a16:creationId xmlns:a16="http://schemas.microsoft.com/office/drawing/2014/main" id="{B810602A-3527-9919-53B6-889190B9F42B}"/>
              </a:ext>
            </a:extLst>
          </p:cNvPr>
          <p:cNvSpPr/>
          <p:nvPr/>
        </p:nvSpPr>
        <p:spPr>
          <a:xfrm flipV="1">
            <a:off x="-57178" y="87753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sp>
        <p:nvSpPr>
          <p:cNvPr id="49" name="TextBox 48">
            <a:extLst>
              <a:ext uri="{FF2B5EF4-FFF2-40B4-BE49-F238E27FC236}">
                <a16:creationId xmlns:a16="http://schemas.microsoft.com/office/drawing/2014/main" id="{95FB4054-7A95-99E0-4A54-7CD754314555}"/>
              </a:ext>
            </a:extLst>
          </p:cNvPr>
          <p:cNvSpPr txBox="1"/>
          <p:nvPr/>
        </p:nvSpPr>
        <p:spPr>
          <a:xfrm>
            <a:off x="8337666" y="6261913"/>
            <a:ext cx="2133688" cy="276999"/>
          </a:xfrm>
          <a:prstGeom prst="rect">
            <a:avLst/>
          </a:prstGeom>
          <a:noFill/>
        </p:spPr>
        <p:txBody>
          <a:bodyPr wrap="square">
            <a:spAutoFit/>
          </a:bodyPr>
          <a:lstStyle/>
          <a:p>
            <a:r>
              <a:rPr lang="en-US" sz="1200" i="1">
                <a:latin typeface="Raleway" pitchFamily="2" charset="0"/>
              </a:rPr>
              <a:t>Source: Company Data 2021</a:t>
            </a:r>
            <a:endParaRPr lang="en-SG" sz="1200" i="1"/>
          </a:p>
        </p:txBody>
      </p:sp>
    </p:spTree>
    <p:extLst>
      <p:ext uri="{BB962C8B-B14F-4D97-AF65-F5344CB8AC3E}">
        <p14:creationId xmlns:p14="http://schemas.microsoft.com/office/powerpoint/2010/main" val="4081719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B79288-2C17-7415-C622-C6D56EFCAE09}"/>
              </a:ext>
            </a:extLst>
          </p:cNvPr>
          <p:cNvSpPr>
            <a:spLocks noGrp="1"/>
          </p:cNvSpPr>
          <p:nvPr>
            <p:ph type="sldNum" sz="quarter" idx="12"/>
          </p:nvPr>
        </p:nvSpPr>
        <p:spPr/>
        <p:txBody>
          <a:bodyPr/>
          <a:lstStyle/>
          <a:p>
            <a:fld id="{4C24C597-01F2-4650-9249-A96EC1CE4FD4}" type="slidenum">
              <a:rPr lang="en-ID" smtClean="0"/>
              <a:t>40</a:t>
            </a:fld>
            <a:endParaRPr lang="en-ID"/>
          </a:p>
        </p:txBody>
      </p:sp>
      <p:graphicFrame>
        <p:nvGraphicFramePr>
          <p:cNvPr id="2" name="Chart 1">
            <a:extLst>
              <a:ext uri="{FF2B5EF4-FFF2-40B4-BE49-F238E27FC236}">
                <a16:creationId xmlns:a16="http://schemas.microsoft.com/office/drawing/2014/main" id="{FC1A9E0C-9F4E-5FB7-96FF-36ECB74E860E}"/>
              </a:ext>
            </a:extLst>
          </p:cNvPr>
          <p:cNvGraphicFramePr/>
          <p:nvPr>
            <p:extLst>
              <p:ext uri="{D42A27DB-BD31-4B8C-83A1-F6EECF244321}">
                <p14:modId xmlns:p14="http://schemas.microsoft.com/office/powerpoint/2010/main" val="3879659933"/>
              </p:ext>
            </p:extLst>
          </p:nvPr>
        </p:nvGraphicFramePr>
        <p:xfrm>
          <a:off x="2900279" y="569819"/>
          <a:ext cx="6391442" cy="60382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78647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B79288-2C17-7415-C622-C6D56EFCAE09}"/>
              </a:ext>
            </a:extLst>
          </p:cNvPr>
          <p:cNvSpPr>
            <a:spLocks noGrp="1"/>
          </p:cNvSpPr>
          <p:nvPr>
            <p:ph type="sldNum" sz="quarter" idx="12"/>
          </p:nvPr>
        </p:nvSpPr>
        <p:spPr/>
        <p:txBody>
          <a:bodyPr/>
          <a:lstStyle/>
          <a:p>
            <a:fld id="{4C24C597-01F2-4650-9249-A96EC1CE4FD4}" type="slidenum">
              <a:rPr lang="en-ID" smtClean="0"/>
              <a:t>41</a:t>
            </a:fld>
            <a:endParaRPr lang="en-ID"/>
          </a:p>
        </p:txBody>
      </p:sp>
      <p:grpSp>
        <p:nvGrpSpPr>
          <p:cNvPr id="2" name="Group 1">
            <a:extLst>
              <a:ext uri="{FF2B5EF4-FFF2-40B4-BE49-F238E27FC236}">
                <a16:creationId xmlns:a16="http://schemas.microsoft.com/office/drawing/2014/main" id="{A2C9B610-D265-C5F3-A0CF-9ADEF69ABB12}"/>
              </a:ext>
            </a:extLst>
          </p:cNvPr>
          <p:cNvGrpSpPr/>
          <p:nvPr/>
        </p:nvGrpSpPr>
        <p:grpSpPr>
          <a:xfrm>
            <a:off x="3581401" y="463899"/>
            <a:ext cx="5208036" cy="5930202"/>
            <a:chOff x="82728" y="-35068"/>
            <a:chExt cx="2094230" cy="1495460"/>
          </a:xfrm>
        </p:grpSpPr>
        <p:grpSp>
          <p:nvGrpSpPr>
            <p:cNvPr id="3" name="Group 2">
              <a:extLst>
                <a:ext uri="{FF2B5EF4-FFF2-40B4-BE49-F238E27FC236}">
                  <a16:creationId xmlns:a16="http://schemas.microsoft.com/office/drawing/2014/main" id="{9B68BE99-0833-2C84-136A-8DDBDEE17C27}"/>
                </a:ext>
              </a:extLst>
            </p:cNvPr>
            <p:cNvGrpSpPr/>
            <p:nvPr/>
          </p:nvGrpSpPr>
          <p:grpSpPr>
            <a:xfrm>
              <a:off x="82728" y="-35068"/>
              <a:ext cx="2094230" cy="1392464"/>
              <a:chOff x="82728" y="-35068"/>
              <a:chExt cx="2094230" cy="1392464"/>
            </a:xfrm>
          </p:grpSpPr>
          <p:pic>
            <p:nvPicPr>
              <p:cNvPr id="6" name="Picture 5">
                <a:extLst>
                  <a:ext uri="{FF2B5EF4-FFF2-40B4-BE49-F238E27FC236}">
                    <a16:creationId xmlns:a16="http://schemas.microsoft.com/office/drawing/2014/main" id="{53DE382A-DE42-6BBE-0574-1584F85505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7" b="-1349"/>
              <a:stretch/>
            </p:blipFill>
            <p:spPr bwMode="auto">
              <a:xfrm>
                <a:off x="82728" y="265290"/>
                <a:ext cx="2052320" cy="1092106"/>
              </a:xfrm>
              <a:prstGeom prst="rect">
                <a:avLst/>
              </a:prstGeom>
              <a:noFill/>
              <a:ln>
                <a:noFill/>
              </a:ln>
              <a:extLst>
                <a:ext uri="{53640926-AAD7-44D8-BBD7-CCE9431645EC}">
                  <a14:shadowObscured xmlns:a14="http://schemas.microsoft.com/office/drawing/2010/main"/>
                </a:ext>
              </a:extLst>
            </p:spPr>
          </p:pic>
          <p:sp>
            <p:nvSpPr>
              <p:cNvPr id="7" name="Text Box 519">
                <a:extLst>
                  <a:ext uri="{FF2B5EF4-FFF2-40B4-BE49-F238E27FC236}">
                    <a16:creationId xmlns:a16="http://schemas.microsoft.com/office/drawing/2014/main" id="{CB0744C5-A667-871B-B96A-C0B0921091A7}"/>
                  </a:ext>
                </a:extLst>
              </p:cNvPr>
              <p:cNvSpPr txBox="1"/>
              <p:nvPr/>
            </p:nvSpPr>
            <p:spPr>
              <a:xfrm>
                <a:off x="102256" y="-35068"/>
                <a:ext cx="2074702" cy="264108"/>
              </a:xfrm>
              <a:prstGeom prst="rect">
                <a:avLst/>
              </a:prstGeom>
              <a:solidFill>
                <a:prstClr val="white">
                  <a:alpha val="0"/>
                </a:prstClr>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en-ID" sz="2000" b="1" i="0">
                    <a:solidFill>
                      <a:srgbClr val="595959"/>
                    </a:solidFill>
                    <a:effectLst/>
                    <a:latin typeface="Gotham" panose="02000504050000020004" pitchFamily="2" charset="0"/>
                    <a:ea typeface="Arial" panose="020B0604020202020204" pitchFamily="34" charset="0"/>
                    <a:cs typeface="Arial" panose="020B0604020202020204" pitchFamily="34" charset="0"/>
                  </a:rPr>
                  <a:t>STRUCTURAL DELAY IN PROCUREMENT OF MEDICAL DRUGS WITHIN CEE</a:t>
                </a:r>
                <a:endParaRPr lang="en-SG" sz="2000" i="1">
                  <a:solidFill>
                    <a:srgbClr val="44546A"/>
                  </a:solidFill>
                  <a:effectLst/>
                  <a:latin typeface="Gotham" panose="02000504050000020004" pitchFamily="2" charset="0"/>
                  <a:ea typeface="Arial" panose="020B0604020202020204" pitchFamily="34" charset="0"/>
                  <a:cs typeface="Arial" panose="020B0604020202020204" pitchFamily="34" charset="0"/>
                </a:endParaRPr>
              </a:p>
            </p:txBody>
          </p:sp>
        </p:grpSp>
        <p:sp>
          <p:nvSpPr>
            <p:cNvPr id="4" name="Text Box 520">
              <a:extLst>
                <a:ext uri="{FF2B5EF4-FFF2-40B4-BE49-F238E27FC236}">
                  <a16:creationId xmlns:a16="http://schemas.microsoft.com/office/drawing/2014/main" id="{72267FC7-AE80-FE83-CA7C-DBB6CEC71D47}"/>
                </a:ext>
              </a:extLst>
            </p:cNvPr>
            <p:cNvSpPr txBox="1"/>
            <p:nvPr/>
          </p:nvSpPr>
          <p:spPr>
            <a:xfrm>
              <a:off x="105500" y="1379416"/>
              <a:ext cx="2011977" cy="80976"/>
            </a:xfrm>
            <a:prstGeom prst="rect">
              <a:avLst/>
            </a:prstGeom>
            <a:solidFill>
              <a:prstClr val="white">
                <a:alpha val="0"/>
              </a:prstClr>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r">
                <a:spcAft>
                  <a:spcPts val="1000"/>
                </a:spcAft>
              </a:pPr>
              <a:r>
                <a:rPr lang="en-ID" sz="1200" i="1">
                  <a:solidFill>
                    <a:srgbClr val="44546A"/>
                  </a:solidFill>
                  <a:effectLst/>
                  <a:latin typeface="Gotham" panose="02000504050000020004" pitchFamily="2" charset="0"/>
                  <a:ea typeface="Arial" panose="020B0604020202020204" pitchFamily="34" charset="0"/>
                  <a:cs typeface="Arial" panose="020B0604020202020204" pitchFamily="34" charset="0"/>
                </a:rPr>
                <a:t>Source: EFPIA</a:t>
              </a:r>
              <a:endParaRPr lang="en-SG" sz="1200" i="1">
                <a:solidFill>
                  <a:srgbClr val="44546A"/>
                </a:solidFill>
                <a:effectLst/>
                <a:latin typeface="Gotham" panose="02000504050000020004" pitchFamily="2" charset="0"/>
                <a:ea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93419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B79288-2C17-7415-C622-C6D56EFCAE09}"/>
              </a:ext>
            </a:extLst>
          </p:cNvPr>
          <p:cNvSpPr>
            <a:spLocks noGrp="1"/>
          </p:cNvSpPr>
          <p:nvPr>
            <p:ph type="sldNum" sz="quarter" idx="12"/>
          </p:nvPr>
        </p:nvSpPr>
        <p:spPr/>
        <p:txBody>
          <a:bodyPr/>
          <a:lstStyle/>
          <a:p>
            <a:fld id="{4C24C597-01F2-4650-9249-A96EC1CE4FD4}" type="slidenum">
              <a:rPr lang="en-ID" smtClean="0"/>
              <a:t>42</a:t>
            </a:fld>
            <a:endParaRPr lang="en-ID"/>
          </a:p>
        </p:txBody>
      </p:sp>
      <p:grpSp>
        <p:nvGrpSpPr>
          <p:cNvPr id="2" name="Group 1">
            <a:extLst>
              <a:ext uri="{FF2B5EF4-FFF2-40B4-BE49-F238E27FC236}">
                <a16:creationId xmlns:a16="http://schemas.microsoft.com/office/drawing/2014/main" id="{5131CB22-0B47-CB4C-BFD0-1F6432278A4F}"/>
              </a:ext>
            </a:extLst>
          </p:cNvPr>
          <p:cNvGrpSpPr/>
          <p:nvPr/>
        </p:nvGrpSpPr>
        <p:grpSpPr>
          <a:xfrm>
            <a:off x="2858125" y="345922"/>
            <a:ext cx="6475749" cy="6166156"/>
            <a:chOff x="0" y="0"/>
            <a:chExt cx="2159808" cy="2626825"/>
          </a:xfrm>
        </p:grpSpPr>
        <p:sp>
          <p:nvSpPr>
            <p:cNvPr id="3" name="Text Box 27">
              <a:extLst>
                <a:ext uri="{FF2B5EF4-FFF2-40B4-BE49-F238E27FC236}">
                  <a16:creationId xmlns:a16="http://schemas.microsoft.com/office/drawing/2014/main" id="{034D35DF-A224-1AEE-12EA-71C4081595A9}"/>
                </a:ext>
              </a:extLst>
            </p:cNvPr>
            <p:cNvSpPr txBox="1"/>
            <p:nvPr/>
          </p:nvSpPr>
          <p:spPr>
            <a:xfrm>
              <a:off x="0" y="2507673"/>
              <a:ext cx="2011977" cy="119152"/>
            </a:xfrm>
            <a:prstGeom prst="rect">
              <a:avLst/>
            </a:prstGeom>
            <a:solidFill>
              <a:prstClr val="white">
                <a:alpha val="0"/>
              </a:prstClr>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r">
                <a:spcAft>
                  <a:spcPts val="1000"/>
                </a:spcAft>
              </a:pPr>
              <a:r>
                <a:rPr lang="en-ID" sz="1200" i="1">
                  <a:solidFill>
                    <a:srgbClr val="44546A"/>
                  </a:solidFill>
                  <a:effectLst/>
                  <a:latin typeface="Gotham" panose="02000504050000020004" pitchFamily="2" charset="0"/>
                  <a:ea typeface="Arial" panose="020B0604020202020204" pitchFamily="34" charset="0"/>
                  <a:cs typeface="Arial" panose="020B0604020202020204" pitchFamily="34" charset="0"/>
                </a:rPr>
                <a:t>Source: Company Data, JP Morgan</a:t>
              </a:r>
              <a:endParaRPr lang="en-SG" sz="1200" i="1">
                <a:solidFill>
                  <a:srgbClr val="44546A"/>
                </a:solidFill>
                <a:effectLst/>
                <a:latin typeface="Gotham" panose="02000504050000020004" pitchFamily="2" charset="0"/>
                <a:ea typeface="Arial" panose="020B0604020202020204" pitchFamily="34" charset="0"/>
                <a:cs typeface="Arial" panose="020B0604020202020204" pitchFamily="34" charset="0"/>
              </a:endParaRPr>
            </a:p>
          </p:txBody>
        </p:sp>
        <p:graphicFrame>
          <p:nvGraphicFramePr>
            <p:cNvPr id="4" name="Chart 3">
              <a:extLst>
                <a:ext uri="{FF2B5EF4-FFF2-40B4-BE49-F238E27FC236}">
                  <a16:creationId xmlns:a16="http://schemas.microsoft.com/office/drawing/2014/main" id="{35E5F07A-D382-25EA-22E7-ED1E75EEAB38}"/>
                </a:ext>
              </a:extLst>
            </p:cNvPr>
            <p:cNvGraphicFramePr/>
            <p:nvPr>
              <p:extLst>
                <p:ext uri="{D42A27DB-BD31-4B8C-83A1-F6EECF244321}">
                  <p14:modId xmlns:p14="http://schemas.microsoft.com/office/powerpoint/2010/main" val="3165781471"/>
                </p:ext>
              </p:extLst>
            </p:nvPr>
          </p:nvGraphicFramePr>
          <p:xfrm>
            <a:off x="55418" y="0"/>
            <a:ext cx="2104390" cy="2548890"/>
          </p:xfrm>
          <a:graphic>
            <a:graphicData uri="http://schemas.openxmlformats.org/drawingml/2006/chart">
              <c:chart xmlns:c="http://schemas.openxmlformats.org/drawingml/2006/chart" xmlns:r="http://schemas.openxmlformats.org/officeDocument/2006/relationships" r:id="rId2"/>
            </a:graphicData>
          </a:graphic>
        </p:graphicFrame>
      </p:grpSp>
    </p:spTree>
    <p:extLst>
      <p:ext uri="{BB962C8B-B14F-4D97-AF65-F5344CB8AC3E}">
        <p14:creationId xmlns:p14="http://schemas.microsoft.com/office/powerpoint/2010/main" val="1043699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B79288-2C17-7415-C622-C6D56EFCAE09}"/>
              </a:ext>
            </a:extLst>
          </p:cNvPr>
          <p:cNvSpPr>
            <a:spLocks noGrp="1"/>
          </p:cNvSpPr>
          <p:nvPr>
            <p:ph type="sldNum" sz="quarter" idx="12"/>
          </p:nvPr>
        </p:nvSpPr>
        <p:spPr/>
        <p:txBody>
          <a:bodyPr/>
          <a:lstStyle/>
          <a:p>
            <a:fld id="{4C24C597-01F2-4650-9249-A96EC1CE4FD4}" type="slidenum">
              <a:rPr lang="en-ID" smtClean="0"/>
              <a:t>43</a:t>
            </a:fld>
            <a:endParaRPr lang="en-ID"/>
          </a:p>
        </p:txBody>
      </p:sp>
      <p:grpSp>
        <p:nvGrpSpPr>
          <p:cNvPr id="2" name="Group 1">
            <a:extLst>
              <a:ext uri="{FF2B5EF4-FFF2-40B4-BE49-F238E27FC236}">
                <a16:creationId xmlns:a16="http://schemas.microsoft.com/office/drawing/2014/main" id="{940F9BB1-DE9B-009C-29FA-3C99D36115B0}"/>
              </a:ext>
            </a:extLst>
          </p:cNvPr>
          <p:cNvGrpSpPr/>
          <p:nvPr/>
        </p:nvGrpSpPr>
        <p:grpSpPr>
          <a:xfrm>
            <a:off x="333426" y="716896"/>
            <a:ext cx="5634753" cy="5241452"/>
            <a:chOff x="-768020" y="936140"/>
            <a:chExt cx="2280896" cy="2514600"/>
          </a:xfrm>
        </p:grpSpPr>
        <p:graphicFrame>
          <p:nvGraphicFramePr>
            <p:cNvPr id="3" name="Chart 2">
              <a:extLst>
                <a:ext uri="{FF2B5EF4-FFF2-40B4-BE49-F238E27FC236}">
                  <a16:creationId xmlns:a16="http://schemas.microsoft.com/office/drawing/2014/main" id="{A0100BCC-2603-3C94-C392-C76E5B8F61AC}"/>
                </a:ext>
                <a:ext uri="{147F2762-F138-4A5C-976F-8EAC2B608ADB}">
                  <a16:predDERef xmlns:a16="http://schemas.microsoft.com/office/drawing/2014/main" pred="{085CB623-1E5A-066C-32EA-3C31D9FA5D80}"/>
                </a:ext>
              </a:extLst>
            </p:cNvPr>
            <p:cNvGraphicFramePr/>
            <p:nvPr>
              <p:extLst>
                <p:ext uri="{D42A27DB-BD31-4B8C-83A1-F6EECF244321}">
                  <p14:modId xmlns:p14="http://schemas.microsoft.com/office/powerpoint/2010/main" val="44631629"/>
                </p:ext>
              </p:extLst>
            </p:nvPr>
          </p:nvGraphicFramePr>
          <p:xfrm>
            <a:off x="-768020" y="936140"/>
            <a:ext cx="2118995" cy="25146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Box 1705347456">
              <a:extLst>
                <a:ext uri="{FF2B5EF4-FFF2-40B4-BE49-F238E27FC236}">
                  <a16:creationId xmlns:a16="http://schemas.microsoft.com/office/drawing/2014/main" id="{DF76AB59-D986-8A34-2865-0392B67DC0F2}"/>
                </a:ext>
              </a:extLst>
            </p:cNvPr>
            <p:cNvSpPr txBox="1"/>
            <p:nvPr/>
          </p:nvSpPr>
          <p:spPr>
            <a:xfrm>
              <a:off x="-499101" y="3331610"/>
              <a:ext cx="2011977" cy="11913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r">
                <a:spcAft>
                  <a:spcPts val="1000"/>
                </a:spcAft>
              </a:pPr>
              <a:r>
                <a:rPr lang="en-ID" sz="1200" i="1">
                  <a:solidFill>
                    <a:srgbClr val="44546A"/>
                  </a:solidFill>
                  <a:effectLst/>
                  <a:latin typeface="Gotham" panose="02000504050000020004" pitchFamily="2" charset="0"/>
                  <a:ea typeface="Arial" panose="020B0604020202020204" pitchFamily="34" charset="0"/>
                  <a:cs typeface="Arial" panose="020B0604020202020204" pitchFamily="34" charset="0"/>
                </a:rPr>
                <a:t>Source: Company Data, Team Consensus</a:t>
              </a:r>
              <a:endParaRPr lang="en-SG" sz="1200" i="1">
                <a:solidFill>
                  <a:srgbClr val="44546A"/>
                </a:solidFill>
                <a:effectLst/>
                <a:latin typeface="Gotham" panose="02000504050000020004" pitchFamily="2" charset="0"/>
                <a:ea typeface="Arial" panose="020B0604020202020204" pitchFamily="34" charset="0"/>
                <a:cs typeface="Arial" panose="020B0604020202020204" pitchFamily="34" charset="0"/>
              </a:endParaRPr>
            </a:p>
          </p:txBody>
        </p:sp>
      </p:grpSp>
      <p:graphicFrame>
        <p:nvGraphicFramePr>
          <p:cNvPr id="6" name="Table 5">
            <a:extLst>
              <a:ext uri="{FF2B5EF4-FFF2-40B4-BE49-F238E27FC236}">
                <a16:creationId xmlns:a16="http://schemas.microsoft.com/office/drawing/2014/main" id="{A0C7F2A9-5164-8449-E1EE-5B848E505F1A}"/>
              </a:ext>
            </a:extLst>
          </p:cNvPr>
          <p:cNvGraphicFramePr>
            <a:graphicFrameLocks noGrp="1"/>
          </p:cNvGraphicFramePr>
          <p:nvPr>
            <p:extLst>
              <p:ext uri="{D42A27DB-BD31-4B8C-83A1-F6EECF244321}">
                <p14:modId xmlns:p14="http://schemas.microsoft.com/office/powerpoint/2010/main" val="602800085"/>
              </p:ext>
            </p:extLst>
          </p:nvPr>
        </p:nvGraphicFramePr>
        <p:xfrm>
          <a:off x="5860026" y="2204156"/>
          <a:ext cx="5890393" cy="2449688"/>
        </p:xfrm>
        <a:graphic>
          <a:graphicData uri="http://schemas.openxmlformats.org/drawingml/2006/table">
            <a:tbl>
              <a:tblPr firstRow="1" firstCol="1" bandRow="1">
                <a:tableStyleId>{B301B821-A1FF-4177-AEE7-76D212191A09}</a:tableStyleId>
              </a:tblPr>
              <a:tblGrid>
                <a:gridCol w="1446212">
                  <a:extLst>
                    <a:ext uri="{9D8B030D-6E8A-4147-A177-3AD203B41FA5}">
                      <a16:colId xmlns:a16="http://schemas.microsoft.com/office/drawing/2014/main" val="1019709231"/>
                    </a:ext>
                  </a:extLst>
                </a:gridCol>
                <a:gridCol w="1956619">
                  <a:extLst>
                    <a:ext uri="{9D8B030D-6E8A-4147-A177-3AD203B41FA5}">
                      <a16:colId xmlns:a16="http://schemas.microsoft.com/office/drawing/2014/main" val="1159225523"/>
                    </a:ext>
                  </a:extLst>
                </a:gridCol>
                <a:gridCol w="1045099">
                  <a:extLst>
                    <a:ext uri="{9D8B030D-6E8A-4147-A177-3AD203B41FA5}">
                      <a16:colId xmlns:a16="http://schemas.microsoft.com/office/drawing/2014/main" val="3755610303"/>
                    </a:ext>
                  </a:extLst>
                </a:gridCol>
                <a:gridCol w="1442463">
                  <a:extLst>
                    <a:ext uri="{9D8B030D-6E8A-4147-A177-3AD203B41FA5}">
                      <a16:colId xmlns:a16="http://schemas.microsoft.com/office/drawing/2014/main" val="1599672637"/>
                    </a:ext>
                  </a:extLst>
                </a:gridCol>
              </a:tblGrid>
              <a:tr h="912729">
                <a:tc>
                  <a:txBody>
                    <a:bodyPr/>
                    <a:lstStyle/>
                    <a:p>
                      <a:pPr algn="ctr" fontAlgn="base">
                        <a:lnSpc>
                          <a:spcPct val="107000"/>
                        </a:lnSpc>
                        <a:spcAft>
                          <a:spcPts val="800"/>
                        </a:spcAft>
                      </a:pPr>
                      <a:r>
                        <a:rPr lang="en-US" sz="1200">
                          <a:effectLst/>
                          <a:latin typeface="Gotham" panose="02000504050000020004" pitchFamily="2" charset="0"/>
                        </a:rPr>
                        <a:t>Operating region​</a:t>
                      </a:r>
                      <a:endParaRPr lang="en-SG" sz="12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solidFill>
                      <a:srgbClr val="2E5565"/>
                    </a:solidFill>
                  </a:tcPr>
                </a:tc>
                <a:tc>
                  <a:txBody>
                    <a:bodyPr/>
                    <a:lstStyle/>
                    <a:p>
                      <a:pPr algn="ctr" fontAlgn="base">
                        <a:lnSpc>
                          <a:spcPct val="107000"/>
                        </a:lnSpc>
                        <a:spcAft>
                          <a:spcPts val="800"/>
                        </a:spcAft>
                      </a:pPr>
                      <a:r>
                        <a:rPr lang="en-US" sz="1200">
                          <a:effectLst/>
                          <a:latin typeface="Gotham" panose="02000504050000020004" pitchFamily="2" charset="0"/>
                        </a:rPr>
                        <a:t>EBITDA contribution to group​</a:t>
                      </a:r>
                      <a:endParaRPr lang="en-SG" sz="12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solidFill>
                      <a:srgbClr val="2E5565"/>
                    </a:solidFill>
                  </a:tcPr>
                </a:tc>
                <a:tc>
                  <a:txBody>
                    <a:bodyPr/>
                    <a:lstStyle/>
                    <a:p>
                      <a:pPr algn="ctr" fontAlgn="base">
                        <a:lnSpc>
                          <a:spcPct val="107000"/>
                        </a:lnSpc>
                        <a:spcAft>
                          <a:spcPts val="800"/>
                        </a:spcAft>
                      </a:pPr>
                      <a:r>
                        <a:rPr lang="en-US" sz="1200">
                          <a:effectLst/>
                          <a:latin typeface="Gotham" panose="02000504050000020004" pitchFamily="2" charset="0"/>
                        </a:rPr>
                        <a:t>Average ROE for hospitals industry​</a:t>
                      </a:r>
                      <a:endParaRPr lang="en-SG" sz="12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solidFill>
                      <a:srgbClr val="2E5565"/>
                    </a:solidFill>
                  </a:tcPr>
                </a:tc>
                <a:tc>
                  <a:txBody>
                    <a:bodyPr/>
                    <a:lstStyle/>
                    <a:p>
                      <a:pPr algn="ctr" fontAlgn="base">
                        <a:lnSpc>
                          <a:spcPct val="107000"/>
                        </a:lnSpc>
                        <a:spcAft>
                          <a:spcPts val="800"/>
                        </a:spcAft>
                      </a:pPr>
                      <a:r>
                        <a:rPr lang="en-US" sz="1200">
                          <a:effectLst/>
                          <a:latin typeface="Gotham" panose="02000504050000020004" pitchFamily="2" charset="0"/>
                        </a:rPr>
                        <a:t>Region sampled​</a:t>
                      </a:r>
                      <a:endParaRPr lang="en-SG" sz="12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solidFill>
                      <a:srgbClr val="2E5565"/>
                    </a:solidFill>
                  </a:tcPr>
                </a:tc>
                <a:extLst>
                  <a:ext uri="{0D108BD9-81ED-4DB2-BD59-A6C34878D82A}">
                    <a16:rowId xmlns:a16="http://schemas.microsoft.com/office/drawing/2014/main" val="2518798373"/>
                  </a:ext>
                </a:extLst>
              </a:tr>
              <a:tr h="359454">
                <a:tc>
                  <a:txBody>
                    <a:bodyPr/>
                    <a:lstStyle/>
                    <a:p>
                      <a:pPr algn="ctr" fontAlgn="base">
                        <a:lnSpc>
                          <a:spcPct val="107000"/>
                        </a:lnSpc>
                        <a:spcAft>
                          <a:spcPts val="800"/>
                        </a:spcAft>
                      </a:pPr>
                      <a:r>
                        <a:rPr lang="en-US" sz="1400">
                          <a:effectLst/>
                          <a:latin typeface="Gotham" panose="02000504050000020004" pitchFamily="2" charset="0"/>
                        </a:rPr>
                        <a:t>Singapore​</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40%​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15.65%​</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Global​</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876715542"/>
                  </a:ext>
                </a:extLst>
              </a:tr>
              <a:tr h="359454">
                <a:tc>
                  <a:txBody>
                    <a:bodyPr/>
                    <a:lstStyle/>
                    <a:p>
                      <a:pPr algn="ctr" fontAlgn="base">
                        <a:lnSpc>
                          <a:spcPct val="107000"/>
                        </a:lnSpc>
                        <a:spcAft>
                          <a:spcPts val="800"/>
                        </a:spcAft>
                      </a:pPr>
                      <a:r>
                        <a:rPr lang="en-US" sz="1400">
                          <a:effectLst/>
                          <a:latin typeface="Gotham" panose="02000504050000020004" pitchFamily="2" charset="0"/>
                        </a:rPr>
                        <a:t>Malaysia &amp; CEE​</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46%​</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10.79%​</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Emerging markets​</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441432953"/>
                  </a:ext>
                </a:extLst>
              </a:tr>
              <a:tr h="359454">
                <a:tc>
                  <a:txBody>
                    <a:bodyPr/>
                    <a:lstStyle/>
                    <a:p>
                      <a:pPr algn="ctr" fontAlgn="base">
                        <a:lnSpc>
                          <a:spcPct val="107000"/>
                        </a:lnSpc>
                        <a:spcAft>
                          <a:spcPts val="800"/>
                        </a:spcAft>
                      </a:pPr>
                      <a:r>
                        <a:rPr lang="en-US" sz="1400">
                          <a:effectLst/>
                          <a:latin typeface="Gotham" panose="02000504050000020004" pitchFamily="2" charset="0"/>
                        </a:rPr>
                        <a:t>India​</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16%​</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14.03%​</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India​</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4160855352"/>
                  </a:ext>
                </a:extLst>
              </a:tr>
              <a:tr h="359454">
                <a:tc>
                  <a:txBody>
                    <a:bodyPr/>
                    <a:lstStyle/>
                    <a:p>
                      <a:pPr algn="ctr" fontAlgn="base">
                        <a:lnSpc>
                          <a:spcPct val="107000"/>
                        </a:lnSpc>
                        <a:spcAft>
                          <a:spcPts val="800"/>
                        </a:spcAft>
                      </a:pPr>
                      <a:r>
                        <a:rPr lang="en-US" sz="1400">
                          <a:effectLst/>
                          <a:latin typeface="Gotham" panose="02000504050000020004" pitchFamily="2" charset="0"/>
                        </a:rPr>
                        <a:t>Total​</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102%​</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13.20% ​</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tc>
                  <a:txBody>
                    <a:bodyPr/>
                    <a:lstStyle/>
                    <a:p>
                      <a:pPr algn="ctr" fontAlgn="base">
                        <a:lnSpc>
                          <a:spcPct val="107000"/>
                        </a:lnSpc>
                        <a:spcAft>
                          <a:spcPts val="800"/>
                        </a:spcAft>
                      </a:pPr>
                      <a:r>
                        <a:rPr lang="en-US" sz="1400">
                          <a:effectLst/>
                          <a:latin typeface="Gotham" panose="02000504050000020004" pitchFamily="2" charset="0"/>
                        </a:rPr>
                        <a:t>​NA</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18395711"/>
                  </a:ext>
                </a:extLst>
              </a:tr>
            </a:tbl>
          </a:graphicData>
        </a:graphic>
      </p:graphicFrame>
      <p:sp>
        <p:nvSpPr>
          <p:cNvPr id="7" name="Rectangle 1">
            <a:extLst>
              <a:ext uri="{FF2B5EF4-FFF2-40B4-BE49-F238E27FC236}">
                <a16:creationId xmlns:a16="http://schemas.microsoft.com/office/drawing/2014/main" id="{52FA4FE7-C33C-5B08-BC00-200C7E754EBD}"/>
              </a:ext>
            </a:extLst>
          </p:cNvPr>
          <p:cNvSpPr>
            <a:spLocks noChangeArrowheads="1"/>
          </p:cNvSpPr>
          <p:nvPr/>
        </p:nvSpPr>
        <p:spPr bwMode="auto">
          <a:xfrm>
            <a:off x="6002714" y="717081"/>
            <a:ext cx="535108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tabLst/>
            </a:pPr>
            <a:r>
              <a:rPr lang="en-US" altLang="en-US" sz="2000" b="1">
                <a:solidFill>
                  <a:prstClr val="black">
                    <a:lumMod val="65000"/>
                    <a:lumOff val="35000"/>
                  </a:prstClr>
                </a:solidFill>
                <a:latin typeface="Gotham" panose="02000504050000020004" pitchFamily="2" charset="0"/>
              </a:rPr>
              <a:t>IHH DRIVING ROE TO WEIGHTED INDUSTRY AVERAGE</a:t>
            </a: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endParaRPr kumimoji="0" lang="en-US" altLang="en-US" sz="800" b="0" i="0" u="none" strike="noStrike" cap="none" normalizeH="0" baseline="0">
              <a:ln>
                <a:noFill/>
              </a:ln>
              <a:solidFill>
                <a:schemeClr val="tx1"/>
              </a:solidFill>
              <a:effectLst/>
            </a:endParaRPr>
          </a:p>
        </p:txBody>
      </p:sp>
      <p:sp>
        <p:nvSpPr>
          <p:cNvPr id="8" name="Text Box 1705347456">
            <a:extLst>
              <a:ext uri="{FF2B5EF4-FFF2-40B4-BE49-F238E27FC236}">
                <a16:creationId xmlns:a16="http://schemas.microsoft.com/office/drawing/2014/main" id="{47C8575E-36F1-3ED7-FD68-000968A8F8B1}"/>
              </a:ext>
            </a:extLst>
          </p:cNvPr>
          <p:cNvSpPr txBox="1"/>
          <p:nvPr/>
        </p:nvSpPr>
        <p:spPr>
          <a:xfrm>
            <a:off x="6780007" y="4809464"/>
            <a:ext cx="4970412" cy="24831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r">
              <a:spcAft>
                <a:spcPts val="1000"/>
              </a:spcAft>
            </a:pPr>
            <a:r>
              <a:rPr lang="en-ID" sz="1200" i="1">
                <a:solidFill>
                  <a:srgbClr val="44546A"/>
                </a:solidFill>
                <a:effectLst/>
                <a:latin typeface="Gotham" panose="02000504050000020004" pitchFamily="2" charset="0"/>
                <a:ea typeface="Arial" panose="020B0604020202020204" pitchFamily="34" charset="0"/>
                <a:cs typeface="Arial" panose="020B0604020202020204" pitchFamily="34" charset="0"/>
              </a:rPr>
              <a:t>Source: </a:t>
            </a:r>
            <a:r>
              <a:rPr lang="en-ID" sz="1200" i="1">
                <a:solidFill>
                  <a:srgbClr val="44546A"/>
                </a:solidFill>
                <a:latin typeface="Gotham" panose="02000504050000020004" pitchFamily="2" charset="0"/>
                <a:ea typeface="Arial" panose="020B0604020202020204" pitchFamily="34" charset="0"/>
                <a:cs typeface="Arial" panose="020B0604020202020204" pitchFamily="34" charset="0"/>
              </a:rPr>
              <a:t>Damodaran</a:t>
            </a:r>
            <a:endParaRPr lang="en-SG" sz="1200" i="1">
              <a:solidFill>
                <a:srgbClr val="44546A"/>
              </a:solidFill>
              <a:effectLst/>
              <a:latin typeface="Gotham" panose="02000504050000020004" pitchFamily="2"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4694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AE24911-5C6E-53E0-DD47-55D6E4DE618F}"/>
              </a:ext>
            </a:extLst>
          </p:cNvPr>
          <p:cNvSpPr>
            <a:spLocks noGrp="1"/>
          </p:cNvSpPr>
          <p:nvPr>
            <p:ph type="sldNum" sz="quarter" idx="12"/>
          </p:nvPr>
        </p:nvSpPr>
        <p:spPr>
          <a:xfrm>
            <a:off x="8571271" y="6420058"/>
            <a:ext cx="2743200" cy="365125"/>
          </a:xfrm>
        </p:spPr>
        <p:txBody>
          <a:bodyPr/>
          <a:lstStyle/>
          <a:p>
            <a:fld id="{4C24C597-01F2-4650-9249-A96EC1CE4FD4}" type="slidenum">
              <a:rPr lang="en-ID" smtClean="0"/>
              <a:t>44</a:t>
            </a:fld>
            <a:endParaRPr lang="en-ID"/>
          </a:p>
        </p:txBody>
      </p:sp>
      <p:graphicFrame>
        <p:nvGraphicFramePr>
          <p:cNvPr id="6" name="Chart 5">
            <a:extLst>
              <a:ext uri="{FF2B5EF4-FFF2-40B4-BE49-F238E27FC236}">
                <a16:creationId xmlns:a16="http://schemas.microsoft.com/office/drawing/2014/main" id="{86B97EC2-106E-E556-E466-350F22D44989}"/>
              </a:ext>
            </a:extLst>
          </p:cNvPr>
          <p:cNvGraphicFramePr/>
          <p:nvPr>
            <p:extLst>
              <p:ext uri="{D42A27DB-BD31-4B8C-83A1-F6EECF244321}">
                <p14:modId xmlns:p14="http://schemas.microsoft.com/office/powerpoint/2010/main" val="1958679630"/>
              </p:ext>
            </p:extLst>
          </p:nvPr>
        </p:nvGraphicFramePr>
        <p:xfrm>
          <a:off x="694092" y="678305"/>
          <a:ext cx="10482379" cy="550139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F3E00348-9F80-D583-A948-65044C8E412E}"/>
              </a:ext>
            </a:extLst>
          </p:cNvPr>
          <p:cNvSpPr txBox="1"/>
          <p:nvPr/>
        </p:nvSpPr>
        <p:spPr>
          <a:xfrm>
            <a:off x="5077889" y="5519657"/>
            <a:ext cx="6098582" cy="397738"/>
          </a:xfrm>
          <a:prstGeom prst="rect">
            <a:avLst/>
          </a:prstGeom>
          <a:noFill/>
        </p:spPr>
        <p:txBody>
          <a:bodyPr wrap="square">
            <a:spAutoFit/>
          </a:bodyPr>
          <a:lstStyle/>
          <a:p>
            <a:pPr algn="r">
              <a:lnSpc>
                <a:spcPct val="107000"/>
              </a:lnSpc>
              <a:spcAft>
                <a:spcPts val="800"/>
              </a:spcAft>
            </a:pPr>
            <a:r>
              <a:rPr lang="en-ID" sz="2000" b="1">
                <a:effectLst/>
                <a:latin typeface="Arial" panose="020B0604020202020204" pitchFamily="34" charset="0"/>
                <a:ea typeface="Arial" panose="020B0604020202020204" pitchFamily="34" charset="0"/>
                <a:cs typeface="Arial" panose="020B0604020202020204" pitchFamily="34" charset="0"/>
              </a:rPr>
              <a:t>			</a:t>
            </a:r>
            <a:r>
              <a:rPr lang="en-ID" sz="1200" b="1">
                <a:effectLst/>
                <a:latin typeface="Arial" panose="020B0604020202020204" pitchFamily="34" charset="0"/>
                <a:ea typeface="Arial" panose="020B0604020202020204" pitchFamily="34" charset="0"/>
                <a:cs typeface="Arial" panose="020B0604020202020204" pitchFamily="34" charset="0"/>
              </a:rPr>
              <a:t>		</a:t>
            </a:r>
            <a:r>
              <a:rPr lang="en-ID" sz="1200" i="1">
                <a:effectLst/>
                <a:latin typeface="Gotham" panose="02000504050000020004" pitchFamily="2" charset="0"/>
                <a:ea typeface="Arial" panose="020B0604020202020204" pitchFamily="34" charset="0"/>
                <a:cs typeface="Arial" panose="020B0604020202020204" pitchFamily="34" charset="0"/>
              </a:rPr>
              <a:t>Source: KPJ, IHH &amp; BDMS Company Data</a:t>
            </a:r>
            <a:endParaRPr lang="en-SG" sz="1200">
              <a:effectLst/>
              <a:latin typeface="Gotham" panose="02000504050000020004" pitchFamily="2" charset="0"/>
              <a:ea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160B517-BC66-82B4-66A2-85967A872C2F}"/>
              </a:ext>
            </a:extLst>
          </p:cNvPr>
          <p:cNvSpPr/>
          <p:nvPr/>
        </p:nvSpPr>
        <p:spPr>
          <a:xfrm>
            <a:off x="2955289" y="5134687"/>
            <a:ext cx="2576052" cy="39773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3" name="Rectangle 2">
            <a:extLst>
              <a:ext uri="{FF2B5EF4-FFF2-40B4-BE49-F238E27FC236}">
                <a16:creationId xmlns:a16="http://schemas.microsoft.com/office/drawing/2014/main" id="{9A86B23A-B0A1-5D0B-F435-B8E860049F4E}"/>
              </a:ext>
            </a:extLst>
          </p:cNvPr>
          <p:cNvSpPr/>
          <p:nvPr/>
        </p:nvSpPr>
        <p:spPr>
          <a:xfrm>
            <a:off x="7723239" y="5121919"/>
            <a:ext cx="2576052" cy="39773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545371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AE24911-5C6E-53E0-DD47-55D6E4DE618F}"/>
              </a:ext>
            </a:extLst>
          </p:cNvPr>
          <p:cNvSpPr>
            <a:spLocks noGrp="1"/>
          </p:cNvSpPr>
          <p:nvPr>
            <p:ph type="sldNum" sz="quarter" idx="12"/>
          </p:nvPr>
        </p:nvSpPr>
        <p:spPr/>
        <p:txBody>
          <a:bodyPr/>
          <a:lstStyle/>
          <a:p>
            <a:fld id="{4C24C597-01F2-4650-9249-A96EC1CE4FD4}" type="slidenum">
              <a:rPr lang="en-ID" smtClean="0"/>
              <a:t>45</a:t>
            </a:fld>
            <a:endParaRPr lang="en-ID"/>
          </a:p>
        </p:txBody>
      </p:sp>
      <p:graphicFrame>
        <p:nvGraphicFramePr>
          <p:cNvPr id="2" name="Table 1">
            <a:extLst>
              <a:ext uri="{FF2B5EF4-FFF2-40B4-BE49-F238E27FC236}">
                <a16:creationId xmlns:a16="http://schemas.microsoft.com/office/drawing/2014/main" id="{65184ABA-1CDA-D333-B75B-46368DAE8F1E}"/>
              </a:ext>
            </a:extLst>
          </p:cNvPr>
          <p:cNvGraphicFramePr>
            <a:graphicFrameLocks noGrp="1"/>
          </p:cNvGraphicFramePr>
          <p:nvPr>
            <p:extLst>
              <p:ext uri="{D42A27DB-BD31-4B8C-83A1-F6EECF244321}">
                <p14:modId xmlns:p14="http://schemas.microsoft.com/office/powerpoint/2010/main" val="2651596129"/>
              </p:ext>
            </p:extLst>
          </p:nvPr>
        </p:nvGraphicFramePr>
        <p:xfrm>
          <a:off x="1455827" y="1701693"/>
          <a:ext cx="8552331" cy="3312434"/>
        </p:xfrm>
        <a:graphic>
          <a:graphicData uri="http://schemas.openxmlformats.org/drawingml/2006/table">
            <a:tbl>
              <a:tblPr firstRow="1" firstCol="1" bandRow="1">
                <a:tableStyleId>{B301B821-A1FF-4177-AEE7-76D212191A09}</a:tableStyleId>
              </a:tblPr>
              <a:tblGrid>
                <a:gridCol w="1393432">
                  <a:extLst>
                    <a:ext uri="{9D8B030D-6E8A-4147-A177-3AD203B41FA5}">
                      <a16:colId xmlns:a16="http://schemas.microsoft.com/office/drawing/2014/main" val="3528461497"/>
                    </a:ext>
                  </a:extLst>
                </a:gridCol>
                <a:gridCol w="7158899">
                  <a:extLst>
                    <a:ext uri="{9D8B030D-6E8A-4147-A177-3AD203B41FA5}">
                      <a16:colId xmlns:a16="http://schemas.microsoft.com/office/drawing/2014/main" val="1838171112"/>
                    </a:ext>
                  </a:extLst>
                </a:gridCol>
              </a:tblGrid>
              <a:tr h="535661">
                <a:tc>
                  <a:txBody>
                    <a:bodyPr/>
                    <a:lstStyle/>
                    <a:p>
                      <a:pPr marL="301625" indent="-229235">
                        <a:spcBef>
                          <a:spcPts val="895"/>
                        </a:spcBef>
                      </a:pPr>
                      <a:r>
                        <a:rPr lang="en-SG" sz="1600" u="none" strike="noStrike">
                          <a:effectLst/>
                          <a:uFill>
                            <a:solidFill>
                              <a:srgbClr val="000000"/>
                            </a:solidFill>
                          </a:uFill>
                          <a:latin typeface="Gotham" panose="02000504050000020004" pitchFamily="2" charset="0"/>
                        </a:rPr>
                        <a:t>Country</a:t>
                      </a:r>
                      <a:endParaRPr lang="en-SG" sz="1600" u="sng">
                        <a:effectLst/>
                        <a:uFill>
                          <a:solidFill>
                            <a:srgbClr val="000000"/>
                          </a:solidFill>
                        </a:uFill>
                        <a:latin typeface="Gotham" panose="02000504050000020004" pitchFamily="2" charset="0"/>
                        <a:ea typeface="+mn-ea"/>
                        <a:cs typeface="+mn-cs"/>
                      </a:endParaRPr>
                    </a:p>
                  </a:txBody>
                  <a:tcPr marL="68580" marR="68580" marT="0" marB="0">
                    <a:solidFill>
                      <a:srgbClr val="2E5565"/>
                    </a:solidFill>
                  </a:tcPr>
                </a:tc>
                <a:tc>
                  <a:txBody>
                    <a:bodyPr/>
                    <a:lstStyle/>
                    <a:p>
                      <a:pPr marL="301625" indent="-229235">
                        <a:spcBef>
                          <a:spcPts val="895"/>
                        </a:spcBef>
                      </a:pPr>
                      <a:r>
                        <a:rPr lang="en-SG" sz="1600" u="none" strike="noStrike">
                          <a:effectLst/>
                          <a:uFill>
                            <a:solidFill>
                              <a:srgbClr val="000000"/>
                            </a:solidFill>
                          </a:uFill>
                          <a:latin typeface="Gotham" panose="02000504050000020004" pitchFamily="2" charset="0"/>
                        </a:rPr>
                        <a:t>Outflow of medical talent</a:t>
                      </a:r>
                      <a:endParaRPr lang="en-SG" sz="1600" u="sng">
                        <a:effectLst/>
                        <a:uFill>
                          <a:solidFill>
                            <a:srgbClr val="000000"/>
                          </a:solidFill>
                        </a:uFill>
                        <a:latin typeface="Gotham" panose="02000504050000020004" pitchFamily="2" charset="0"/>
                        <a:ea typeface="+mn-ea"/>
                        <a:cs typeface="+mn-cs"/>
                      </a:endParaRPr>
                    </a:p>
                  </a:txBody>
                  <a:tcPr marL="68580" marR="68580" marT="0" marB="0">
                    <a:solidFill>
                      <a:srgbClr val="2E5565"/>
                    </a:solidFill>
                  </a:tcPr>
                </a:tc>
                <a:extLst>
                  <a:ext uri="{0D108BD9-81ED-4DB2-BD59-A6C34878D82A}">
                    <a16:rowId xmlns:a16="http://schemas.microsoft.com/office/drawing/2014/main" val="443895129"/>
                  </a:ext>
                </a:extLst>
              </a:tr>
              <a:tr h="659277">
                <a:tc>
                  <a:txBody>
                    <a:bodyPr/>
                    <a:lstStyle/>
                    <a:p>
                      <a:pPr marL="301625" indent="-229235">
                        <a:spcBef>
                          <a:spcPts val="895"/>
                        </a:spcBef>
                      </a:pPr>
                      <a:r>
                        <a:rPr lang="en-SG" sz="1600" u="none" strike="noStrike">
                          <a:effectLst/>
                          <a:uFill>
                            <a:solidFill>
                              <a:srgbClr val="000000"/>
                            </a:solidFill>
                          </a:uFill>
                          <a:latin typeface="Gotham" panose="02000504050000020004" pitchFamily="2" charset="0"/>
                        </a:rPr>
                        <a:t>Bulgaria</a:t>
                      </a:r>
                      <a:endParaRPr lang="en-SG" sz="1600" u="sng">
                        <a:effectLst/>
                        <a:uFill>
                          <a:solidFill>
                            <a:srgbClr val="000000"/>
                          </a:solidFill>
                        </a:uFill>
                        <a:latin typeface="Gotham" panose="02000504050000020004" pitchFamily="2" charset="0"/>
                        <a:ea typeface="+mn-ea"/>
                        <a:cs typeface="+mn-cs"/>
                      </a:endParaRPr>
                    </a:p>
                  </a:txBody>
                  <a:tcPr marL="68580" marR="68580" marT="0" marB="0" anchor="ctr"/>
                </a:tc>
                <a:tc>
                  <a:txBody>
                    <a:bodyPr/>
                    <a:lstStyle/>
                    <a:p>
                      <a:pPr marL="342900" lvl="0" indent="-342900" rtl="0">
                        <a:spcBef>
                          <a:spcPts val="895"/>
                        </a:spcBef>
                        <a:buFont typeface="Arial" panose="020B0604020202020204" pitchFamily="34" charset="0"/>
                        <a:buChar char="-"/>
                      </a:pPr>
                      <a:r>
                        <a:rPr lang="en-SG" sz="1600" u="none" strike="noStrike">
                          <a:effectLst/>
                          <a:uFill>
                            <a:solidFill>
                              <a:srgbClr val="000000"/>
                            </a:solidFill>
                          </a:uFill>
                          <a:latin typeface="Gotham" panose="02000504050000020004" pitchFamily="2" charset="0"/>
                        </a:rPr>
                        <a:t>Every year Bulgaria loses between 500 and 600 doctors to emigration</a:t>
                      </a:r>
                      <a:endParaRPr lang="en-SG" sz="1600" u="sng">
                        <a:effectLst/>
                        <a:uFill>
                          <a:solidFill>
                            <a:srgbClr val="000000"/>
                          </a:solidFill>
                        </a:uFill>
                        <a:latin typeface="Gotham" panose="02000504050000020004" pitchFamily="2" charset="0"/>
                        <a:ea typeface="+mn-ea"/>
                        <a:cs typeface="+mn-cs"/>
                      </a:endParaRPr>
                    </a:p>
                  </a:txBody>
                  <a:tcPr marL="68580" marR="68580" marT="0" marB="0" anchor="ctr"/>
                </a:tc>
                <a:extLst>
                  <a:ext uri="{0D108BD9-81ED-4DB2-BD59-A6C34878D82A}">
                    <a16:rowId xmlns:a16="http://schemas.microsoft.com/office/drawing/2014/main" val="1014841870"/>
                  </a:ext>
                </a:extLst>
              </a:tr>
              <a:tr h="974064">
                <a:tc>
                  <a:txBody>
                    <a:bodyPr/>
                    <a:lstStyle/>
                    <a:p>
                      <a:pPr marL="301625" indent="-229235">
                        <a:spcBef>
                          <a:spcPts val="895"/>
                        </a:spcBef>
                      </a:pPr>
                      <a:r>
                        <a:rPr lang="en-SG" sz="1600" u="none" strike="noStrike">
                          <a:effectLst/>
                          <a:uFill>
                            <a:solidFill>
                              <a:srgbClr val="000000"/>
                            </a:solidFill>
                          </a:uFill>
                          <a:latin typeface="Gotham" panose="02000504050000020004" pitchFamily="2" charset="0"/>
                        </a:rPr>
                        <a:t>Serbia</a:t>
                      </a:r>
                      <a:endParaRPr lang="en-SG" sz="1600" u="sng">
                        <a:effectLst/>
                        <a:uFill>
                          <a:solidFill>
                            <a:srgbClr val="000000"/>
                          </a:solidFill>
                        </a:uFill>
                        <a:latin typeface="Gotham" panose="02000504050000020004" pitchFamily="2" charset="0"/>
                        <a:ea typeface="+mn-ea"/>
                        <a:cs typeface="+mn-cs"/>
                      </a:endParaRPr>
                    </a:p>
                  </a:txBody>
                  <a:tcPr marL="68580" marR="68580" marT="0" marB="0" anchor="ctr"/>
                </a:tc>
                <a:tc>
                  <a:txBody>
                    <a:bodyPr/>
                    <a:lstStyle/>
                    <a:p>
                      <a:pPr marL="342900" lvl="0" indent="-342900" rtl="0">
                        <a:spcBef>
                          <a:spcPts val="895"/>
                        </a:spcBef>
                        <a:buFont typeface="Arial" panose="020B0604020202020204" pitchFamily="34" charset="0"/>
                        <a:buChar char="-"/>
                      </a:pPr>
                      <a:r>
                        <a:rPr lang="en-SG" sz="1600" u="none" strike="noStrike">
                          <a:effectLst/>
                          <a:uFill>
                            <a:solidFill>
                              <a:srgbClr val="000000"/>
                            </a:solidFill>
                          </a:uFill>
                          <a:latin typeface="Gotham" panose="02000504050000020004" pitchFamily="2" charset="0"/>
                        </a:rPr>
                        <a:t>Country lacks 13000 medical workers in various areas.</a:t>
                      </a:r>
                      <a:endParaRPr lang="en-SG" sz="1600" u="sng">
                        <a:effectLst/>
                        <a:uFill>
                          <a:solidFill>
                            <a:srgbClr val="000000"/>
                          </a:solidFill>
                        </a:uFill>
                        <a:latin typeface="Gotham" panose="02000504050000020004" pitchFamily="2" charset="0"/>
                      </a:endParaRPr>
                    </a:p>
                    <a:p>
                      <a:pPr marL="200025" indent="-151130">
                        <a:lnSpc>
                          <a:spcPct val="107000"/>
                        </a:lnSpc>
                        <a:spcAft>
                          <a:spcPts val="800"/>
                        </a:spcAft>
                      </a:pPr>
                      <a:r>
                        <a:rPr lang="en-SG" sz="1600">
                          <a:effectLst/>
                          <a:latin typeface="Gotham" panose="02000504050000020004" pitchFamily="2" charset="0"/>
                        </a:rPr>
                        <a:t> </a:t>
                      </a:r>
                      <a:endParaRPr lang="en-SG" sz="1600">
                        <a:effectLst/>
                        <a:latin typeface="Gotham" panose="02000504050000020004" pitchFamily="2"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70004278"/>
                  </a:ext>
                </a:extLst>
              </a:tr>
              <a:tr h="1143432">
                <a:tc>
                  <a:txBody>
                    <a:bodyPr/>
                    <a:lstStyle/>
                    <a:p>
                      <a:pPr marL="301625" indent="-229235">
                        <a:spcBef>
                          <a:spcPts val="895"/>
                        </a:spcBef>
                      </a:pPr>
                      <a:r>
                        <a:rPr lang="en-SG" sz="1600" u="none" strike="noStrike">
                          <a:effectLst/>
                          <a:uFill>
                            <a:solidFill>
                              <a:srgbClr val="000000"/>
                            </a:solidFill>
                          </a:uFill>
                          <a:latin typeface="Gotham" panose="02000504050000020004" pitchFamily="2" charset="0"/>
                        </a:rPr>
                        <a:t>Macedonia</a:t>
                      </a:r>
                      <a:endParaRPr lang="en-SG" sz="1600" u="sng">
                        <a:effectLst/>
                        <a:uFill>
                          <a:solidFill>
                            <a:srgbClr val="000000"/>
                          </a:solidFill>
                        </a:uFill>
                        <a:latin typeface="Gotham" panose="02000504050000020004" pitchFamily="2" charset="0"/>
                        <a:ea typeface="+mn-ea"/>
                        <a:cs typeface="+mn-cs"/>
                      </a:endParaRPr>
                    </a:p>
                  </a:txBody>
                  <a:tcPr marL="68580" marR="68580" marT="0" marB="0" anchor="ctr"/>
                </a:tc>
                <a:tc>
                  <a:txBody>
                    <a:bodyPr/>
                    <a:lstStyle/>
                    <a:p>
                      <a:pPr marL="342900" lvl="0" indent="-342900" rtl="0">
                        <a:spcBef>
                          <a:spcPts val="895"/>
                        </a:spcBef>
                        <a:buFont typeface="Arial" panose="020B0604020202020204" pitchFamily="34" charset="0"/>
                        <a:buChar char="-"/>
                      </a:pPr>
                      <a:r>
                        <a:rPr lang="en-SG" sz="1600" u="none" strike="noStrike">
                          <a:effectLst/>
                          <a:uFill>
                            <a:solidFill>
                              <a:srgbClr val="000000"/>
                            </a:solidFill>
                          </a:uFill>
                          <a:latin typeface="Gotham" panose="02000504050000020004" pitchFamily="2" charset="0"/>
                        </a:rPr>
                        <a:t>Estimated that 1200 doctors left the country between the period from 2010 and 2018</a:t>
                      </a:r>
                      <a:endParaRPr lang="en-SG" sz="1600" u="sng">
                        <a:effectLst/>
                        <a:uFill>
                          <a:solidFill>
                            <a:srgbClr val="000000"/>
                          </a:solidFill>
                        </a:uFill>
                        <a:latin typeface="Gotham" panose="02000504050000020004" pitchFamily="2" charset="0"/>
                      </a:endParaRPr>
                    </a:p>
                    <a:p>
                      <a:pPr marL="342900" lvl="0" indent="-342900">
                        <a:spcBef>
                          <a:spcPts val="895"/>
                        </a:spcBef>
                        <a:buFont typeface="Arial" panose="020B0604020202020204" pitchFamily="34" charset="0"/>
                        <a:buChar char="-"/>
                      </a:pPr>
                      <a:r>
                        <a:rPr lang="en-SG" sz="1600" u="none" strike="noStrike">
                          <a:effectLst/>
                          <a:uFill>
                            <a:solidFill>
                              <a:srgbClr val="000000"/>
                            </a:solidFill>
                          </a:uFill>
                          <a:latin typeface="Gotham" panose="02000504050000020004" pitchFamily="2" charset="0"/>
                        </a:rPr>
                        <a:t>Around 300 medics leave Macedonia every year.</a:t>
                      </a:r>
                      <a:endParaRPr lang="en-SG" sz="1600" u="sng">
                        <a:effectLst/>
                        <a:uFill>
                          <a:solidFill>
                            <a:srgbClr val="000000"/>
                          </a:solidFill>
                        </a:uFill>
                        <a:latin typeface="Gotham" panose="02000504050000020004" pitchFamily="2" charset="0"/>
                        <a:ea typeface="+mn-ea"/>
                        <a:cs typeface="+mn-cs"/>
                      </a:endParaRPr>
                    </a:p>
                  </a:txBody>
                  <a:tcPr marL="68580" marR="68580" marT="0" marB="0" anchor="ctr"/>
                </a:tc>
                <a:extLst>
                  <a:ext uri="{0D108BD9-81ED-4DB2-BD59-A6C34878D82A}">
                    <a16:rowId xmlns:a16="http://schemas.microsoft.com/office/drawing/2014/main" val="975964417"/>
                  </a:ext>
                </a:extLst>
              </a:tr>
            </a:tbl>
          </a:graphicData>
        </a:graphic>
      </p:graphicFrame>
      <p:sp>
        <p:nvSpPr>
          <p:cNvPr id="3" name="Rectangle 1">
            <a:extLst>
              <a:ext uri="{FF2B5EF4-FFF2-40B4-BE49-F238E27FC236}">
                <a16:creationId xmlns:a16="http://schemas.microsoft.com/office/drawing/2014/main" id="{06C1E21B-499A-6637-8618-437DB05A7120}"/>
              </a:ext>
            </a:extLst>
          </p:cNvPr>
          <p:cNvSpPr>
            <a:spLocks noChangeArrowheads="1"/>
          </p:cNvSpPr>
          <p:nvPr/>
        </p:nvSpPr>
        <p:spPr bwMode="auto">
          <a:xfrm>
            <a:off x="-2866148" y="670826"/>
            <a:ext cx="1544668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it-IT" altLang="en-US" sz="1400" b="0" i="0" u="none" strike="noStrike" cap="none" normalizeH="0" baseline="0">
              <a:ln>
                <a:noFill/>
              </a:ln>
              <a:solidFill>
                <a:schemeClr val="tx1"/>
              </a:solidFill>
              <a:effectLst/>
              <a:latin typeface="Gotham" panose="02000504050000020004" pitchFamily="2" charset="0"/>
            </a:endParaRPr>
          </a:p>
          <a:p>
            <a:pPr marL="0" marR="0" lvl="0" indent="0" algn="ctr" defTabSz="914400" eaLnBrk="0" fontAlgn="base" latinLnBrk="0" hangingPunct="0">
              <a:lnSpc>
                <a:spcPct val="100000"/>
              </a:lnSpc>
              <a:spcBef>
                <a:spcPct val="0"/>
              </a:spcBef>
              <a:spcAft>
                <a:spcPct val="0"/>
              </a:spcAft>
              <a:buClrTx/>
              <a:buSzTx/>
              <a:buFontTx/>
              <a:buNone/>
              <a:tabLst/>
              <a:defRPr sz="2000" b="0" i="0" u="none" strike="noStrike" kern="1200" spc="0" baseline="0">
                <a:solidFill>
                  <a:prstClr val="black">
                    <a:lumMod val="65000"/>
                    <a:lumOff val="35000"/>
                  </a:prstClr>
                </a:solidFill>
                <a:latin typeface="+mn-lt"/>
                <a:ea typeface="+mn-ea"/>
                <a:cs typeface="+mn-cs"/>
              </a:defRPr>
            </a:pPr>
            <a:r>
              <a:rPr lang="it-IT" altLang="en-US" sz="2000" b="1">
                <a:solidFill>
                  <a:prstClr val="black">
                    <a:lumMod val="65000"/>
                    <a:lumOff val="35000"/>
                  </a:prstClr>
                </a:solidFill>
                <a:latin typeface="Gotham" panose="02000504050000020004" pitchFamily="2" charset="0"/>
              </a:rPr>
              <a:t>BRAIN DRAIN IN BULGARIA, SERBIA &amp; MACEDONIA</a:t>
            </a:r>
          </a:p>
        </p:txBody>
      </p:sp>
      <p:sp>
        <p:nvSpPr>
          <p:cNvPr id="6" name="TextBox 5">
            <a:extLst>
              <a:ext uri="{FF2B5EF4-FFF2-40B4-BE49-F238E27FC236}">
                <a16:creationId xmlns:a16="http://schemas.microsoft.com/office/drawing/2014/main" id="{5CA29DF2-A65C-6E3A-2EA8-D5F291B885DF}"/>
              </a:ext>
            </a:extLst>
          </p:cNvPr>
          <p:cNvSpPr txBox="1"/>
          <p:nvPr/>
        </p:nvSpPr>
        <p:spPr>
          <a:xfrm>
            <a:off x="1455828" y="5294622"/>
            <a:ext cx="8832500" cy="276999"/>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it-IT" altLang="en-US" sz="1200" b="0" i="1" u="none" strike="noStrike" cap="none" normalizeH="0" baseline="0">
                <a:ln>
                  <a:noFill/>
                </a:ln>
                <a:solidFill>
                  <a:schemeClr val="tx1"/>
                </a:solidFill>
                <a:effectLst/>
                <a:latin typeface="Gotham" panose="02000504050000020004" pitchFamily="2" charset="0"/>
                <a:ea typeface="Arial" panose="020B0604020202020204" pitchFamily="34" charset="0"/>
                <a:cs typeface="Arial" panose="020B0604020202020204" pitchFamily="34" charset="0"/>
              </a:rPr>
              <a:t>Source: Aljazeera, obserwatorfinansowy, China-IEE institute</a:t>
            </a:r>
            <a:endParaRPr kumimoji="0" lang="it-IT" altLang="en-US" sz="1200" b="0" i="0" u="none" strike="noStrike" cap="none" normalizeH="0" baseline="0">
              <a:ln>
                <a:noFill/>
              </a:ln>
              <a:solidFill>
                <a:schemeClr val="tx1"/>
              </a:solidFill>
              <a:effectLst/>
              <a:latin typeface="Gotham" panose="02000504050000020004" pitchFamily="2" charset="0"/>
            </a:endParaRPr>
          </a:p>
        </p:txBody>
      </p:sp>
    </p:spTree>
    <p:extLst>
      <p:ext uri="{BB962C8B-B14F-4D97-AF65-F5344CB8AC3E}">
        <p14:creationId xmlns:p14="http://schemas.microsoft.com/office/powerpoint/2010/main" val="232618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AE24911-5C6E-53E0-DD47-55D6E4DE618F}"/>
              </a:ext>
            </a:extLst>
          </p:cNvPr>
          <p:cNvSpPr>
            <a:spLocks noGrp="1"/>
          </p:cNvSpPr>
          <p:nvPr>
            <p:ph type="sldNum" sz="quarter" idx="12"/>
          </p:nvPr>
        </p:nvSpPr>
        <p:spPr/>
        <p:txBody>
          <a:bodyPr/>
          <a:lstStyle/>
          <a:p>
            <a:fld id="{4C24C597-01F2-4650-9249-A96EC1CE4FD4}" type="slidenum">
              <a:rPr lang="en-ID" smtClean="0"/>
              <a:t>46</a:t>
            </a:fld>
            <a:endParaRPr lang="en-ID"/>
          </a:p>
        </p:txBody>
      </p:sp>
      <p:graphicFrame>
        <p:nvGraphicFramePr>
          <p:cNvPr id="2" name="Table 1">
            <a:extLst>
              <a:ext uri="{FF2B5EF4-FFF2-40B4-BE49-F238E27FC236}">
                <a16:creationId xmlns:a16="http://schemas.microsoft.com/office/drawing/2014/main" id="{0C531B4E-614E-DE86-F995-FD0823F6628F}"/>
              </a:ext>
            </a:extLst>
          </p:cNvPr>
          <p:cNvGraphicFramePr>
            <a:graphicFrameLocks noGrp="1"/>
          </p:cNvGraphicFramePr>
          <p:nvPr>
            <p:extLst>
              <p:ext uri="{D42A27DB-BD31-4B8C-83A1-F6EECF244321}">
                <p14:modId xmlns:p14="http://schemas.microsoft.com/office/powerpoint/2010/main" val="2874505449"/>
              </p:ext>
            </p:extLst>
          </p:nvPr>
        </p:nvGraphicFramePr>
        <p:xfrm>
          <a:off x="1683466" y="1507917"/>
          <a:ext cx="8917243" cy="4156710"/>
        </p:xfrm>
        <a:graphic>
          <a:graphicData uri="http://schemas.openxmlformats.org/drawingml/2006/table">
            <a:tbl>
              <a:tblPr firstRow="1" firstCol="1" bandRow="1">
                <a:tableStyleId>{B301B821-A1FF-4177-AEE7-76D212191A09}</a:tableStyleId>
              </a:tblPr>
              <a:tblGrid>
                <a:gridCol w="2850463">
                  <a:extLst>
                    <a:ext uri="{9D8B030D-6E8A-4147-A177-3AD203B41FA5}">
                      <a16:colId xmlns:a16="http://schemas.microsoft.com/office/drawing/2014/main" val="1503007822"/>
                    </a:ext>
                  </a:extLst>
                </a:gridCol>
                <a:gridCol w="1035465">
                  <a:extLst>
                    <a:ext uri="{9D8B030D-6E8A-4147-A177-3AD203B41FA5}">
                      <a16:colId xmlns:a16="http://schemas.microsoft.com/office/drawing/2014/main" val="3662255263"/>
                    </a:ext>
                  </a:extLst>
                </a:gridCol>
                <a:gridCol w="1283841">
                  <a:extLst>
                    <a:ext uri="{9D8B030D-6E8A-4147-A177-3AD203B41FA5}">
                      <a16:colId xmlns:a16="http://schemas.microsoft.com/office/drawing/2014/main" val="3407412112"/>
                    </a:ext>
                  </a:extLst>
                </a:gridCol>
                <a:gridCol w="1057281">
                  <a:extLst>
                    <a:ext uri="{9D8B030D-6E8A-4147-A177-3AD203B41FA5}">
                      <a16:colId xmlns:a16="http://schemas.microsoft.com/office/drawing/2014/main" val="455275081"/>
                    </a:ext>
                  </a:extLst>
                </a:gridCol>
                <a:gridCol w="1057281">
                  <a:extLst>
                    <a:ext uri="{9D8B030D-6E8A-4147-A177-3AD203B41FA5}">
                      <a16:colId xmlns:a16="http://schemas.microsoft.com/office/drawing/2014/main" val="2931776618"/>
                    </a:ext>
                  </a:extLst>
                </a:gridCol>
                <a:gridCol w="1632912">
                  <a:extLst>
                    <a:ext uri="{9D8B030D-6E8A-4147-A177-3AD203B41FA5}">
                      <a16:colId xmlns:a16="http://schemas.microsoft.com/office/drawing/2014/main" val="892591082"/>
                    </a:ext>
                  </a:extLst>
                </a:gridCol>
              </a:tblGrid>
              <a:tr h="575945">
                <a:tc>
                  <a:txBody>
                    <a:bodyPr/>
                    <a:lstStyle/>
                    <a:p>
                      <a:pPr algn="ctr">
                        <a:lnSpc>
                          <a:spcPct val="107000"/>
                        </a:lnSpc>
                        <a:spcAft>
                          <a:spcPts val="800"/>
                        </a:spcAft>
                      </a:pPr>
                      <a:r>
                        <a:rPr lang="en-ID" sz="1400">
                          <a:effectLst/>
                          <a:latin typeface="Gotham" panose="02000504050000020004" pitchFamily="2" charset="0"/>
                        </a:rPr>
                        <a:t>Treatment Name</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solidFill>
                      <a:srgbClr val="2E5565"/>
                    </a:solidFill>
                  </a:tcPr>
                </a:tc>
                <a:tc>
                  <a:txBody>
                    <a:bodyPr/>
                    <a:lstStyle/>
                    <a:p>
                      <a:pPr algn="ctr">
                        <a:lnSpc>
                          <a:spcPct val="107000"/>
                        </a:lnSpc>
                        <a:spcAft>
                          <a:spcPts val="800"/>
                        </a:spcAft>
                      </a:pPr>
                      <a:r>
                        <a:rPr lang="en-ID" sz="1400">
                          <a:effectLst/>
                          <a:latin typeface="Gotham" panose="02000504050000020004" pitchFamily="2" charset="0"/>
                        </a:rPr>
                        <a:t>Raffles Hospital</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solidFill>
                      <a:srgbClr val="2E5565"/>
                    </a:solidFill>
                  </a:tcPr>
                </a:tc>
                <a:tc>
                  <a:txBody>
                    <a:bodyPr/>
                    <a:lstStyle/>
                    <a:p>
                      <a:pPr algn="ctr">
                        <a:lnSpc>
                          <a:spcPct val="107000"/>
                        </a:lnSpc>
                        <a:spcAft>
                          <a:spcPts val="800"/>
                        </a:spcAft>
                      </a:pPr>
                      <a:r>
                        <a:rPr lang="en-ID" sz="1400">
                          <a:effectLst/>
                          <a:latin typeface="Gotham" panose="02000504050000020004" pitchFamily="2" charset="0"/>
                        </a:rPr>
                        <a:t>Gleneagles </a:t>
                      </a:r>
                      <a:endParaRPr lang="en-SG" sz="1400">
                        <a:effectLst/>
                        <a:latin typeface="Gotham" panose="02000504050000020004" pitchFamily="2" charset="0"/>
                      </a:endParaRPr>
                    </a:p>
                    <a:p>
                      <a:pPr algn="ctr">
                        <a:lnSpc>
                          <a:spcPct val="107000"/>
                        </a:lnSpc>
                        <a:spcAft>
                          <a:spcPts val="800"/>
                        </a:spcAft>
                      </a:pPr>
                      <a:r>
                        <a:rPr lang="en-ID" sz="1400">
                          <a:effectLst/>
                          <a:latin typeface="Gotham" panose="02000504050000020004" pitchFamily="2" charset="0"/>
                        </a:rPr>
                        <a:t>Hospital</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solidFill>
                      <a:srgbClr val="2E5565"/>
                    </a:solidFill>
                  </a:tcPr>
                </a:tc>
                <a:tc>
                  <a:txBody>
                    <a:bodyPr/>
                    <a:lstStyle/>
                    <a:p>
                      <a:pPr algn="ctr">
                        <a:lnSpc>
                          <a:spcPct val="107000"/>
                        </a:lnSpc>
                        <a:spcAft>
                          <a:spcPts val="800"/>
                        </a:spcAft>
                      </a:pPr>
                      <a:endParaRPr lang="en-ID" sz="1400">
                        <a:effectLst/>
                        <a:latin typeface="Gotham" panose="02000504050000020004" pitchFamily="2" charset="0"/>
                      </a:endParaRPr>
                    </a:p>
                    <a:p>
                      <a:pPr algn="ctr">
                        <a:lnSpc>
                          <a:spcPct val="107000"/>
                        </a:lnSpc>
                        <a:spcAft>
                          <a:spcPts val="800"/>
                        </a:spcAft>
                      </a:pPr>
                      <a:r>
                        <a:rPr lang="en-ID" sz="1400">
                          <a:effectLst/>
                          <a:latin typeface="Gotham" panose="02000504050000020004" pitchFamily="2" charset="0"/>
                        </a:rPr>
                        <a:t>Mount Elizabeth Novena Hospital</a:t>
                      </a:r>
                      <a:endParaRPr lang="en-SG" sz="1400">
                        <a:effectLst/>
                        <a:latin typeface="Gotham" panose="02000504050000020004" pitchFamily="2" charset="0"/>
                      </a:endParaRPr>
                    </a:p>
                    <a:p>
                      <a:pPr algn="ctr">
                        <a:lnSpc>
                          <a:spcPct val="107000"/>
                        </a:lnSpc>
                        <a:spcAft>
                          <a:spcPts val="800"/>
                        </a:spcAft>
                      </a:pPr>
                      <a:r>
                        <a:rPr lang="en-ID" sz="1400">
                          <a:effectLst/>
                          <a:latin typeface="Gotham" panose="02000504050000020004" pitchFamily="2" charset="0"/>
                        </a:rPr>
                        <a:t> </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solidFill>
                      <a:srgbClr val="2E5565"/>
                    </a:solidFill>
                  </a:tcPr>
                </a:tc>
                <a:tc>
                  <a:txBody>
                    <a:bodyPr/>
                    <a:lstStyle/>
                    <a:p>
                      <a:pPr algn="ctr">
                        <a:lnSpc>
                          <a:spcPct val="107000"/>
                        </a:lnSpc>
                        <a:spcAft>
                          <a:spcPts val="800"/>
                        </a:spcAft>
                      </a:pPr>
                      <a:r>
                        <a:rPr lang="en-ID" sz="1400">
                          <a:effectLst/>
                          <a:latin typeface="Gotham" panose="02000504050000020004" pitchFamily="2" charset="0"/>
                        </a:rPr>
                        <a:t>Parkway East Hospital</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solidFill>
                      <a:srgbClr val="2E5565"/>
                    </a:solidFill>
                  </a:tcPr>
                </a:tc>
                <a:tc>
                  <a:txBody>
                    <a:bodyPr/>
                    <a:lstStyle/>
                    <a:p>
                      <a:pPr algn="ctr">
                        <a:lnSpc>
                          <a:spcPct val="107000"/>
                        </a:lnSpc>
                        <a:spcAft>
                          <a:spcPts val="800"/>
                        </a:spcAft>
                      </a:pPr>
                      <a:r>
                        <a:rPr lang="en-ID" sz="1400">
                          <a:effectLst/>
                          <a:latin typeface="Gotham" panose="02000504050000020004" pitchFamily="2" charset="0"/>
                        </a:rPr>
                        <a:t>Mount Elizabeth Hospital</a:t>
                      </a:r>
                      <a:endParaRPr lang="en-SG" sz="1400">
                        <a:effectLst/>
                        <a:latin typeface="Gotham" panose="02000504050000020004" pitchFamily="2" charset="0"/>
                      </a:endParaRPr>
                    </a:p>
                    <a:p>
                      <a:pPr algn="ctr">
                        <a:lnSpc>
                          <a:spcPct val="107000"/>
                        </a:lnSpc>
                        <a:spcAft>
                          <a:spcPts val="800"/>
                        </a:spcAft>
                      </a:pPr>
                      <a:r>
                        <a:rPr lang="en-ID" sz="1400">
                          <a:effectLst/>
                          <a:latin typeface="Gotham" panose="02000504050000020004" pitchFamily="2" charset="0"/>
                        </a:rPr>
                        <a:t> </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solidFill>
                      <a:srgbClr val="2E5565"/>
                    </a:solidFill>
                  </a:tcPr>
                </a:tc>
                <a:extLst>
                  <a:ext uri="{0D108BD9-81ED-4DB2-BD59-A6C34878D82A}">
                    <a16:rowId xmlns:a16="http://schemas.microsoft.com/office/drawing/2014/main" val="2465619182"/>
                  </a:ext>
                </a:extLst>
              </a:tr>
              <a:tr h="252095">
                <a:tc>
                  <a:txBody>
                    <a:bodyPr/>
                    <a:lstStyle/>
                    <a:p>
                      <a:pPr algn="ctr">
                        <a:lnSpc>
                          <a:spcPct val="115000"/>
                        </a:lnSpc>
                        <a:spcAft>
                          <a:spcPts val="800"/>
                        </a:spcAft>
                      </a:pPr>
                      <a:r>
                        <a:rPr lang="en-ID" sz="1400">
                          <a:effectLst/>
                          <a:latin typeface="Gotham" panose="02000504050000020004" pitchFamily="2" charset="0"/>
                        </a:rPr>
                        <a:t>Colonoscopy</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$2,248</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$2,725</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$3,038</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$3,377</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$2,725</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5140279"/>
                  </a:ext>
                </a:extLst>
              </a:tr>
              <a:tr h="252095">
                <a:tc>
                  <a:txBody>
                    <a:bodyPr/>
                    <a:lstStyle/>
                    <a:p>
                      <a:pPr algn="ctr">
                        <a:lnSpc>
                          <a:spcPct val="115000"/>
                        </a:lnSpc>
                        <a:spcAft>
                          <a:spcPts val="800"/>
                        </a:spcAft>
                      </a:pPr>
                      <a:r>
                        <a:rPr lang="en-ID" sz="1400">
                          <a:effectLst/>
                          <a:latin typeface="Gotham" panose="02000504050000020004" pitchFamily="2" charset="0"/>
                        </a:rPr>
                        <a:t>Nasoendoscopy</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$6,932</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$10,265</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$8,651</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$8,849</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$6,926</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0728410"/>
                  </a:ext>
                </a:extLst>
              </a:tr>
              <a:tr h="252095">
                <a:tc>
                  <a:txBody>
                    <a:bodyPr/>
                    <a:lstStyle/>
                    <a:p>
                      <a:pPr algn="ctr">
                        <a:lnSpc>
                          <a:spcPct val="115000"/>
                        </a:lnSpc>
                        <a:spcAft>
                          <a:spcPts val="800"/>
                        </a:spcAft>
                      </a:pPr>
                      <a:r>
                        <a:rPr lang="en-ID" sz="1400">
                          <a:effectLst/>
                          <a:latin typeface="Gotham" panose="02000504050000020004" pitchFamily="2" charset="0"/>
                        </a:rPr>
                        <a:t>Breast, Various Lesions (Day Surgery)</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$2,510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$2,710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$3,849</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Na</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$3,469</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40888794"/>
                  </a:ext>
                </a:extLst>
              </a:tr>
              <a:tr h="252095">
                <a:tc>
                  <a:txBody>
                    <a:bodyPr/>
                    <a:lstStyle/>
                    <a:p>
                      <a:pPr algn="ctr">
                        <a:lnSpc>
                          <a:spcPct val="115000"/>
                        </a:lnSpc>
                        <a:spcAft>
                          <a:spcPts val="800"/>
                        </a:spcAft>
                      </a:pPr>
                      <a:r>
                        <a:rPr lang="en-ID" sz="1400">
                          <a:effectLst/>
                          <a:latin typeface="Gotham" panose="02000504050000020004" pitchFamily="2" charset="0"/>
                        </a:rPr>
                        <a:t>Intestine/Stomach (Day Surgery)</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$3,080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$3,210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$3,215</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$3,400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$2,982</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1344147"/>
                  </a:ext>
                </a:extLst>
              </a:tr>
              <a:tr h="252095">
                <a:tc>
                  <a:txBody>
                    <a:bodyPr/>
                    <a:lstStyle/>
                    <a:p>
                      <a:pPr algn="ctr">
                        <a:lnSpc>
                          <a:spcPct val="115000"/>
                        </a:lnSpc>
                        <a:spcAft>
                          <a:spcPts val="800"/>
                        </a:spcAft>
                      </a:pPr>
                      <a:r>
                        <a:rPr lang="en-ID" sz="1400">
                          <a:effectLst/>
                          <a:latin typeface="Gotham" panose="02000504050000020004" pitchFamily="2" charset="0"/>
                        </a:rPr>
                        <a:t>Hemorrrhoids (Day Surgery)</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$7,844</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$8,210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$9,209</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Na</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$7,655</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37287594"/>
                  </a:ext>
                </a:extLst>
              </a:tr>
              <a:tr h="252095">
                <a:tc>
                  <a:txBody>
                    <a:bodyPr/>
                    <a:lstStyle/>
                    <a:p>
                      <a:pPr algn="ctr">
                        <a:lnSpc>
                          <a:spcPct val="115000"/>
                        </a:lnSpc>
                        <a:spcAft>
                          <a:spcPts val="800"/>
                        </a:spcAft>
                      </a:pPr>
                      <a:r>
                        <a:rPr lang="en-ID" sz="1400">
                          <a:effectLst/>
                          <a:latin typeface="Gotham" panose="02000504050000020004" pitchFamily="2" charset="0"/>
                        </a:rPr>
                        <a:t>Fibreoptic with Removal of Polyp (Day Surgery)</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$3,210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$3,571</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$3,837</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$4,143</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$3,416</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68755980"/>
                  </a:ext>
                </a:extLst>
              </a:tr>
              <a:tr h="294640">
                <a:tc>
                  <a:txBody>
                    <a:bodyPr/>
                    <a:lstStyle/>
                    <a:p>
                      <a:pPr algn="ctr">
                        <a:lnSpc>
                          <a:spcPct val="115000"/>
                        </a:lnSpc>
                        <a:spcAft>
                          <a:spcPts val="800"/>
                        </a:spcAft>
                      </a:pPr>
                      <a:r>
                        <a:rPr lang="en-ID" sz="1400">
                          <a:effectLst/>
                          <a:latin typeface="Gotham" panose="02000504050000020004" pitchFamily="2" charset="0"/>
                        </a:rPr>
                        <a:t>Gallbladder surgery (1 bedded ward)</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$19,650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$20,419</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$20,266</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$17,301</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15000"/>
                        </a:lnSpc>
                        <a:spcAft>
                          <a:spcPts val="800"/>
                        </a:spcAft>
                      </a:pPr>
                      <a:r>
                        <a:rPr lang="en-ID" sz="1400">
                          <a:effectLst/>
                          <a:latin typeface="Gotham" panose="02000504050000020004" pitchFamily="2" charset="0"/>
                        </a:rPr>
                        <a:t>$19,390</a:t>
                      </a:r>
                      <a:endParaRPr lang="en-SG" sz="1400">
                        <a:effectLst/>
                        <a:latin typeface="Gotham" panose="02000504050000020004" pitchFamily="2"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59443252"/>
                  </a:ext>
                </a:extLst>
              </a:tr>
            </a:tbl>
          </a:graphicData>
        </a:graphic>
      </p:graphicFrame>
      <p:sp>
        <p:nvSpPr>
          <p:cNvPr id="3" name="Rectangle 1">
            <a:extLst>
              <a:ext uri="{FF2B5EF4-FFF2-40B4-BE49-F238E27FC236}">
                <a16:creationId xmlns:a16="http://schemas.microsoft.com/office/drawing/2014/main" id="{91B9D993-5F3E-07C2-5317-0B11B13FFA59}"/>
              </a:ext>
            </a:extLst>
          </p:cNvPr>
          <p:cNvSpPr>
            <a:spLocks noChangeArrowheads="1"/>
          </p:cNvSpPr>
          <p:nvPr/>
        </p:nvSpPr>
        <p:spPr bwMode="auto">
          <a:xfrm>
            <a:off x="1881208" y="640923"/>
            <a:ext cx="83343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Gotham" panose="02000504050000020004" pitchFamily="2" charset="0"/>
            </a:endParaRPr>
          </a:p>
          <a:p>
            <a:pPr marL="0" marR="0" lvl="0" indent="0" algn="ctr" defTabSz="914400" eaLnBrk="0" fontAlgn="base" latinLnBrk="0" hangingPunct="0">
              <a:lnSpc>
                <a:spcPct val="100000"/>
              </a:lnSpc>
              <a:spcBef>
                <a:spcPct val="0"/>
              </a:spcBef>
              <a:spcAft>
                <a:spcPct val="0"/>
              </a:spcAft>
              <a:buClrTx/>
              <a:buSzTx/>
              <a:buFontTx/>
              <a:buNone/>
              <a:tabLst/>
              <a:defRPr sz="2000" b="0" i="0" u="none" strike="noStrike" kern="1200" spc="0" baseline="0">
                <a:solidFill>
                  <a:prstClr val="black">
                    <a:lumMod val="65000"/>
                    <a:lumOff val="35000"/>
                  </a:prstClr>
                </a:solidFill>
                <a:latin typeface="+mn-lt"/>
                <a:ea typeface="+mn-ea"/>
                <a:cs typeface="+mn-cs"/>
              </a:defRPr>
            </a:pPr>
            <a:r>
              <a:rPr lang="en-US" altLang="en-US" sz="2000" b="1">
                <a:solidFill>
                  <a:prstClr val="black">
                    <a:lumMod val="65000"/>
                    <a:lumOff val="35000"/>
                  </a:prstClr>
                </a:solidFill>
                <a:latin typeface="Gotham" panose="02000504050000020004" pitchFamily="2" charset="0"/>
              </a:rPr>
              <a:t>RMG TYPICALLY PROVIDES CHEAPER TREATMENT THAN IHH</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BCD6F7E-D6DB-AD51-2CAA-6F8B27BC4339}"/>
              </a:ext>
            </a:extLst>
          </p:cNvPr>
          <p:cNvSpPr txBox="1"/>
          <p:nvPr/>
        </p:nvSpPr>
        <p:spPr>
          <a:xfrm>
            <a:off x="6586998" y="6079351"/>
            <a:ext cx="6096000" cy="276999"/>
          </a:xfrm>
          <a:prstGeom prst="rect">
            <a:avLst/>
          </a:prstGeom>
          <a:noFill/>
        </p:spPr>
        <p:txBody>
          <a:bodyPr wrap="square">
            <a:spAutoFit/>
          </a:bodyPr>
          <a:lstStyle/>
          <a:p>
            <a:r>
              <a:rPr kumimoji="0" lang="en-US" altLang="en-US" sz="1200" b="0" i="1" u="none" strike="noStrike" cap="none" normalizeH="0" baseline="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Source: Ministry of Health, Singapore</a:t>
            </a:r>
            <a:endParaRPr lang="en-ID" sz="1200"/>
          </a:p>
        </p:txBody>
      </p:sp>
    </p:spTree>
    <p:extLst>
      <p:ext uri="{BB962C8B-B14F-4D97-AF65-F5344CB8AC3E}">
        <p14:creationId xmlns:p14="http://schemas.microsoft.com/office/powerpoint/2010/main" val="1908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FE6064-4D9C-049C-C1CE-264700AE1471}"/>
              </a:ext>
            </a:extLst>
          </p:cNvPr>
          <p:cNvSpPr>
            <a:spLocks noGrp="1"/>
          </p:cNvSpPr>
          <p:nvPr>
            <p:ph type="sldNum" sz="quarter" idx="12"/>
          </p:nvPr>
        </p:nvSpPr>
        <p:spPr/>
        <p:txBody>
          <a:bodyPr/>
          <a:lstStyle/>
          <a:p>
            <a:fld id="{4C24C597-01F2-4650-9249-A96EC1CE4FD4}" type="slidenum">
              <a:rPr lang="en-ID" smtClean="0"/>
              <a:t>5</a:t>
            </a:fld>
            <a:endParaRPr lang="en-ID"/>
          </a:p>
        </p:txBody>
      </p:sp>
      <p:pic>
        <p:nvPicPr>
          <p:cNvPr id="7" name="Graphic 6" descr="Arrow Down with solid fill">
            <a:extLst>
              <a:ext uri="{FF2B5EF4-FFF2-40B4-BE49-F238E27FC236}">
                <a16:creationId xmlns:a16="http://schemas.microsoft.com/office/drawing/2014/main" id="{85D0583C-3565-34FF-6CBD-79B2F312A6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2254994" y="3335696"/>
            <a:ext cx="608210" cy="608210"/>
          </a:xfrm>
          <a:prstGeom prst="rect">
            <a:avLst/>
          </a:prstGeom>
        </p:spPr>
      </p:pic>
      <p:pic>
        <p:nvPicPr>
          <p:cNvPr id="9" name="Graphic 8" descr="Arrow Down with solid fill">
            <a:extLst>
              <a:ext uri="{FF2B5EF4-FFF2-40B4-BE49-F238E27FC236}">
                <a16:creationId xmlns:a16="http://schemas.microsoft.com/office/drawing/2014/main" id="{75B681F2-A31B-42CC-32B0-5783F4DA9E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4464861" y="3108488"/>
            <a:ext cx="604219" cy="683343"/>
          </a:xfrm>
          <a:prstGeom prst="rect">
            <a:avLst/>
          </a:prstGeom>
        </p:spPr>
      </p:pic>
      <p:pic>
        <p:nvPicPr>
          <p:cNvPr id="10" name="Graphic 9" descr="Arrow Down with solid fill">
            <a:extLst>
              <a:ext uri="{FF2B5EF4-FFF2-40B4-BE49-F238E27FC236}">
                <a16:creationId xmlns:a16="http://schemas.microsoft.com/office/drawing/2014/main" id="{FD00A5E5-A17A-62BF-0536-4A9AB04A2C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068120">
            <a:off x="2289976" y="4312376"/>
            <a:ext cx="600150" cy="658527"/>
          </a:xfrm>
          <a:prstGeom prst="rect">
            <a:avLst/>
          </a:prstGeom>
        </p:spPr>
      </p:pic>
      <p:pic>
        <p:nvPicPr>
          <p:cNvPr id="11" name="Graphic 10" descr="Arrow Down with solid fill">
            <a:extLst>
              <a:ext uri="{FF2B5EF4-FFF2-40B4-BE49-F238E27FC236}">
                <a16:creationId xmlns:a16="http://schemas.microsoft.com/office/drawing/2014/main" id="{B203DEA4-7B5A-9208-48E0-5EB8366DAB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987031">
            <a:off x="2231258" y="2297493"/>
            <a:ext cx="655682" cy="655682"/>
          </a:xfrm>
          <a:prstGeom prst="rect">
            <a:avLst/>
          </a:prstGeom>
        </p:spPr>
      </p:pic>
      <p:grpSp>
        <p:nvGrpSpPr>
          <p:cNvPr id="13" name="Group 12">
            <a:extLst>
              <a:ext uri="{FF2B5EF4-FFF2-40B4-BE49-F238E27FC236}">
                <a16:creationId xmlns:a16="http://schemas.microsoft.com/office/drawing/2014/main" id="{140367B2-7EFD-99D2-2976-5E7BE18E09C9}"/>
              </a:ext>
            </a:extLst>
          </p:cNvPr>
          <p:cNvGrpSpPr/>
          <p:nvPr/>
        </p:nvGrpSpPr>
        <p:grpSpPr>
          <a:xfrm>
            <a:off x="733707" y="1712078"/>
            <a:ext cx="1328193" cy="987554"/>
            <a:chOff x="6726654" y="5373668"/>
            <a:chExt cx="1328193" cy="987554"/>
          </a:xfrm>
        </p:grpSpPr>
        <p:sp>
          <p:nvSpPr>
            <p:cNvPr id="27" name="Oval 26">
              <a:extLst>
                <a:ext uri="{FF2B5EF4-FFF2-40B4-BE49-F238E27FC236}">
                  <a16:creationId xmlns:a16="http://schemas.microsoft.com/office/drawing/2014/main" id="{1499F9C6-05B8-82D3-C58D-13475E3686A7}"/>
                </a:ext>
              </a:extLst>
            </p:cNvPr>
            <p:cNvSpPr/>
            <p:nvPr/>
          </p:nvSpPr>
          <p:spPr>
            <a:xfrm>
              <a:off x="6896974" y="5373668"/>
              <a:ext cx="987554" cy="987554"/>
            </a:xfrm>
            <a:prstGeom prst="ellipse">
              <a:avLst/>
            </a:prstGeom>
            <a:solidFill>
              <a:srgbClr val="79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b="1">
                <a:latin typeface="Gotham" panose="02000504020000020004" pitchFamily="2" charset="0"/>
              </a:endParaRPr>
            </a:p>
          </p:txBody>
        </p:sp>
        <p:sp>
          <p:nvSpPr>
            <p:cNvPr id="28" name="TextBox 27">
              <a:extLst>
                <a:ext uri="{FF2B5EF4-FFF2-40B4-BE49-F238E27FC236}">
                  <a16:creationId xmlns:a16="http://schemas.microsoft.com/office/drawing/2014/main" id="{F1464140-C4E7-6783-A661-AF77AEF98155}"/>
                </a:ext>
              </a:extLst>
            </p:cNvPr>
            <p:cNvSpPr txBox="1"/>
            <p:nvPr/>
          </p:nvSpPr>
          <p:spPr>
            <a:xfrm>
              <a:off x="6726654" y="5627537"/>
              <a:ext cx="1328193" cy="523220"/>
            </a:xfrm>
            <a:prstGeom prst="rect">
              <a:avLst/>
            </a:prstGeom>
            <a:noFill/>
          </p:spPr>
          <p:txBody>
            <a:bodyPr wrap="square" rtlCol="0">
              <a:spAutoFit/>
            </a:bodyPr>
            <a:lstStyle/>
            <a:p>
              <a:pPr algn="ctr"/>
              <a:r>
                <a:rPr lang="en-US" sz="1400" b="1">
                  <a:solidFill>
                    <a:schemeClr val="bg1"/>
                  </a:solidFill>
                  <a:latin typeface="Gotham" panose="02000504020000020004" pitchFamily="2" charset="0"/>
                </a:rPr>
                <a:t>Primary</a:t>
              </a:r>
            </a:p>
            <a:p>
              <a:pPr algn="ctr"/>
              <a:r>
                <a:rPr lang="en-US" sz="1400" b="1">
                  <a:solidFill>
                    <a:schemeClr val="bg1"/>
                  </a:solidFill>
                  <a:latin typeface="Gotham" panose="02000504020000020004" pitchFamily="2" charset="0"/>
                </a:rPr>
                <a:t>clinics</a:t>
              </a:r>
              <a:endParaRPr lang="en-SG" sz="1400" b="1">
                <a:solidFill>
                  <a:schemeClr val="bg1"/>
                </a:solidFill>
                <a:latin typeface="Gotham" panose="02000504020000020004" pitchFamily="2" charset="0"/>
              </a:endParaRPr>
            </a:p>
          </p:txBody>
        </p:sp>
      </p:grpSp>
      <p:grpSp>
        <p:nvGrpSpPr>
          <p:cNvPr id="14" name="Group 13">
            <a:extLst>
              <a:ext uri="{FF2B5EF4-FFF2-40B4-BE49-F238E27FC236}">
                <a16:creationId xmlns:a16="http://schemas.microsoft.com/office/drawing/2014/main" id="{6D098FF0-5C44-D3B4-FD27-80355B9B4914}"/>
              </a:ext>
            </a:extLst>
          </p:cNvPr>
          <p:cNvGrpSpPr/>
          <p:nvPr/>
        </p:nvGrpSpPr>
        <p:grpSpPr>
          <a:xfrm>
            <a:off x="710941" y="3218535"/>
            <a:ext cx="1328193" cy="987554"/>
            <a:chOff x="6726654" y="5373668"/>
            <a:chExt cx="1328193" cy="987554"/>
          </a:xfrm>
        </p:grpSpPr>
        <p:sp>
          <p:nvSpPr>
            <p:cNvPr id="25" name="Oval 24">
              <a:extLst>
                <a:ext uri="{FF2B5EF4-FFF2-40B4-BE49-F238E27FC236}">
                  <a16:creationId xmlns:a16="http://schemas.microsoft.com/office/drawing/2014/main" id="{65996BA8-DA69-7297-8275-3C7DF0799856}"/>
                </a:ext>
              </a:extLst>
            </p:cNvPr>
            <p:cNvSpPr/>
            <p:nvPr/>
          </p:nvSpPr>
          <p:spPr>
            <a:xfrm>
              <a:off x="6896974" y="5373668"/>
              <a:ext cx="987554" cy="987554"/>
            </a:xfrm>
            <a:prstGeom prst="ellipse">
              <a:avLst/>
            </a:prstGeom>
            <a:solidFill>
              <a:srgbClr val="79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b="1">
                <a:latin typeface="Gotham" panose="02000504020000020004" pitchFamily="2" charset="0"/>
              </a:endParaRPr>
            </a:p>
          </p:txBody>
        </p:sp>
        <p:sp>
          <p:nvSpPr>
            <p:cNvPr id="26" name="TextBox 25">
              <a:extLst>
                <a:ext uri="{FF2B5EF4-FFF2-40B4-BE49-F238E27FC236}">
                  <a16:creationId xmlns:a16="http://schemas.microsoft.com/office/drawing/2014/main" id="{EF535EAD-1C6E-8D79-5CF9-B2643B7D7F08}"/>
                </a:ext>
              </a:extLst>
            </p:cNvPr>
            <p:cNvSpPr txBox="1"/>
            <p:nvPr/>
          </p:nvSpPr>
          <p:spPr>
            <a:xfrm>
              <a:off x="6726654" y="5627537"/>
              <a:ext cx="1328193" cy="523220"/>
            </a:xfrm>
            <a:prstGeom prst="rect">
              <a:avLst/>
            </a:prstGeom>
            <a:noFill/>
          </p:spPr>
          <p:txBody>
            <a:bodyPr wrap="square" rtlCol="0">
              <a:spAutoFit/>
            </a:bodyPr>
            <a:lstStyle/>
            <a:p>
              <a:pPr algn="ctr"/>
              <a:r>
                <a:rPr lang="en-US" sz="1400" b="1">
                  <a:solidFill>
                    <a:schemeClr val="bg1"/>
                  </a:solidFill>
                  <a:latin typeface="Gotham" panose="02000504020000020004" pitchFamily="2" charset="0"/>
                </a:rPr>
                <a:t>Primary</a:t>
              </a:r>
            </a:p>
            <a:p>
              <a:pPr algn="ctr"/>
              <a:r>
                <a:rPr lang="en-US" sz="1400" b="1">
                  <a:solidFill>
                    <a:schemeClr val="bg1"/>
                  </a:solidFill>
                  <a:latin typeface="Gotham" panose="02000504020000020004" pitchFamily="2" charset="0"/>
                </a:rPr>
                <a:t>clinics</a:t>
              </a:r>
              <a:endParaRPr lang="en-SG" sz="1400" b="1">
                <a:solidFill>
                  <a:schemeClr val="bg1"/>
                </a:solidFill>
                <a:latin typeface="Gotham" panose="02000504020000020004" pitchFamily="2" charset="0"/>
              </a:endParaRPr>
            </a:p>
          </p:txBody>
        </p:sp>
      </p:grpSp>
      <p:grpSp>
        <p:nvGrpSpPr>
          <p:cNvPr id="15" name="Group 14">
            <a:extLst>
              <a:ext uri="{FF2B5EF4-FFF2-40B4-BE49-F238E27FC236}">
                <a16:creationId xmlns:a16="http://schemas.microsoft.com/office/drawing/2014/main" id="{889DBDC2-6202-2D06-4E65-77C2665C4C57}"/>
              </a:ext>
            </a:extLst>
          </p:cNvPr>
          <p:cNvGrpSpPr/>
          <p:nvPr/>
        </p:nvGrpSpPr>
        <p:grpSpPr>
          <a:xfrm>
            <a:off x="710940" y="4768396"/>
            <a:ext cx="1328193" cy="987554"/>
            <a:chOff x="6726654" y="5373668"/>
            <a:chExt cx="1328193" cy="987554"/>
          </a:xfrm>
        </p:grpSpPr>
        <p:sp>
          <p:nvSpPr>
            <p:cNvPr id="23" name="Oval 22">
              <a:extLst>
                <a:ext uri="{FF2B5EF4-FFF2-40B4-BE49-F238E27FC236}">
                  <a16:creationId xmlns:a16="http://schemas.microsoft.com/office/drawing/2014/main" id="{388D31ED-C30E-D330-305E-0F67719AECE1}"/>
                </a:ext>
              </a:extLst>
            </p:cNvPr>
            <p:cNvSpPr/>
            <p:nvPr/>
          </p:nvSpPr>
          <p:spPr>
            <a:xfrm>
              <a:off x="6896974" y="5373668"/>
              <a:ext cx="987554" cy="987554"/>
            </a:xfrm>
            <a:prstGeom prst="ellipse">
              <a:avLst/>
            </a:prstGeom>
            <a:solidFill>
              <a:srgbClr val="79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b="1">
                <a:latin typeface="Gotham" panose="02000504020000020004" pitchFamily="2" charset="0"/>
              </a:endParaRPr>
            </a:p>
          </p:txBody>
        </p:sp>
        <p:sp>
          <p:nvSpPr>
            <p:cNvPr id="24" name="TextBox 23">
              <a:extLst>
                <a:ext uri="{FF2B5EF4-FFF2-40B4-BE49-F238E27FC236}">
                  <a16:creationId xmlns:a16="http://schemas.microsoft.com/office/drawing/2014/main" id="{923C033A-1449-1588-216E-FDAD1F794573}"/>
                </a:ext>
              </a:extLst>
            </p:cNvPr>
            <p:cNvSpPr txBox="1"/>
            <p:nvPr/>
          </p:nvSpPr>
          <p:spPr>
            <a:xfrm>
              <a:off x="6726654" y="5627537"/>
              <a:ext cx="1328193" cy="523220"/>
            </a:xfrm>
            <a:prstGeom prst="rect">
              <a:avLst/>
            </a:prstGeom>
            <a:noFill/>
          </p:spPr>
          <p:txBody>
            <a:bodyPr wrap="square" rtlCol="0">
              <a:spAutoFit/>
            </a:bodyPr>
            <a:lstStyle/>
            <a:p>
              <a:pPr algn="ctr"/>
              <a:r>
                <a:rPr lang="en-US" sz="1400" b="1">
                  <a:solidFill>
                    <a:schemeClr val="bg1"/>
                  </a:solidFill>
                  <a:latin typeface="Gotham" panose="02000504020000020004" pitchFamily="2" charset="0"/>
                </a:rPr>
                <a:t>Primary</a:t>
              </a:r>
            </a:p>
            <a:p>
              <a:pPr algn="ctr"/>
              <a:r>
                <a:rPr lang="en-US" sz="1400" b="1">
                  <a:solidFill>
                    <a:schemeClr val="bg1"/>
                  </a:solidFill>
                  <a:latin typeface="Gotham" panose="02000504020000020004" pitchFamily="2" charset="0"/>
                </a:rPr>
                <a:t>clinics</a:t>
              </a:r>
              <a:endParaRPr lang="en-SG" sz="1400" b="1">
                <a:solidFill>
                  <a:schemeClr val="bg1"/>
                </a:solidFill>
                <a:latin typeface="Gotham" panose="02000504020000020004" pitchFamily="2" charset="0"/>
              </a:endParaRPr>
            </a:p>
          </p:txBody>
        </p:sp>
      </p:grpSp>
      <p:grpSp>
        <p:nvGrpSpPr>
          <p:cNvPr id="16" name="Group 15">
            <a:extLst>
              <a:ext uri="{FF2B5EF4-FFF2-40B4-BE49-F238E27FC236}">
                <a16:creationId xmlns:a16="http://schemas.microsoft.com/office/drawing/2014/main" id="{A586CF9A-5196-7C40-F6FF-DBA15ABD13CA}"/>
              </a:ext>
            </a:extLst>
          </p:cNvPr>
          <p:cNvGrpSpPr/>
          <p:nvPr/>
        </p:nvGrpSpPr>
        <p:grpSpPr>
          <a:xfrm>
            <a:off x="2975374" y="2810987"/>
            <a:ext cx="1359928" cy="1359928"/>
            <a:chOff x="6710787" y="5187481"/>
            <a:chExt cx="1359928" cy="1359928"/>
          </a:xfrm>
        </p:grpSpPr>
        <p:sp>
          <p:nvSpPr>
            <p:cNvPr id="21" name="Oval 20">
              <a:extLst>
                <a:ext uri="{FF2B5EF4-FFF2-40B4-BE49-F238E27FC236}">
                  <a16:creationId xmlns:a16="http://schemas.microsoft.com/office/drawing/2014/main" id="{11FA023A-F32D-DCD6-1D14-12CC3F5A319C}"/>
                </a:ext>
              </a:extLst>
            </p:cNvPr>
            <p:cNvSpPr/>
            <p:nvPr/>
          </p:nvSpPr>
          <p:spPr>
            <a:xfrm>
              <a:off x="6710787" y="5187481"/>
              <a:ext cx="1359928" cy="1359928"/>
            </a:xfrm>
            <a:prstGeom prst="ellipse">
              <a:avLst/>
            </a:prstGeom>
            <a:solidFill>
              <a:srgbClr val="5C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b="1">
                <a:latin typeface="Gotham" panose="02000504020000020004" pitchFamily="2" charset="0"/>
              </a:endParaRPr>
            </a:p>
          </p:txBody>
        </p:sp>
        <p:sp>
          <p:nvSpPr>
            <p:cNvPr id="22" name="TextBox 21">
              <a:extLst>
                <a:ext uri="{FF2B5EF4-FFF2-40B4-BE49-F238E27FC236}">
                  <a16:creationId xmlns:a16="http://schemas.microsoft.com/office/drawing/2014/main" id="{D2280853-8177-E1DF-9CD5-76631526AF21}"/>
                </a:ext>
              </a:extLst>
            </p:cNvPr>
            <p:cNvSpPr txBox="1"/>
            <p:nvPr/>
          </p:nvSpPr>
          <p:spPr>
            <a:xfrm>
              <a:off x="6726654" y="5627537"/>
              <a:ext cx="1328193" cy="523220"/>
            </a:xfrm>
            <a:prstGeom prst="rect">
              <a:avLst/>
            </a:prstGeom>
            <a:noFill/>
          </p:spPr>
          <p:txBody>
            <a:bodyPr wrap="square" rtlCol="0">
              <a:spAutoFit/>
            </a:bodyPr>
            <a:lstStyle/>
            <a:p>
              <a:pPr algn="ctr"/>
              <a:r>
                <a:rPr lang="en-US" sz="1400" b="1">
                  <a:solidFill>
                    <a:schemeClr val="bg1"/>
                  </a:solidFill>
                  <a:latin typeface="Gotham" panose="02000504020000020004" pitchFamily="2" charset="0"/>
                </a:rPr>
                <a:t>Secondary</a:t>
              </a:r>
            </a:p>
            <a:p>
              <a:pPr algn="ctr"/>
              <a:r>
                <a:rPr lang="en-US" sz="1400" b="1">
                  <a:solidFill>
                    <a:schemeClr val="bg1"/>
                  </a:solidFill>
                  <a:latin typeface="Gotham" panose="02000504020000020004" pitchFamily="2" charset="0"/>
                </a:rPr>
                <a:t>hospitals</a:t>
              </a:r>
              <a:endParaRPr lang="en-SG" sz="1400" b="1">
                <a:solidFill>
                  <a:schemeClr val="bg1"/>
                </a:solidFill>
                <a:latin typeface="Gotham" panose="02000504020000020004" pitchFamily="2" charset="0"/>
              </a:endParaRPr>
            </a:p>
          </p:txBody>
        </p:sp>
      </p:grpSp>
      <p:grpSp>
        <p:nvGrpSpPr>
          <p:cNvPr id="17" name="Group 16">
            <a:extLst>
              <a:ext uri="{FF2B5EF4-FFF2-40B4-BE49-F238E27FC236}">
                <a16:creationId xmlns:a16="http://schemas.microsoft.com/office/drawing/2014/main" id="{A46ACD4E-197B-1987-1BD0-185F42E2D828}"/>
              </a:ext>
            </a:extLst>
          </p:cNvPr>
          <p:cNvGrpSpPr/>
          <p:nvPr/>
        </p:nvGrpSpPr>
        <p:grpSpPr>
          <a:xfrm>
            <a:off x="7930484" y="2764143"/>
            <a:ext cx="1359928" cy="1359928"/>
            <a:chOff x="6710787" y="5187481"/>
            <a:chExt cx="1359928" cy="1359928"/>
          </a:xfrm>
        </p:grpSpPr>
        <p:sp>
          <p:nvSpPr>
            <p:cNvPr id="19" name="Oval 18">
              <a:extLst>
                <a:ext uri="{FF2B5EF4-FFF2-40B4-BE49-F238E27FC236}">
                  <a16:creationId xmlns:a16="http://schemas.microsoft.com/office/drawing/2014/main" id="{1242A431-5D83-345F-4BC0-3491A762829F}"/>
                </a:ext>
              </a:extLst>
            </p:cNvPr>
            <p:cNvSpPr/>
            <p:nvPr/>
          </p:nvSpPr>
          <p:spPr>
            <a:xfrm>
              <a:off x="6710787" y="5187481"/>
              <a:ext cx="1359928" cy="1359928"/>
            </a:xfrm>
            <a:prstGeom prst="ellipse">
              <a:avLst/>
            </a:prstGeom>
            <a:solidFill>
              <a:srgbClr val="5C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b="1">
                <a:latin typeface="Gotham" panose="02000504020000020004" pitchFamily="2" charset="0"/>
              </a:endParaRPr>
            </a:p>
          </p:txBody>
        </p:sp>
        <p:sp>
          <p:nvSpPr>
            <p:cNvPr id="20" name="TextBox 19">
              <a:extLst>
                <a:ext uri="{FF2B5EF4-FFF2-40B4-BE49-F238E27FC236}">
                  <a16:creationId xmlns:a16="http://schemas.microsoft.com/office/drawing/2014/main" id="{2172E2A8-9A7C-C392-0FC4-FD16EEB5E8D6}"/>
                </a:ext>
              </a:extLst>
            </p:cNvPr>
            <p:cNvSpPr txBox="1"/>
            <p:nvPr/>
          </p:nvSpPr>
          <p:spPr>
            <a:xfrm>
              <a:off x="6726654" y="5627537"/>
              <a:ext cx="1328193" cy="523220"/>
            </a:xfrm>
            <a:prstGeom prst="rect">
              <a:avLst/>
            </a:prstGeom>
            <a:noFill/>
          </p:spPr>
          <p:txBody>
            <a:bodyPr wrap="square" rtlCol="0">
              <a:spAutoFit/>
            </a:bodyPr>
            <a:lstStyle/>
            <a:p>
              <a:pPr algn="ctr"/>
              <a:r>
                <a:rPr lang="en-US" sz="1400" b="1">
                  <a:solidFill>
                    <a:schemeClr val="bg1"/>
                  </a:solidFill>
                  <a:latin typeface="Gotham" panose="02000504020000020004" pitchFamily="2" charset="0"/>
                </a:rPr>
                <a:t>Secondary</a:t>
              </a:r>
            </a:p>
            <a:p>
              <a:pPr algn="ctr"/>
              <a:r>
                <a:rPr lang="en-US" sz="1400" b="1">
                  <a:solidFill>
                    <a:schemeClr val="bg1"/>
                  </a:solidFill>
                  <a:latin typeface="Gotham" panose="02000504020000020004" pitchFamily="2" charset="0"/>
                </a:rPr>
                <a:t>hospitals</a:t>
              </a:r>
              <a:endParaRPr lang="en-SG" sz="1400" b="1">
                <a:solidFill>
                  <a:schemeClr val="bg1"/>
                </a:solidFill>
                <a:latin typeface="Gotham" panose="02000504020000020004" pitchFamily="2" charset="0"/>
              </a:endParaRPr>
            </a:p>
          </p:txBody>
        </p:sp>
      </p:grpSp>
      <p:grpSp>
        <p:nvGrpSpPr>
          <p:cNvPr id="31" name="Group 30">
            <a:extLst>
              <a:ext uri="{FF2B5EF4-FFF2-40B4-BE49-F238E27FC236}">
                <a16:creationId xmlns:a16="http://schemas.microsoft.com/office/drawing/2014/main" id="{F3EEF150-A92F-BF70-0F67-5F03434009D7}"/>
              </a:ext>
            </a:extLst>
          </p:cNvPr>
          <p:cNvGrpSpPr/>
          <p:nvPr/>
        </p:nvGrpSpPr>
        <p:grpSpPr>
          <a:xfrm>
            <a:off x="5156128" y="2515075"/>
            <a:ext cx="1912871" cy="1827850"/>
            <a:chOff x="5174670" y="1222576"/>
            <a:chExt cx="1912871" cy="1827850"/>
          </a:xfrm>
        </p:grpSpPr>
        <p:sp>
          <p:nvSpPr>
            <p:cNvPr id="6" name="Oval 5">
              <a:extLst>
                <a:ext uri="{FF2B5EF4-FFF2-40B4-BE49-F238E27FC236}">
                  <a16:creationId xmlns:a16="http://schemas.microsoft.com/office/drawing/2014/main" id="{C5C3CBCC-C70D-90DC-3463-0BC4A50C5DD6}"/>
                </a:ext>
              </a:extLst>
            </p:cNvPr>
            <p:cNvSpPr/>
            <p:nvPr/>
          </p:nvSpPr>
          <p:spPr>
            <a:xfrm>
              <a:off x="5217181" y="1222576"/>
              <a:ext cx="1827850" cy="1827850"/>
            </a:xfrm>
            <a:prstGeom prst="ellipse">
              <a:avLst/>
            </a:prstGeom>
            <a:solidFill>
              <a:srgbClr val="376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a:latin typeface="Gotham" panose="02000504020000020004" pitchFamily="2" charset="0"/>
              </a:endParaRPr>
            </a:p>
          </p:txBody>
        </p:sp>
        <p:sp>
          <p:nvSpPr>
            <p:cNvPr id="18" name="TextBox 17">
              <a:extLst>
                <a:ext uri="{FF2B5EF4-FFF2-40B4-BE49-F238E27FC236}">
                  <a16:creationId xmlns:a16="http://schemas.microsoft.com/office/drawing/2014/main" id="{C57C0FA4-7AEE-EF1C-E9CC-18EA5506D4DF}"/>
                </a:ext>
              </a:extLst>
            </p:cNvPr>
            <p:cNvSpPr txBox="1"/>
            <p:nvPr/>
          </p:nvSpPr>
          <p:spPr>
            <a:xfrm>
              <a:off x="5174670" y="1710105"/>
              <a:ext cx="1912871" cy="830997"/>
            </a:xfrm>
            <a:prstGeom prst="rect">
              <a:avLst/>
            </a:prstGeom>
            <a:noFill/>
          </p:spPr>
          <p:txBody>
            <a:bodyPr wrap="square" rtlCol="0">
              <a:spAutoFit/>
            </a:bodyPr>
            <a:lstStyle/>
            <a:p>
              <a:pPr algn="ctr"/>
              <a:r>
                <a:rPr lang="en-US" sz="2400" b="1">
                  <a:solidFill>
                    <a:schemeClr val="bg1"/>
                  </a:solidFill>
                  <a:latin typeface="Gotham" panose="02000504020000020004" pitchFamily="2" charset="0"/>
                </a:rPr>
                <a:t>Tertiary</a:t>
              </a:r>
            </a:p>
            <a:p>
              <a:pPr algn="ctr"/>
              <a:r>
                <a:rPr lang="en-US" sz="2400" b="1">
                  <a:solidFill>
                    <a:schemeClr val="bg1"/>
                  </a:solidFill>
                  <a:latin typeface="Gotham" panose="02000504020000020004" pitchFamily="2" charset="0"/>
                </a:rPr>
                <a:t>hospital</a:t>
              </a:r>
              <a:endParaRPr lang="en-SG" sz="2400" b="1">
                <a:solidFill>
                  <a:schemeClr val="bg1"/>
                </a:solidFill>
                <a:latin typeface="Gotham" panose="02000504020000020004" pitchFamily="2" charset="0"/>
              </a:endParaRPr>
            </a:p>
          </p:txBody>
        </p:sp>
      </p:grpSp>
      <p:sp>
        <p:nvSpPr>
          <p:cNvPr id="29" name="object 23">
            <a:extLst>
              <a:ext uri="{FF2B5EF4-FFF2-40B4-BE49-F238E27FC236}">
                <a16:creationId xmlns:a16="http://schemas.microsoft.com/office/drawing/2014/main" id="{49E8FBC0-1ED6-2467-227B-C84A739F4AC3}"/>
              </a:ext>
            </a:extLst>
          </p:cNvPr>
          <p:cNvSpPr txBox="1">
            <a:spLocks/>
          </p:cNvSpPr>
          <p:nvPr/>
        </p:nvSpPr>
        <p:spPr>
          <a:xfrm>
            <a:off x="339358" y="241861"/>
            <a:ext cx="11513284"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Hub-and-spoke strategy </a:t>
            </a:r>
            <a:r>
              <a:rPr lang="en-US" sz="2800" b="1">
                <a:latin typeface="Calibri" panose="020F0502020204030204" pitchFamily="34" charset="0"/>
                <a:ea typeface="Futura" panose="02020800000000000000" pitchFamily="18" charset="0"/>
                <a:cs typeface="Calibri" panose="020F0502020204030204" pitchFamily="34" charset="0"/>
              </a:rPr>
              <a:t>→</a:t>
            </a:r>
            <a:r>
              <a:rPr lang="en-US" sz="2800" b="1">
                <a:latin typeface="Raleway" pitchFamily="2" charset="0"/>
                <a:ea typeface="Futura" panose="02020800000000000000" pitchFamily="18" charset="0"/>
                <a:cs typeface="Futura" panose="02020800000000000000" pitchFamily="18" charset="0"/>
              </a:rPr>
              <a:t> entrenches patients in ecosystem</a:t>
            </a:r>
          </a:p>
        </p:txBody>
      </p:sp>
      <p:sp>
        <p:nvSpPr>
          <p:cNvPr id="30" name="object 4">
            <a:extLst>
              <a:ext uri="{FF2B5EF4-FFF2-40B4-BE49-F238E27FC236}">
                <a16:creationId xmlns:a16="http://schemas.microsoft.com/office/drawing/2014/main" id="{7EAA75D9-6782-7F8C-431D-29A7F3DC9136}"/>
              </a:ext>
            </a:extLst>
          </p:cNvPr>
          <p:cNvSpPr/>
          <p:nvPr/>
        </p:nvSpPr>
        <p:spPr>
          <a:xfrm flipV="1">
            <a:off x="-57178" y="87753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33" name="Graphic 32" descr="Arrow Down with solid fill">
            <a:extLst>
              <a:ext uri="{FF2B5EF4-FFF2-40B4-BE49-F238E27FC236}">
                <a16:creationId xmlns:a16="http://schemas.microsoft.com/office/drawing/2014/main" id="{1FEA7B95-B2D7-19EB-3DC5-F4F1DBB299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7210760" y="3102436"/>
            <a:ext cx="604219" cy="683343"/>
          </a:xfrm>
          <a:prstGeom prst="rect">
            <a:avLst/>
          </a:prstGeom>
        </p:spPr>
      </p:pic>
      <p:pic>
        <p:nvPicPr>
          <p:cNvPr id="46" name="Graphic 45" descr="Arrow Down with solid fill">
            <a:extLst>
              <a:ext uri="{FF2B5EF4-FFF2-40B4-BE49-F238E27FC236}">
                <a16:creationId xmlns:a16="http://schemas.microsoft.com/office/drawing/2014/main" id="{59D5F77F-8520-A3F3-32C3-9A462CB8B2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444864" y="3138007"/>
            <a:ext cx="608210" cy="608210"/>
          </a:xfrm>
          <a:prstGeom prst="rect">
            <a:avLst/>
          </a:prstGeom>
        </p:spPr>
      </p:pic>
      <p:pic>
        <p:nvPicPr>
          <p:cNvPr id="47" name="Graphic 46" descr="Arrow Down with solid fill">
            <a:extLst>
              <a:ext uri="{FF2B5EF4-FFF2-40B4-BE49-F238E27FC236}">
                <a16:creationId xmlns:a16="http://schemas.microsoft.com/office/drawing/2014/main" id="{F309C32B-E321-BE2C-898A-6814387535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793632">
            <a:off x="9447722" y="4256114"/>
            <a:ext cx="600150" cy="658527"/>
          </a:xfrm>
          <a:prstGeom prst="rect">
            <a:avLst/>
          </a:prstGeom>
        </p:spPr>
      </p:pic>
      <p:pic>
        <p:nvPicPr>
          <p:cNvPr id="48" name="Graphic 47" descr="Arrow Down with solid fill">
            <a:extLst>
              <a:ext uri="{FF2B5EF4-FFF2-40B4-BE49-F238E27FC236}">
                <a16:creationId xmlns:a16="http://schemas.microsoft.com/office/drawing/2014/main" id="{2E2D8935-456A-32E1-A5C1-C83F5DE3B4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998537">
            <a:off x="9356481" y="2128248"/>
            <a:ext cx="655682" cy="655682"/>
          </a:xfrm>
          <a:prstGeom prst="rect">
            <a:avLst/>
          </a:prstGeom>
        </p:spPr>
      </p:pic>
      <p:grpSp>
        <p:nvGrpSpPr>
          <p:cNvPr id="49" name="Group 48">
            <a:extLst>
              <a:ext uri="{FF2B5EF4-FFF2-40B4-BE49-F238E27FC236}">
                <a16:creationId xmlns:a16="http://schemas.microsoft.com/office/drawing/2014/main" id="{7CDF9AB1-2801-9319-DA6C-D0500EE2D060}"/>
              </a:ext>
            </a:extLst>
          </p:cNvPr>
          <p:cNvGrpSpPr/>
          <p:nvPr/>
        </p:nvGrpSpPr>
        <p:grpSpPr>
          <a:xfrm>
            <a:off x="10203966" y="1677651"/>
            <a:ext cx="1328193" cy="987554"/>
            <a:chOff x="6726654" y="5373668"/>
            <a:chExt cx="1328193" cy="987554"/>
          </a:xfrm>
        </p:grpSpPr>
        <p:sp>
          <p:nvSpPr>
            <p:cNvPr id="50" name="Oval 49">
              <a:extLst>
                <a:ext uri="{FF2B5EF4-FFF2-40B4-BE49-F238E27FC236}">
                  <a16:creationId xmlns:a16="http://schemas.microsoft.com/office/drawing/2014/main" id="{0BDD6833-4A72-6045-1C9A-A8C09C5CB8D9}"/>
                </a:ext>
              </a:extLst>
            </p:cNvPr>
            <p:cNvSpPr/>
            <p:nvPr/>
          </p:nvSpPr>
          <p:spPr>
            <a:xfrm>
              <a:off x="6896974" y="5373668"/>
              <a:ext cx="987554" cy="987554"/>
            </a:xfrm>
            <a:prstGeom prst="ellipse">
              <a:avLst/>
            </a:prstGeom>
            <a:solidFill>
              <a:srgbClr val="79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b="1">
                <a:latin typeface="Gotham" panose="02000504020000020004" pitchFamily="2" charset="0"/>
              </a:endParaRPr>
            </a:p>
          </p:txBody>
        </p:sp>
        <p:sp>
          <p:nvSpPr>
            <p:cNvPr id="51" name="TextBox 50">
              <a:extLst>
                <a:ext uri="{FF2B5EF4-FFF2-40B4-BE49-F238E27FC236}">
                  <a16:creationId xmlns:a16="http://schemas.microsoft.com/office/drawing/2014/main" id="{1D40B59F-C5B5-BC14-5C23-CA83A2837D5B}"/>
                </a:ext>
              </a:extLst>
            </p:cNvPr>
            <p:cNvSpPr txBox="1"/>
            <p:nvPr/>
          </p:nvSpPr>
          <p:spPr>
            <a:xfrm>
              <a:off x="6726654" y="5627537"/>
              <a:ext cx="1328193" cy="523220"/>
            </a:xfrm>
            <a:prstGeom prst="rect">
              <a:avLst/>
            </a:prstGeom>
            <a:noFill/>
          </p:spPr>
          <p:txBody>
            <a:bodyPr wrap="square" rtlCol="0">
              <a:spAutoFit/>
            </a:bodyPr>
            <a:lstStyle/>
            <a:p>
              <a:pPr algn="ctr"/>
              <a:r>
                <a:rPr lang="en-US" sz="1400" b="1">
                  <a:solidFill>
                    <a:schemeClr val="bg1"/>
                  </a:solidFill>
                  <a:latin typeface="Gotham" panose="02000504020000020004" pitchFamily="2" charset="0"/>
                </a:rPr>
                <a:t>Primary</a:t>
              </a:r>
            </a:p>
            <a:p>
              <a:pPr algn="ctr"/>
              <a:r>
                <a:rPr lang="en-US" sz="1400" b="1">
                  <a:solidFill>
                    <a:schemeClr val="bg1"/>
                  </a:solidFill>
                  <a:latin typeface="Gotham" panose="02000504020000020004" pitchFamily="2" charset="0"/>
                </a:rPr>
                <a:t>clinics</a:t>
              </a:r>
              <a:endParaRPr lang="en-SG" sz="1400" b="1">
                <a:solidFill>
                  <a:schemeClr val="bg1"/>
                </a:solidFill>
                <a:latin typeface="Gotham" panose="02000504020000020004" pitchFamily="2" charset="0"/>
              </a:endParaRPr>
            </a:p>
          </p:txBody>
        </p:sp>
      </p:grpSp>
      <p:grpSp>
        <p:nvGrpSpPr>
          <p:cNvPr id="52" name="Group 51">
            <a:extLst>
              <a:ext uri="{FF2B5EF4-FFF2-40B4-BE49-F238E27FC236}">
                <a16:creationId xmlns:a16="http://schemas.microsoft.com/office/drawing/2014/main" id="{B4BA75A5-3114-020B-A169-2ACF195613D3}"/>
              </a:ext>
            </a:extLst>
          </p:cNvPr>
          <p:cNvGrpSpPr/>
          <p:nvPr/>
        </p:nvGrpSpPr>
        <p:grpSpPr>
          <a:xfrm>
            <a:off x="10192878" y="3011349"/>
            <a:ext cx="1328193" cy="987554"/>
            <a:chOff x="6726654" y="5373668"/>
            <a:chExt cx="1328193" cy="987554"/>
          </a:xfrm>
        </p:grpSpPr>
        <p:sp>
          <p:nvSpPr>
            <p:cNvPr id="53" name="Oval 52">
              <a:extLst>
                <a:ext uri="{FF2B5EF4-FFF2-40B4-BE49-F238E27FC236}">
                  <a16:creationId xmlns:a16="http://schemas.microsoft.com/office/drawing/2014/main" id="{58D902FC-F3CA-23A0-3E57-C43413C1C84A}"/>
                </a:ext>
              </a:extLst>
            </p:cNvPr>
            <p:cNvSpPr/>
            <p:nvPr/>
          </p:nvSpPr>
          <p:spPr>
            <a:xfrm>
              <a:off x="6896974" y="5373668"/>
              <a:ext cx="987554" cy="987554"/>
            </a:xfrm>
            <a:prstGeom prst="ellipse">
              <a:avLst/>
            </a:prstGeom>
            <a:solidFill>
              <a:srgbClr val="79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b="1">
                <a:latin typeface="Gotham" panose="02000504020000020004" pitchFamily="2" charset="0"/>
              </a:endParaRPr>
            </a:p>
          </p:txBody>
        </p:sp>
        <p:sp>
          <p:nvSpPr>
            <p:cNvPr id="54" name="TextBox 53">
              <a:extLst>
                <a:ext uri="{FF2B5EF4-FFF2-40B4-BE49-F238E27FC236}">
                  <a16:creationId xmlns:a16="http://schemas.microsoft.com/office/drawing/2014/main" id="{0657481A-C1B3-6D28-D399-F74D8638A482}"/>
                </a:ext>
              </a:extLst>
            </p:cNvPr>
            <p:cNvSpPr txBox="1"/>
            <p:nvPr/>
          </p:nvSpPr>
          <p:spPr>
            <a:xfrm>
              <a:off x="6726654" y="5627537"/>
              <a:ext cx="1328193" cy="523220"/>
            </a:xfrm>
            <a:prstGeom prst="rect">
              <a:avLst/>
            </a:prstGeom>
            <a:noFill/>
          </p:spPr>
          <p:txBody>
            <a:bodyPr wrap="square" rtlCol="0">
              <a:spAutoFit/>
            </a:bodyPr>
            <a:lstStyle/>
            <a:p>
              <a:pPr algn="ctr"/>
              <a:r>
                <a:rPr lang="en-US" sz="1400" b="1">
                  <a:solidFill>
                    <a:schemeClr val="bg1"/>
                  </a:solidFill>
                  <a:latin typeface="Gotham" panose="02000504020000020004" pitchFamily="2" charset="0"/>
                </a:rPr>
                <a:t>Primary</a:t>
              </a:r>
            </a:p>
            <a:p>
              <a:pPr algn="ctr"/>
              <a:r>
                <a:rPr lang="en-US" sz="1400" b="1">
                  <a:solidFill>
                    <a:schemeClr val="bg1"/>
                  </a:solidFill>
                  <a:latin typeface="Gotham" panose="02000504020000020004" pitchFamily="2" charset="0"/>
                </a:rPr>
                <a:t>clinics</a:t>
              </a:r>
              <a:endParaRPr lang="en-SG" sz="1400" b="1">
                <a:solidFill>
                  <a:schemeClr val="bg1"/>
                </a:solidFill>
                <a:latin typeface="Gotham" panose="02000504020000020004" pitchFamily="2" charset="0"/>
              </a:endParaRPr>
            </a:p>
          </p:txBody>
        </p:sp>
      </p:grpSp>
      <p:grpSp>
        <p:nvGrpSpPr>
          <p:cNvPr id="55" name="Group 54">
            <a:extLst>
              <a:ext uri="{FF2B5EF4-FFF2-40B4-BE49-F238E27FC236}">
                <a16:creationId xmlns:a16="http://schemas.microsoft.com/office/drawing/2014/main" id="{35242AB3-4421-B389-DB82-5CFF949F780D}"/>
              </a:ext>
            </a:extLst>
          </p:cNvPr>
          <p:cNvGrpSpPr/>
          <p:nvPr/>
        </p:nvGrpSpPr>
        <p:grpSpPr>
          <a:xfrm>
            <a:off x="10225792" y="4672684"/>
            <a:ext cx="1328193" cy="987554"/>
            <a:chOff x="6726654" y="5373668"/>
            <a:chExt cx="1328193" cy="987554"/>
          </a:xfrm>
        </p:grpSpPr>
        <p:sp>
          <p:nvSpPr>
            <p:cNvPr id="56" name="Oval 55">
              <a:extLst>
                <a:ext uri="{FF2B5EF4-FFF2-40B4-BE49-F238E27FC236}">
                  <a16:creationId xmlns:a16="http://schemas.microsoft.com/office/drawing/2014/main" id="{CA7473E9-515A-8817-07C9-195625F9199E}"/>
                </a:ext>
              </a:extLst>
            </p:cNvPr>
            <p:cNvSpPr/>
            <p:nvPr/>
          </p:nvSpPr>
          <p:spPr>
            <a:xfrm>
              <a:off x="6896974" y="5373668"/>
              <a:ext cx="987554" cy="987554"/>
            </a:xfrm>
            <a:prstGeom prst="ellipse">
              <a:avLst/>
            </a:prstGeom>
            <a:solidFill>
              <a:srgbClr val="79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b="1">
                <a:latin typeface="Gotham" panose="02000504020000020004" pitchFamily="2" charset="0"/>
              </a:endParaRPr>
            </a:p>
          </p:txBody>
        </p:sp>
        <p:sp>
          <p:nvSpPr>
            <p:cNvPr id="57" name="TextBox 56">
              <a:extLst>
                <a:ext uri="{FF2B5EF4-FFF2-40B4-BE49-F238E27FC236}">
                  <a16:creationId xmlns:a16="http://schemas.microsoft.com/office/drawing/2014/main" id="{0C6391C2-4A76-367B-7D89-1755B905D8C8}"/>
                </a:ext>
              </a:extLst>
            </p:cNvPr>
            <p:cNvSpPr txBox="1"/>
            <p:nvPr/>
          </p:nvSpPr>
          <p:spPr>
            <a:xfrm>
              <a:off x="6726654" y="5627537"/>
              <a:ext cx="1328193" cy="523220"/>
            </a:xfrm>
            <a:prstGeom prst="rect">
              <a:avLst/>
            </a:prstGeom>
            <a:noFill/>
          </p:spPr>
          <p:txBody>
            <a:bodyPr wrap="square" rtlCol="0">
              <a:spAutoFit/>
            </a:bodyPr>
            <a:lstStyle/>
            <a:p>
              <a:pPr algn="ctr"/>
              <a:r>
                <a:rPr lang="en-US" sz="1400" b="1">
                  <a:solidFill>
                    <a:schemeClr val="bg1"/>
                  </a:solidFill>
                  <a:latin typeface="Gotham" panose="02000504020000020004" pitchFamily="2" charset="0"/>
                </a:rPr>
                <a:t>Primary</a:t>
              </a:r>
            </a:p>
            <a:p>
              <a:pPr algn="ctr"/>
              <a:r>
                <a:rPr lang="en-US" sz="1400" b="1">
                  <a:solidFill>
                    <a:schemeClr val="bg1"/>
                  </a:solidFill>
                  <a:latin typeface="Gotham" panose="02000504020000020004" pitchFamily="2" charset="0"/>
                </a:rPr>
                <a:t>clinics</a:t>
              </a:r>
              <a:endParaRPr lang="en-SG" sz="1400" b="1">
                <a:solidFill>
                  <a:schemeClr val="bg1"/>
                </a:solidFill>
                <a:latin typeface="Gotham" panose="02000504020000020004" pitchFamily="2" charset="0"/>
              </a:endParaRPr>
            </a:p>
          </p:txBody>
        </p:sp>
      </p:grpSp>
    </p:spTree>
    <p:extLst>
      <p:ext uri="{BB962C8B-B14F-4D97-AF65-F5344CB8AC3E}">
        <p14:creationId xmlns:p14="http://schemas.microsoft.com/office/powerpoint/2010/main" val="1790457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3">
            <a:extLst>
              <a:ext uri="{FF2B5EF4-FFF2-40B4-BE49-F238E27FC236}">
                <a16:creationId xmlns:a16="http://schemas.microsoft.com/office/drawing/2014/main" id="{829A5F84-209C-2D0D-4EA5-F6804C4C8A5D}"/>
              </a:ext>
            </a:extLst>
          </p:cNvPr>
          <p:cNvSpPr txBox="1">
            <a:spLocks noGrp="1"/>
          </p:cNvSpPr>
          <p:nvPr>
            <p:ph type="title"/>
          </p:nvPr>
        </p:nvSpPr>
        <p:spPr>
          <a:xfrm>
            <a:off x="387562" y="259773"/>
            <a:ext cx="10407650"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1</a:t>
            </a:r>
            <a:r>
              <a:rPr lang="en-US" sz="2800" b="1" baseline="30000">
                <a:latin typeface="Raleway" pitchFamily="2" charset="0"/>
                <a:ea typeface="Futura" panose="02020800000000000000" pitchFamily="18" charset="0"/>
                <a:cs typeface="Futura" panose="02020800000000000000" pitchFamily="18" charset="0"/>
              </a:rPr>
              <a:t>st</a:t>
            </a:r>
            <a:r>
              <a:rPr lang="en-US" sz="2800" b="1">
                <a:latin typeface="Raleway" pitchFamily="2" charset="0"/>
                <a:ea typeface="Futura" panose="02020800000000000000" pitchFamily="18" charset="0"/>
                <a:cs typeface="Futura" panose="02020800000000000000" pitchFamily="18" charset="0"/>
              </a:rPr>
              <a:t> growth driver: first-mover acquisitions</a:t>
            </a:r>
          </a:p>
        </p:txBody>
      </p:sp>
      <p:sp>
        <p:nvSpPr>
          <p:cNvPr id="44" name="object 4">
            <a:extLst>
              <a:ext uri="{FF2B5EF4-FFF2-40B4-BE49-F238E27FC236}">
                <a16:creationId xmlns:a16="http://schemas.microsoft.com/office/drawing/2014/main" id="{69902DCC-7123-A67C-59AC-E559F385662A}"/>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grpSp>
        <p:nvGrpSpPr>
          <p:cNvPr id="45" name="Group 44">
            <a:extLst>
              <a:ext uri="{FF2B5EF4-FFF2-40B4-BE49-F238E27FC236}">
                <a16:creationId xmlns:a16="http://schemas.microsoft.com/office/drawing/2014/main" id="{6A6E5690-BA35-2762-FE84-79C6BFEFD414}"/>
              </a:ext>
            </a:extLst>
          </p:cNvPr>
          <p:cNvGrpSpPr/>
          <p:nvPr/>
        </p:nvGrpSpPr>
        <p:grpSpPr>
          <a:xfrm>
            <a:off x="387562" y="1299920"/>
            <a:ext cx="11436138" cy="1558873"/>
            <a:chOff x="408431" y="1191765"/>
            <a:chExt cx="8106919" cy="1160595"/>
          </a:xfrm>
          <a:solidFill>
            <a:srgbClr val="295568"/>
          </a:solidFill>
        </p:grpSpPr>
        <p:sp>
          <p:nvSpPr>
            <p:cNvPr id="46" name="object 8">
              <a:extLst>
                <a:ext uri="{FF2B5EF4-FFF2-40B4-BE49-F238E27FC236}">
                  <a16:creationId xmlns:a16="http://schemas.microsoft.com/office/drawing/2014/main" id="{FAA8A944-A30E-5F7B-8311-45B3CCF67D3C}"/>
                </a:ext>
              </a:extLst>
            </p:cNvPr>
            <p:cNvSpPr/>
            <p:nvPr/>
          </p:nvSpPr>
          <p:spPr>
            <a:xfrm>
              <a:off x="408431" y="1191765"/>
              <a:ext cx="8106919" cy="116059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pPr marL="12700">
                <a:spcBef>
                  <a:spcPts val="105"/>
                </a:spcBef>
              </a:pPr>
              <a:endParaRPr lang="en-US">
                <a:latin typeface="Calibri"/>
                <a:cs typeface="Calibri"/>
              </a:endParaRPr>
            </a:p>
          </p:txBody>
        </p:sp>
        <p:sp>
          <p:nvSpPr>
            <p:cNvPr id="47" name="TextBox 46">
              <a:extLst>
                <a:ext uri="{FF2B5EF4-FFF2-40B4-BE49-F238E27FC236}">
                  <a16:creationId xmlns:a16="http://schemas.microsoft.com/office/drawing/2014/main" id="{FB492A3C-018F-278D-08F8-8C9D3A84A619}"/>
                </a:ext>
              </a:extLst>
            </p:cNvPr>
            <p:cNvSpPr txBox="1"/>
            <p:nvPr/>
          </p:nvSpPr>
          <p:spPr>
            <a:xfrm>
              <a:off x="1151411" y="1627822"/>
              <a:ext cx="7150878" cy="288481"/>
            </a:xfrm>
            <a:prstGeom prst="rect">
              <a:avLst/>
            </a:prstGeom>
            <a:solidFill>
              <a:srgbClr val="32617B"/>
            </a:solidFill>
          </p:spPr>
          <p:txBody>
            <a:bodyPr wrap="square" rtlCol="0">
              <a:spAutoFit/>
            </a:bodyPr>
            <a:lstStyle/>
            <a:p>
              <a:pPr lvl="1">
                <a:lnSpc>
                  <a:spcPct val="107000"/>
                </a:lnSpc>
                <a:spcAft>
                  <a:spcPts val="800"/>
                </a:spcAft>
              </a:pPr>
              <a:r>
                <a:rPr lang="en-ID" sz="2000" b="1">
                  <a:solidFill>
                    <a:schemeClr val="bg1"/>
                  </a:solidFill>
                  <a:latin typeface="Gotham" panose="02000504050000020004" pitchFamily="2" charset="0"/>
                  <a:ea typeface="Verdana" panose="020B0604030504040204" pitchFamily="34" charset="0"/>
                  <a:cs typeface="Calibri" panose="020F0502020204030204" pitchFamily="34" charset="0"/>
                </a:rPr>
                <a:t>ACQUISITIONS IN UNDERSERVED MARKETS, INCREASING PROFITS</a:t>
              </a:r>
            </a:p>
          </p:txBody>
        </p:sp>
        <p:pic>
          <p:nvPicPr>
            <p:cNvPr id="48" name="Graphic 47" descr="Network with solid fill">
              <a:extLst>
                <a:ext uri="{FF2B5EF4-FFF2-40B4-BE49-F238E27FC236}">
                  <a16:creationId xmlns:a16="http://schemas.microsoft.com/office/drawing/2014/main" id="{632EFC1B-0E3B-3B52-355E-CDF968CAC5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449" y="1376140"/>
              <a:ext cx="758649" cy="724538"/>
            </a:xfrm>
            <a:prstGeom prst="rect">
              <a:avLst/>
            </a:prstGeom>
          </p:spPr>
        </p:pic>
      </p:grpSp>
      <p:grpSp>
        <p:nvGrpSpPr>
          <p:cNvPr id="49" name="Group 48">
            <a:extLst>
              <a:ext uri="{FF2B5EF4-FFF2-40B4-BE49-F238E27FC236}">
                <a16:creationId xmlns:a16="http://schemas.microsoft.com/office/drawing/2014/main" id="{7084D3C6-CE12-D963-C4C9-7C63C5D22B84}"/>
              </a:ext>
            </a:extLst>
          </p:cNvPr>
          <p:cNvGrpSpPr/>
          <p:nvPr/>
        </p:nvGrpSpPr>
        <p:grpSpPr>
          <a:xfrm>
            <a:off x="387562" y="3071232"/>
            <a:ext cx="11436138" cy="1558873"/>
            <a:chOff x="408431" y="2777621"/>
            <a:chExt cx="8106919" cy="1138479"/>
          </a:xfrm>
          <a:solidFill>
            <a:srgbClr val="54829A"/>
          </a:solidFill>
        </p:grpSpPr>
        <p:sp>
          <p:nvSpPr>
            <p:cNvPr id="50" name="object 8">
              <a:extLst>
                <a:ext uri="{FF2B5EF4-FFF2-40B4-BE49-F238E27FC236}">
                  <a16:creationId xmlns:a16="http://schemas.microsoft.com/office/drawing/2014/main" id="{287685A3-CDB3-94C2-6BBA-F43B59DC169F}"/>
                </a:ext>
              </a:extLst>
            </p:cNvPr>
            <p:cNvSpPr/>
            <p:nvPr/>
          </p:nvSpPr>
          <p:spPr>
            <a:xfrm>
              <a:off x="408431" y="2777621"/>
              <a:ext cx="8106919" cy="1138479"/>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endParaRPr/>
            </a:p>
          </p:txBody>
        </p:sp>
        <p:pic>
          <p:nvPicPr>
            <p:cNvPr id="52" name="Graphic 51" descr="Robot Hand with solid fill">
              <a:extLst>
                <a:ext uri="{FF2B5EF4-FFF2-40B4-BE49-F238E27FC236}">
                  <a16:creationId xmlns:a16="http://schemas.microsoft.com/office/drawing/2014/main" id="{6BC6F573-DA8F-8030-E5EB-8464B8334E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240" y="2839434"/>
              <a:ext cx="696858" cy="846458"/>
            </a:xfrm>
            <a:prstGeom prst="rect">
              <a:avLst/>
            </a:prstGeom>
          </p:spPr>
        </p:pic>
      </p:grpSp>
      <p:grpSp>
        <p:nvGrpSpPr>
          <p:cNvPr id="53" name="Group 52">
            <a:extLst>
              <a:ext uri="{FF2B5EF4-FFF2-40B4-BE49-F238E27FC236}">
                <a16:creationId xmlns:a16="http://schemas.microsoft.com/office/drawing/2014/main" id="{FC758E14-5DF1-A03F-C288-11015B6F6E69}"/>
              </a:ext>
            </a:extLst>
          </p:cNvPr>
          <p:cNvGrpSpPr/>
          <p:nvPr/>
        </p:nvGrpSpPr>
        <p:grpSpPr>
          <a:xfrm>
            <a:off x="387562" y="4778643"/>
            <a:ext cx="11436138" cy="1558873"/>
            <a:chOff x="408431" y="4333413"/>
            <a:chExt cx="8106919" cy="1103825"/>
          </a:xfrm>
        </p:grpSpPr>
        <p:sp>
          <p:nvSpPr>
            <p:cNvPr id="54" name="object 8">
              <a:extLst>
                <a:ext uri="{FF2B5EF4-FFF2-40B4-BE49-F238E27FC236}">
                  <a16:creationId xmlns:a16="http://schemas.microsoft.com/office/drawing/2014/main" id="{F5664407-15F6-0062-3025-921525426392}"/>
                </a:ext>
              </a:extLst>
            </p:cNvPr>
            <p:cNvSpPr/>
            <p:nvPr/>
          </p:nvSpPr>
          <p:spPr>
            <a:xfrm>
              <a:off x="408431" y="4333413"/>
              <a:ext cx="8106919" cy="110382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endParaRPr/>
            </a:p>
          </p:txBody>
        </p:sp>
        <p:sp>
          <p:nvSpPr>
            <p:cNvPr id="55" name="TextBox 54">
              <a:extLst>
                <a:ext uri="{FF2B5EF4-FFF2-40B4-BE49-F238E27FC236}">
                  <a16:creationId xmlns:a16="http://schemas.microsoft.com/office/drawing/2014/main" id="{5603129A-D896-AB33-AC81-795E2F43C165}"/>
                </a:ext>
              </a:extLst>
            </p:cNvPr>
            <p:cNvSpPr txBox="1"/>
            <p:nvPr/>
          </p:nvSpPr>
          <p:spPr>
            <a:xfrm>
              <a:off x="1113483" y="4748140"/>
              <a:ext cx="7096828" cy="274370"/>
            </a:xfrm>
            <a:prstGeom prst="rect">
              <a:avLst/>
            </a:prstGeom>
            <a:noFill/>
          </p:spPr>
          <p:txBody>
            <a:bodyPr wrap="square" rtlCol="0">
              <a:spAutoFit/>
            </a:bodyPr>
            <a:lstStyle/>
            <a:p>
              <a:pPr lvl="1">
                <a:lnSpc>
                  <a:spcPct val="107000"/>
                </a:lnSpc>
                <a:spcAft>
                  <a:spcPts val="800"/>
                </a:spcAft>
              </a:pPr>
              <a:r>
                <a:rPr lang="en-US" sz="2000" b="1">
                  <a:solidFill>
                    <a:schemeClr val="bg1"/>
                  </a:solidFill>
                  <a:latin typeface="Gotham" panose="02000504050000020004" pitchFamily="2" charset="0"/>
                  <a:ea typeface="Verdana" panose="020B0604030504040204" pitchFamily="34" charset="0"/>
                  <a:cs typeface="Calibri" panose="020F0502020204030204" pitchFamily="34" charset="0"/>
                </a:rPr>
                <a:t>FOCUS ON SPECIALISED TREATMENT CAPTURES MED TOURISM </a:t>
              </a:r>
              <a:endParaRPr lang="en-ID" sz="2000" b="1">
                <a:solidFill>
                  <a:schemeClr val="bg1"/>
                </a:solidFill>
                <a:latin typeface="Gotham" panose="02000504050000020004" pitchFamily="2" charset="0"/>
                <a:ea typeface="Verdana" panose="020B0604030504040204" pitchFamily="34" charset="0"/>
                <a:cs typeface="Calibri" panose="020F0502020204030204" pitchFamily="34" charset="0"/>
              </a:endParaRPr>
            </a:p>
          </p:txBody>
        </p:sp>
        <p:pic>
          <p:nvPicPr>
            <p:cNvPr id="56" name="Graphic 55" descr="Bar graph with upward trend with solid fill">
              <a:extLst>
                <a:ext uri="{FF2B5EF4-FFF2-40B4-BE49-F238E27FC236}">
                  <a16:creationId xmlns:a16="http://schemas.microsoft.com/office/drawing/2014/main" id="{4394FE72-C004-B004-F1C7-A3CCA171C4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9815" y="4543771"/>
              <a:ext cx="629706" cy="683110"/>
            </a:xfrm>
            <a:prstGeom prst="rect">
              <a:avLst/>
            </a:prstGeom>
          </p:spPr>
        </p:pic>
      </p:grpSp>
      <p:sp>
        <p:nvSpPr>
          <p:cNvPr id="2" name="TextBox 1">
            <a:extLst>
              <a:ext uri="{FF2B5EF4-FFF2-40B4-BE49-F238E27FC236}">
                <a16:creationId xmlns:a16="http://schemas.microsoft.com/office/drawing/2014/main" id="{8BA45BC7-435B-5E04-AA11-5B6C66E41EBF}"/>
              </a:ext>
            </a:extLst>
          </p:cNvPr>
          <p:cNvSpPr txBox="1"/>
          <p:nvPr/>
        </p:nvSpPr>
        <p:spPr>
          <a:xfrm>
            <a:off x="1904246" y="3506820"/>
            <a:ext cx="9373090" cy="707887"/>
          </a:xfrm>
          <a:prstGeom prst="rect">
            <a:avLst/>
          </a:prstGeom>
          <a:solidFill>
            <a:srgbClr val="32617B"/>
          </a:solidFill>
        </p:spPr>
        <p:txBody>
          <a:bodyPr wrap="square" rtlCol="0">
            <a:spAutoFit/>
          </a:bodyPr>
          <a:lstStyle/>
          <a:p>
            <a:r>
              <a:rPr lang="en-ID" sz="2000" b="1">
                <a:solidFill>
                  <a:schemeClr val="bg1"/>
                </a:solidFill>
                <a:latin typeface="Gotham" panose="02000504050000020004" pitchFamily="2" charset="0"/>
                <a:ea typeface="Verdana" panose="020B0604030504040204" pitchFamily="34" charset="0"/>
                <a:cs typeface="Calibri" panose="020F0502020204030204" pitchFamily="34" charset="0"/>
              </a:rPr>
              <a:t>FIRST ADOPTER OF ADVANCED TREATMENTS, MAKING IHH A PREFERRED PARTNER FOR SPECIALISTS</a:t>
            </a:r>
          </a:p>
        </p:txBody>
      </p:sp>
      <p:sp>
        <p:nvSpPr>
          <p:cNvPr id="57" name="Rectangle 56">
            <a:extLst>
              <a:ext uri="{FF2B5EF4-FFF2-40B4-BE49-F238E27FC236}">
                <a16:creationId xmlns:a16="http://schemas.microsoft.com/office/drawing/2014/main" id="{A4B83C7F-2F4C-1B89-C208-5B051F4A1656}"/>
              </a:ext>
            </a:extLst>
          </p:cNvPr>
          <p:cNvSpPr/>
          <p:nvPr/>
        </p:nvSpPr>
        <p:spPr>
          <a:xfrm>
            <a:off x="25301" y="3055135"/>
            <a:ext cx="11827688" cy="3483777"/>
          </a:xfrm>
          <a:prstGeom prst="rect">
            <a:avLst/>
          </a:prstGeom>
          <a:solidFill>
            <a:srgbClr val="FCF6E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Slide Number Placeholder 3">
            <a:extLst>
              <a:ext uri="{FF2B5EF4-FFF2-40B4-BE49-F238E27FC236}">
                <a16:creationId xmlns:a16="http://schemas.microsoft.com/office/drawing/2014/main" id="{78044CAF-25B7-62BF-EE0D-9BE604CBAF73}"/>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6</a:t>
            </a:fld>
            <a:endParaRPr lang="en-ID"/>
          </a:p>
        </p:txBody>
      </p:sp>
    </p:spTree>
    <p:extLst>
      <p:ext uri="{BB962C8B-B14F-4D97-AF65-F5344CB8AC3E}">
        <p14:creationId xmlns:p14="http://schemas.microsoft.com/office/powerpoint/2010/main" val="379911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3">
            <a:extLst>
              <a:ext uri="{FF2B5EF4-FFF2-40B4-BE49-F238E27FC236}">
                <a16:creationId xmlns:a16="http://schemas.microsoft.com/office/drawing/2014/main" id="{021BF40C-8796-5C5D-E127-88C8257B058C}"/>
              </a:ext>
            </a:extLst>
          </p:cNvPr>
          <p:cNvSpPr txBox="1">
            <a:spLocks noGrp="1"/>
          </p:cNvSpPr>
          <p:nvPr>
            <p:ph type="title"/>
          </p:nvPr>
        </p:nvSpPr>
        <p:spPr>
          <a:xfrm>
            <a:off x="259742" y="280922"/>
            <a:ext cx="10407650"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Large underserved market in CEE &amp; India</a:t>
            </a:r>
          </a:p>
        </p:txBody>
      </p:sp>
      <p:sp>
        <p:nvSpPr>
          <p:cNvPr id="4" name="Slide Number Placeholder 3">
            <a:extLst>
              <a:ext uri="{FF2B5EF4-FFF2-40B4-BE49-F238E27FC236}">
                <a16:creationId xmlns:a16="http://schemas.microsoft.com/office/drawing/2014/main" id="{912194C5-67A5-1555-A366-00E47E69488A}"/>
              </a:ext>
            </a:extLst>
          </p:cNvPr>
          <p:cNvSpPr>
            <a:spLocks noGrp="1"/>
          </p:cNvSpPr>
          <p:nvPr>
            <p:ph type="sldNum" sz="quarter" idx="12"/>
          </p:nvPr>
        </p:nvSpPr>
        <p:spPr/>
        <p:txBody>
          <a:bodyPr/>
          <a:lstStyle/>
          <a:p>
            <a:fld id="{4C24C597-01F2-4650-9249-A96EC1CE4FD4}" type="slidenum">
              <a:rPr lang="en-ID" smtClean="0"/>
              <a:t>7</a:t>
            </a:fld>
            <a:endParaRPr lang="en-ID"/>
          </a:p>
        </p:txBody>
      </p:sp>
      <p:sp>
        <p:nvSpPr>
          <p:cNvPr id="3" name="Rectangle: Rounded Corners 2">
            <a:extLst>
              <a:ext uri="{FF2B5EF4-FFF2-40B4-BE49-F238E27FC236}">
                <a16:creationId xmlns:a16="http://schemas.microsoft.com/office/drawing/2014/main" id="{DEBF87A4-ECE5-1B67-1714-4EC3C790DE3D}"/>
              </a:ext>
            </a:extLst>
          </p:cNvPr>
          <p:cNvSpPr/>
          <p:nvPr/>
        </p:nvSpPr>
        <p:spPr>
          <a:xfrm>
            <a:off x="1445193" y="1611150"/>
            <a:ext cx="3465256" cy="4302189"/>
          </a:xfrm>
          <a:prstGeom prst="roundRect">
            <a:avLst/>
          </a:prstGeom>
          <a:solidFill>
            <a:srgbClr val="487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200" b="1">
                <a:solidFill>
                  <a:schemeClr val="bg1"/>
                </a:solidFill>
                <a:latin typeface="Gotham" panose="02000504050000020004" pitchFamily="2" charset="0"/>
              </a:rPr>
              <a:t>Lack of specialists</a:t>
            </a:r>
          </a:p>
          <a:p>
            <a:pPr algn="ctr"/>
            <a:endParaRPr lang="en-SG" sz="2200" b="1">
              <a:solidFill>
                <a:schemeClr val="bg1"/>
              </a:solidFill>
              <a:latin typeface="Gotham" panose="02000504050000020004" pitchFamily="2" charset="0"/>
            </a:endParaRPr>
          </a:p>
          <a:p>
            <a:pPr algn="ctr"/>
            <a:endParaRPr lang="en-SG" sz="2200" b="1">
              <a:solidFill>
                <a:schemeClr val="bg1"/>
              </a:solidFill>
              <a:latin typeface="Gotham" panose="02000504050000020004" pitchFamily="2" charset="0"/>
            </a:endParaRPr>
          </a:p>
          <a:p>
            <a:pPr algn="ctr"/>
            <a:r>
              <a:rPr lang="en-SG" sz="2200" b="1">
                <a:solidFill>
                  <a:schemeClr val="bg1"/>
                </a:solidFill>
                <a:latin typeface="Gotham" panose="02000504050000020004" pitchFamily="2" charset="0"/>
              </a:rPr>
              <a:t>Lack of updated Equipment</a:t>
            </a:r>
          </a:p>
          <a:p>
            <a:pPr algn="ctr"/>
            <a:endParaRPr lang="en-SG" sz="2200" b="1">
              <a:solidFill>
                <a:schemeClr val="bg1"/>
              </a:solidFill>
              <a:latin typeface="Gotham" panose="02000504050000020004" pitchFamily="2" charset="0"/>
            </a:endParaRPr>
          </a:p>
          <a:p>
            <a:pPr algn="ctr"/>
            <a:endParaRPr lang="en-SG" sz="2200" b="1">
              <a:solidFill>
                <a:schemeClr val="bg1"/>
              </a:solidFill>
              <a:latin typeface="Gotham" panose="02000504050000020004" pitchFamily="2" charset="0"/>
            </a:endParaRPr>
          </a:p>
          <a:p>
            <a:pPr algn="ctr"/>
            <a:r>
              <a:rPr lang="en-SG" sz="2200" b="1">
                <a:solidFill>
                  <a:schemeClr val="bg1"/>
                </a:solidFill>
                <a:latin typeface="Gotham" panose="02000504050000020004" pitchFamily="2" charset="0"/>
              </a:rPr>
              <a:t>New drugs unavailable</a:t>
            </a:r>
          </a:p>
        </p:txBody>
      </p:sp>
      <p:sp>
        <p:nvSpPr>
          <p:cNvPr id="6" name="Rectangle: Rounded Corners 5">
            <a:extLst>
              <a:ext uri="{FF2B5EF4-FFF2-40B4-BE49-F238E27FC236}">
                <a16:creationId xmlns:a16="http://schemas.microsoft.com/office/drawing/2014/main" id="{F43C1F71-7C6A-7F99-7A73-C8618641FFA3}"/>
              </a:ext>
            </a:extLst>
          </p:cNvPr>
          <p:cNvSpPr/>
          <p:nvPr/>
        </p:nvSpPr>
        <p:spPr>
          <a:xfrm>
            <a:off x="7118626" y="1611150"/>
            <a:ext cx="3465256" cy="4302189"/>
          </a:xfrm>
          <a:prstGeom prst="roundRect">
            <a:avLst/>
          </a:prstGeom>
          <a:solidFill>
            <a:srgbClr val="5D8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200" b="1">
                <a:latin typeface="Gotham" panose="02000504050000020004" pitchFamily="2" charset="0"/>
              </a:rPr>
              <a:t>Large, underserved customer base </a:t>
            </a:r>
          </a:p>
          <a:p>
            <a:pPr algn="ctr"/>
            <a:endParaRPr lang="en-SG" sz="2200" b="1">
              <a:latin typeface="Gotham" panose="02000504050000020004" pitchFamily="2" charset="0"/>
            </a:endParaRPr>
          </a:p>
          <a:p>
            <a:pPr algn="ctr"/>
            <a:endParaRPr lang="en-SG" sz="2200" b="1">
              <a:latin typeface="Gotham" panose="02000504050000020004" pitchFamily="2" charset="0"/>
            </a:endParaRPr>
          </a:p>
          <a:p>
            <a:pPr algn="ctr"/>
            <a:r>
              <a:rPr lang="en-SG" sz="2200" b="1">
                <a:latin typeface="Gotham" panose="02000504050000020004" pitchFamily="2" charset="0"/>
              </a:rPr>
              <a:t>Unable to get high quality advanced treatment</a:t>
            </a:r>
          </a:p>
        </p:txBody>
      </p:sp>
      <p:sp>
        <p:nvSpPr>
          <p:cNvPr id="11" name="object 4">
            <a:extLst>
              <a:ext uri="{FF2B5EF4-FFF2-40B4-BE49-F238E27FC236}">
                <a16:creationId xmlns:a16="http://schemas.microsoft.com/office/drawing/2014/main" id="{719BEA03-5F2B-15ED-C1E9-5E27159BE292}"/>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1030" name="Picture 6" descr="triangle rounded Icon - Free PNG &amp; SVG 2014525 - Noun Project">
            <a:extLst>
              <a:ext uri="{FF2B5EF4-FFF2-40B4-BE49-F238E27FC236}">
                <a16:creationId xmlns:a16="http://schemas.microsoft.com/office/drawing/2014/main" id="{D46311FB-DAC5-3223-2F53-C920A8975597}"/>
              </a:ext>
            </a:extLst>
          </p:cNvPr>
          <p:cNvPicPr>
            <a:picLocks noChangeAspect="1" noChangeArrowheads="1"/>
          </p:cNvPicPr>
          <p:nvPr/>
        </p:nvPicPr>
        <p:blipFill>
          <a:blip r:embed="rId3">
            <a:alphaModFix amt="24000"/>
            <a:extLst>
              <a:ext uri="{28A0092B-C50C-407E-A947-70E740481C1C}">
                <a14:useLocalDpi xmlns:a14="http://schemas.microsoft.com/office/drawing/2010/main" val="0"/>
              </a:ext>
            </a:extLst>
          </a:blip>
          <a:srcRect/>
          <a:stretch>
            <a:fillRect/>
          </a:stretch>
        </p:blipFill>
        <p:spPr bwMode="auto">
          <a:xfrm rot="5400000">
            <a:off x="5330857" y="3441532"/>
            <a:ext cx="1530285" cy="64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67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3">
            <a:extLst>
              <a:ext uri="{FF2B5EF4-FFF2-40B4-BE49-F238E27FC236}">
                <a16:creationId xmlns:a16="http://schemas.microsoft.com/office/drawing/2014/main" id="{021BF40C-8796-5C5D-E127-88C8257B058C}"/>
              </a:ext>
            </a:extLst>
          </p:cNvPr>
          <p:cNvSpPr txBox="1">
            <a:spLocks noGrp="1"/>
          </p:cNvSpPr>
          <p:nvPr>
            <p:ph type="title"/>
          </p:nvPr>
        </p:nvSpPr>
        <p:spPr>
          <a:xfrm>
            <a:off x="259742" y="280922"/>
            <a:ext cx="10939200" cy="443711"/>
          </a:xfrm>
          <a:prstGeom prst="rect">
            <a:avLst/>
          </a:prstGeom>
        </p:spPr>
        <p:txBody>
          <a:bodyPr vert="horz" wrap="square" lIns="0" tIns="12700" rIns="0" bIns="0" rtlCol="0" anchor="ctr">
            <a:spAutoFit/>
          </a:bodyPr>
          <a:lstStyle/>
          <a:p>
            <a:pPr marL="12700">
              <a:lnSpc>
                <a:spcPct val="100000"/>
              </a:lnSpc>
              <a:spcBef>
                <a:spcPts val="100"/>
              </a:spcBef>
            </a:pPr>
            <a:r>
              <a:rPr lang="en-US" sz="2800" b="1">
                <a:latin typeface="Raleway" pitchFamily="2" charset="0"/>
                <a:ea typeface="Futura" panose="02020800000000000000" pitchFamily="18" charset="0"/>
                <a:cs typeface="Futura" panose="02020800000000000000" pitchFamily="18" charset="0"/>
              </a:rPr>
              <a:t>Acquisitions increases revenues per patient</a:t>
            </a:r>
          </a:p>
        </p:txBody>
      </p:sp>
      <p:sp>
        <p:nvSpPr>
          <p:cNvPr id="4" name="Slide Number Placeholder 3">
            <a:extLst>
              <a:ext uri="{FF2B5EF4-FFF2-40B4-BE49-F238E27FC236}">
                <a16:creationId xmlns:a16="http://schemas.microsoft.com/office/drawing/2014/main" id="{912194C5-67A5-1555-A366-00E47E69488A}"/>
              </a:ext>
            </a:extLst>
          </p:cNvPr>
          <p:cNvSpPr>
            <a:spLocks noGrp="1"/>
          </p:cNvSpPr>
          <p:nvPr>
            <p:ph type="sldNum" sz="quarter" idx="12"/>
          </p:nvPr>
        </p:nvSpPr>
        <p:spPr/>
        <p:txBody>
          <a:bodyPr/>
          <a:lstStyle/>
          <a:p>
            <a:fld id="{4C24C597-01F2-4650-9249-A96EC1CE4FD4}" type="slidenum">
              <a:rPr lang="en-ID" smtClean="0"/>
              <a:t>8</a:t>
            </a:fld>
            <a:endParaRPr lang="en-ID"/>
          </a:p>
        </p:txBody>
      </p:sp>
      <p:sp>
        <p:nvSpPr>
          <p:cNvPr id="3" name="Rectangle: Rounded Corners 2">
            <a:extLst>
              <a:ext uri="{FF2B5EF4-FFF2-40B4-BE49-F238E27FC236}">
                <a16:creationId xmlns:a16="http://schemas.microsoft.com/office/drawing/2014/main" id="{67E38BA6-0267-3179-5762-F57F0F0B1CE6}"/>
              </a:ext>
            </a:extLst>
          </p:cNvPr>
          <p:cNvSpPr/>
          <p:nvPr/>
        </p:nvSpPr>
        <p:spPr>
          <a:xfrm>
            <a:off x="1140542" y="1609627"/>
            <a:ext cx="3664545" cy="4302189"/>
          </a:xfrm>
          <a:prstGeom prst="roundRect">
            <a:avLst/>
          </a:prstGeom>
          <a:solidFill>
            <a:srgbClr val="4A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u="sng">
                <a:solidFill>
                  <a:schemeClr val="bg1"/>
                </a:solidFill>
                <a:latin typeface="Gotham" panose="02000504050000020004"/>
              </a:rPr>
              <a:t>Largest</a:t>
            </a:r>
            <a:r>
              <a:rPr lang="en-US" sz="2200" b="1">
                <a:solidFill>
                  <a:schemeClr val="bg1"/>
                </a:solidFill>
                <a:latin typeface="Gotham" panose="02000504050000020004"/>
              </a:rPr>
              <a:t> in combined region</a:t>
            </a:r>
          </a:p>
          <a:p>
            <a:pPr algn="ctr"/>
            <a:endParaRPr lang="en-US" sz="2200" b="1">
              <a:solidFill>
                <a:schemeClr val="bg1"/>
              </a:solidFill>
              <a:latin typeface="Gotham" panose="02000504050000020004"/>
            </a:endParaRPr>
          </a:p>
          <a:p>
            <a:pPr algn="ctr"/>
            <a:endParaRPr lang="en-US" sz="2200" b="1">
              <a:solidFill>
                <a:schemeClr val="bg1"/>
              </a:solidFill>
              <a:latin typeface="Gotham" panose="02000504050000020004"/>
            </a:endParaRPr>
          </a:p>
          <a:p>
            <a:pPr algn="ctr"/>
            <a:r>
              <a:rPr lang="en-US" sz="2200" b="1">
                <a:solidFill>
                  <a:schemeClr val="bg1"/>
                </a:solidFill>
                <a:latin typeface="Gotham" panose="02000504050000020004"/>
              </a:rPr>
              <a:t>Channel underserved patients to specialist hospitals </a:t>
            </a:r>
            <a:endParaRPr lang="en-ID" sz="2200" b="1">
              <a:solidFill>
                <a:schemeClr val="bg1"/>
              </a:solidFill>
              <a:latin typeface="Gotham" panose="02000504050000020004"/>
            </a:endParaRPr>
          </a:p>
        </p:txBody>
      </p:sp>
      <p:sp>
        <p:nvSpPr>
          <p:cNvPr id="6" name="Rectangle: Rounded Corners 5">
            <a:extLst>
              <a:ext uri="{FF2B5EF4-FFF2-40B4-BE49-F238E27FC236}">
                <a16:creationId xmlns:a16="http://schemas.microsoft.com/office/drawing/2014/main" id="{4DAC0291-AB99-2F48-4844-9F80F5465781}"/>
              </a:ext>
            </a:extLst>
          </p:cNvPr>
          <p:cNvSpPr/>
          <p:nvPr/>
        </p:nvSpPr>
        <p:spPr>
          <a:xfrm>
            <a:off x="7021097" y="1609626"/>
            <a:ext cx="3664545" cy="4302189"/>
          </a:xfrm>
          <a:prstGeom prst="roundRect">
            <a:avLst/>
          </a:prstGeom>
          <a:solidFill>
            <a:srgbClr val="326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solidFill>
                <a:latin typeface="Gotham" panose="02000504050000020004" pitchFamily="2" charset="0"/>
              </a:rPr>
              <a:t>Increased revenue per patient</a:t>
            </a:r>
          </a:p>
          <a:p>
            <a:pPr algn="ctr"/>
            <a:endParaRPr lang="en-US" sz="2200" b="1">
              <a:solidFill>
                <a:schemeClr val="bg1"/>
              </a:solidFill>
              <a:latin typeface="Gotham" panose="02000504050000020004" pitchFamily="2" charset="0"/>
            </a:endParaRPr>
          </a:p>
          <a:p>
            <a:pPr algn="ctr"/>
            <a:endParaRPr lang="en-US" sz="2200" b="1">
              <a:solidFill>
                <a:schemeClr val="bg1"/>
              </a:solidFill>
              <a:latin typeface="Gotham" panose="02000504050000020004" pitchFamily="2" charset="0"/>
            </a:endParaRPr>
          </a:p>
          <a:p>
            <a:pPr algn="ctr"/>
            <a:r>
              <a:rPr lang="en-ID" sz="2200" b="1">
                <a:solidFill>
                  <a:schemeClr val="bg1"/>
                </a:solidFill>
                <a:latin typeface="Gotham" panose="02000504050000020004" pitchFamily="2" charset="0"/>
              </a:rPr>
              <a:t>Increased profits</a:t>
            </a:r>
          </a:p>
          <a:p>
            <a:pPr algn="ctr"/>
            <a:endParaRPr lang="en-ID" sz="2200" b="1">
              <a:solidFill>
                <a:schemeClr val="bg1"/>
              </a:solidFill>
              <a:latin typeface="Gotham" panose="02000504050000020004" pitchFamily="2" charset="0"/>
            </a:endParaRPr>
          </a:p>
          <a:p>
            <a:pPr algn="ctr"/>
            <a:endParaRPr lang="en-ID" sz="2200" b="1">
              <a:solidFill>
                <a:schemeClr val="bg1"/>
              </a:solidFill>
              <a:latin typeface="Gotham" panose="02000504050000020004" pitchFamily="2" charset="0"/>
            </a:endParaRPr>
          </a:p>
          <a:p>
            <a:pPr algn="ctr"/>
            <a:r>
              <a:rPr lang="en-US" sz="2200" b="1">
                <a:solidFill>
                  <a:schemeClr val="bg1"/>
                </a:solidFill>
                <a:latin typeface="Gotham" panose="02000504050000020004" pitchFamily="2" charset="0"/>
              </a:rPr>
              <a:t>Economies of scale</a:t>
            </a:r>
          </a:p>
        </p:txBody>
      </p:sp>
      <p:sp>
        <p:nvSpPr>
          <p:cNvPr id="13" name="object 4">
            <a:extLst>
              <a:ext uri="{FF2B5EF4-FFF2-40B4-BE49-F238E27FC236}">
                <a16:creationId xmlns:a16="http://schemas.microsoft.com/office/drawing/2014/main" id="{2167693B-9A23-28AF-F5DA-75276DAA2AA3}"/>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pic>
        <p:nvPicPr>
          <p:cNvPr id="14" name="Picture 6" descr="triangle rounded Icon - Free PNG &amp; SVG 2014525 - Noun Project">
            <a:extLst>
              <a:ext uri="{FF2B5EF4-FFF2-40B4-BE49-F238E27FC236}">
                <a16:creationId xmlns:a16="http://schemas.microsoft.com/office/drawing/2014/main" id="{38D5D2D0-3589-F0D7-4258-C2DFA560AE9C}"/>
              </a:ext>
            </a:extLst>
          </p:cNvPr>
          <p:cNvPicPr>
            <a:picLocks noChangeAspect="1" noChangeArrowheads="1"/>
          </p:cNvPicPr>
          <p:nvPr/>
        </p:nvPicPr>
        <p:blipFill>
          <a:blip r:embed="rId3">
            <a:alphaModFix amt="24000"/>
            <a:extLst>
              <a:ext uri="{28A0092B-C50C-407E-A947-70E740481C1C}">
                <a14:useLocalDpi xmlns:a14="http://schemas.microsoft.com/office/drawing/2010/main" val="0"/>
              </a:ext>
            </a:extLst>
          </a:blip>
          <a:srcRect/>
          <a:stretch>
            <a:fillRect/>
          </a:stretch>
        </p:blipFill>
        <p:spPr bwMode="auto">
          <a:xfrm rot="5400000">
            <a:off x="5147950" y="3603418"/>
            <a:ext cx="1530285" cy="64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3">
            <a:extLst>
              <a:ext uri="{FF2B5EF4-FFF2-40B4-BE49-F238E27FC236}">
                <a16:creationId xmlns:a16="http://schemas.microsoft.com/office/drawing/2014/main" id="{A5189710-8C71-0E5A-15FA-665F6A555720}"/>
              </a:ext>
            </a:extLst>
          </p:cNvPr>
          <p:cNvSpPr txBox="1">
            <a:spLocks/>
          </p:cNvSpPr>
          <p:nvPr/>
        </p:nvSpPr>
        <p:spPr>
          <a:xfrm>
            <a:off x="387561" y="337398"/>
            <a:ext cx="10407650" cy="443711"/>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SG" sz="2800" b="1">
                <a:latin typeface="Raleway" pitchFamily="2" charset="0"/>
                <a:ea typeface="Futura" panose="02020800000000000000" pitchFamily="18" charset="0"/>
                <a:cs typeface="Futura" panose="02020800000000000000" pitchFamily="18" charset="0"/>
              </a:rPr>
              <a:t>2</a:t>
            </a:r>
            <a:r>
              <a:rPr lang="en-SG" sz="2800" b="1" baseline="30000">
                <a:latin typeface="Raleway" pitchFamily="2" charset="0"/>
                <a:ea typeface="Futura" panose="02020800000000000000" pitchFamily="18" charset="0"/>
                <a:cs typeface="Futura" panose="02020800000000000000" pitchFamily="18" charset="0"/>
              </a:rPr>
              <a:t>nd</a:t>
            </a:r>
            <a:r>
              <a:rPr lang="en-SG" sz="2800" b="1">
                <a:latin typeface="Raleway" pitchFamily="2" charset="0"/>
                <a:ea typeface="Futura" panose="02020800000000000000" pitchFamily="18" charset="0"/>
                <a:cs typeface="Futura" panose="02020800000000000000" pitchFamily="18" charset="0"/>
              </a:rPr>
              <a:t> growth driver: the preferred partner for specialists</a:t>
            </a:r>
          </a:p>
        </p:txBody>
      </p:sp>
      <p:sp>
        <p:nvSpPr>
          <p:cNvPr id="40" name="object 4">
            <a:extLst>
              <a:ext uri="{FF2B5EF4-FFF2-40B4-BE49-F238E27FC236}">
                <a16:creationId xmlns:a16="http://schemas.microsoft.com/office/drawing/2014/main" id="{80ADD70F-D96A-9ACD-74B1-06ED2A835877}"/>
              </a:ext>
            </a:extLst>
          </p:cNvPr>
          <p:cNvSpPr/>
          <p:nvPr/>
        </p:nvSpPr>
        <p:spPr>
          <a:xfrm flipV="1">
            <a:off x="-68826" y="870203"/>
            <a:ext cx="12339484" cy="45719"/>
          </a:xfrm>
          <a:custGeom>
            <a:avLst/>
            <a:gdLst/>
            <a:ahLst/>
            <a:cxnLst/>
            <a:rect l="l" t="t" r="r" b="b"/>
            <a:pathLst>
              <a:path w="12191365" h="38100">
                <a:moveTo>
                  <a:pt x="0" y="38100"/>
                </a:moveTo>
                <a:lnTo>
                  <a:pt x="12191238" y="38100"/>
                </a:lnTo>
                <a:lnTo>
                  <a:pt x="12191238" y="0"/>
                </a:lnTo>
                <a:lnTo>
                  <a:pt x="0" y="0"/>
                </a:lnTo>
                <a:lnTo>
                  <a:pt x="0" y="38100"/>
                </a:lnTo>
                <a:close/>
              </a:path>
            </a:pathLst>
          </a:custGeom>
          <a:solidFill>
            <a:schemeClr val="bg2">
              <a:lumMod val="75000"/>
            </a:schemeClr>
          </a:solidFill>
          <a:ln>
            <a:noFill/>
          </a:ln>
        </p:spPr>
        <p:txBody>
          <a:bodyPr wrap="square" lIns="0" tIns="0" rIns="0" bIns="0" rtlCol="0"/>
          <a:lstStyle/>
          <a:p>
            <a:endParaRPr>
              <a:solidFill>
                <a:schemeClr val="accent6">
                  <a:lumMod val="50000"/>
                </a:schemeClr>
              </a:solidFill>
            </a:endParaRPr>
          </a:p>
        </p:txBody>
      </p:sp>
      <p:grpSp>
        <p:nvGrpSpPr>
          <p:cNvPr id="53" name="Group 52">
            <a:extLst>
              <a:ext uri="{FF2B5EF4-FFF2-40B4-BE49-F238E27FC236}">
                <a16:creationId xmlns:a16="http://schemas.microsoft.com/office/drawing/2014/main" id="{B8587920-7951-FAC6-7BE9-394DB27316DE}"/>
              </a:ext>
            </a:extLst>
          </p:cNvPr>
          <p:cNvGrpSpPr/>
          <p:nvPr/>
        </p:nvGrpSpPr>
        <p:grpSpPr>
          <a:xfrm>
            <a:off x="387562" y="1299920"/>
            <a:ext cx="11436138" cy="1558873"/>
            <a:chOff x="408431" y="1191765"/>
            <a:chExt cx="8106919" cy="1160595"/>
          </a:xfrm>
          <a:solidFill>
            <a:srgbClr val="295568"/>
          </a:solidFill>
        </p:grpSpPr>
        <p:sp>
          <p:nvSpPr>
            <p:cNvPr id="54" name="object 8">
              <a:extLst>
                <a:ext uri="{FF2B5EF4-FFF2-40B4-BE49-F238E27FC236}">
                  <a16:creationId xmlns:a16="http://schemas.microsoft.com/office/drawing/2014/main" id="{32AA850A-A3E8-2DF0-A7C8-6AF072A77A31}"/>
                </a:ext>
              </a:extLst>
            </p:cNvPr>
            <p:cNvSpPr/>
            <p:nvPr/>
          </p:nvSpPr>
          <p:spPr>
            <a:xfrm>
              <a:off x="408431" y="1191765"/>
              <a:ext cx="8106919" cy="116059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pPr marL="12700">
                <a:spcBef>
                  <a:spcPts val="105"/>
                </a:spcBef>
              </a:pPr>
              <a:endParaRPr lang="en-US">
                <a:latin typeface="Calibri"/>
                <a:cs typeface="Calibri"/>
              </a:endParaRPr>
            </a:p>
          </p:txBody>
        </p:sp>
        <p:sp>
          <p:nvSpPr>
            <p:cNvPr id="55" name="TextBox 54">
              <a:extLst>
                <a:ext uri="{FF2B5EF4-FFF2-40B4-BE49-F238E27FC236}">
                  <a16:creationId xmlns:a16="http://schemas.microsoft.com/office/drawing/2014/main" id="{7326AE6E-3929-A4DD-E023-217C38895AD0}"/>
                </a:ext>
              </a:extLst>
            </p:cNvPr>
            <p:cNvSpPr txBox="1"/>
            <p:nvPr/>
          </p:nvSpPr>
          <p:spPr>
            <a:xfrm>
              <a:off x="1151411" y="1627822"/>
              <a:ext cx="7150878" cy="293112"/>
            </a:xfrm>
            <a:prstGeom prst="rect">
              <a:avLst/>
            </a:prstGeom>
            <a:solidFill>
              <a:srgbClr val="32617B"/>
            </a:solidFill>
          </p:spPr>
          <p:txBody>
            <a:bodyPr wrap="square" rtlCol="0">
              <a:spAutoFit/>
            </a:bodyPr>
            <a:lstStyle/>
            <a:p>
              <a:pPr lvl="1">
                <a:lnSpc>
                  <a:spcPct val="107000"/>
                </a:lnSpc>
                <a:spcAft>
                  <a:spcPts val="800"/>
                </a:spcAft>
              </a:pPr>
              <a:r>
                <a:rPr lang="en-ID" sz="2000" b="1">
                  <a:solidFill>
                    <a:schemeClr val="bg1"/>
                  </a:solidFill>
                  <a:latin typeface="Gotham" panose="02000504050000020004" pitchFamily="2" charset="0"/>
                  <a:ea typeface="Verdana" panose="020B0604030504040204" pitchFamily="34" charset="0"/>
                  <a:cs typeface="Calibri" panose="020F0502020204030204" pitchFamily="34" charset="0"/>
                </a:rPr>
                <a:t>ACQUISITIONS IN UNDERSERVED MARKETS, INCREASING PROFITS</a:t>
              </a:r>
            </a:p>
          </p:txBody>
        </p:sp>
        <p:pic>
          <p:nvPicPr>
            <p:cNvPr id="56" name="Graphic 55" descr="Network with solid fill">
              <a:extLst>
                <a:ext uri="{FF2B5EF4-FFF2-40B4-BE49-F238E27FC236}">
                  <a16:creationId xmlns:a16="http://schemas.microsoft.com/office/drawing/2014/main" id="{015D5E5D-FA58-A087-0179-F3274A19A5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345" y="1289731"/>
              <a:ext cx="758649" cy="935073"/>
            </a:xfrm>
            <a:prstGeom prst="rect">
              <a:avLst/>
            </a:prstGeom>
          </p:spPr>
        </p:pic>
      </p:grpSp>
      <p:grpSp>
        <p:nvGrpSpPr>
          <p:cNvPr id="57" name="Group 56">
            <a:extLst>
              <a:ext uri="{FF2B5EF4-FFF2-40B4-BE49-F238E27FC236}">
                <a16:creationId xmlns:a16="http://schemas.microsoft.com/office/drawing/2014/main" id="{B1784B6A-2F93-EC12-7645-E31631811D04}"/>
              </a:ext>
            </a:extLst>
          </p:cNvPr>
          <p:cNvGrpSpPr/>
          <p:nvPr/>
        </p:nvGrpSpPr>
        <p:grpSpPr>
          <a:xfrm>
            <a:off x="387562" y="3028744"/>
            <a:ext cx="11436138" cy="1558873"/>
            <a:chOff x="408431" y="2777621"/>
            <a:chExt cx="8106919" cy="1138479"/>
          </a:xfrm>
          <a:solidFill>
            <a:srgbClr val="54829A"/>
          </a:solidFill>
        </p:grpSpPr>
        <p:sp>
          <p:nvSpPr>
            <p:cNvPr id="58" name="object 8">
              <a:extLst>
                <a:ext uri="{FF2B5EF4-FFF2-40B4-BE49-F238E27FC236}">
                  <a16:creationId xmlns:a16="http://schemas.microsoft.com/office/drawing/2014/main" id="{BB5BCAC2-1EE8-F47D-15D7-D8D80399F871}"/>
                </a:ext>
              </a:extLst>
            </p:cNvPr>
            <p:cNvSpPr/>
            <p:nvPr/>
          </p:nvSpPr>
          <p:spPr>
            <a:xfrm>
              <a:off x="408431" y="2777621"/>
              <a:ext cx="8106919" cy="1138479"/>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endParaRPr/>
            </a:p>
          </p:txBody>
        </p:sp>
        <p:sp>
          <p:nvSpPr>
            <p:cNvPr id="59" name="TextBox 58">
              <a:extLst>
                <a:ext uri="{FF2B5EF4-FFF2-40B4-BE49-F238E27FC236}">
                  <a16:creationId xmlns:a16="http://schemas.microsoft.com/office/drawing/2014/main" id="{E5541F12-F2AC-94A4-B97E-55C79760C8D7}"/>
                </a:ext>
              </a:extLst>
            </p:cNvPr>
            <p:cNvSpPr txBox="1"/>
            <p:nvPr/>
          </p:nvSpPr>
          <p:spPr>
            <a:xfrm>
              <a:off x="1479077" y="3073395"/>
              <a:ext cx="6914295" cy="516985"/>
            </a:xfrm>
            <a:prstGeom prst="rect">
              <a:avLst/>
            </a:prstGeom>
            <a:solidFill>
              <a:srgbClr val="32617B"/>
            </a:solidFill>
          </p:spPr>
          <p:txBody>
            <a:bodyPr wrap="square" rtlCol="0">
              <a:spAutoFit/>
            </a:bodyPr>
            <a:lstStyle/>
            <a:p>
              <a:r>
                <a:rPr lang="en-ID" sz="2000" b="1">
                  <a:solidFill>
                    <a:schemeClr val="bg1"/>
                  </a:solidFill>
                  <a:latin typeface="Gotham" panose="02000504050000020004" pitchFamily="2" charset="0"/>
                  <a:ea typeface="Verdana" panose="020B0604030504040204" pitchFamily="34" charset="0"/>
                  <a:cs typeface="Calibri" panose="020F0502020204030204" pitchFamily="34" charset="0"/>
                </a:rPr>
                <a:t>FIRST ADOPTER OF ADVANCED TREATMENT, MAKING IHH A PREFERRED PARTNER FOR SPECIALISTS</a:t>
              </a:r>
            </a:p>
          </p:txBody>
        </p:sp>
        <p:pic>
          <p:nvPicPr>
            <p:cNvPr id="60" name="Graphic 59" descr="Robot Hand with solid fill">
              <a:extLst>
                <a:ext uri="{FF2B5EF4-FFF2-40B4-BE49-F238E27FC236}">
                  <a16:creationId xmlns:a16="http://schemas.microsoft.com/office/drawing/2014/main" id="{FA65E5A6-2EF6-924F-9DBD-FA069F972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240" y="2951820"/>
              <a:ext cx="696858" cy="734073"/>
            </a:xfrm>
            <a:prstGeom prst="rect">
              <a:avLst/>
            </a:prstGeom>
          </p:spPr>
        </p:pic>
      </p:grpSp>
      <p:grpSp>
        <p:nvGrpSpPr>
          <p:cNvPr id="61" name="Group 60">
            <a:extLst>
              <a:ext uri="{FF2B5EF4-FFF2-40B4-BE49-F238E27FC236}">
                <a16:creationId xmlns:a16="http://schemas.microsoft.com/office/drawing/2014/main" id="{EB1A771E-4C40-44F1-36C7-5731FA4F917B}"/>
              </a:ext>
            </a:extLst>
          </p:cNvPr>
          <p:cNvGrpSpPr/>
          <p:nvPr/>
        </p:nvGrpSpPr>
        <p:grpSpPr>
          <a:xfrm>
            <a:off x="387562" y="4778643"/>
            <a:ext cx="11436138" cy="1558873"/>
            <a:chOff x="408431" y="4333413"/>
            <a:chExt cx="8106919" cy="1103825"/>
          </a:xfrm>
        </p:grpSpPr>
        <p:sp>
          <p:nvSpPr>
            <p:cNvPr id="62" name="object 8">
              <a:extLst>
                <a:ext uri="{FF2B5EF4-FFF2-40B4-BE49-F238E27FC236}">
                  <a16:creationId xmlns:a16="http://schemas.microsoft.com/office/drawing/2014/main" id="{DCDDDCE0-9F18-3B81-6D18-91C42EEB67B5}"/>
                </a:ext>
              </a:extLst>
            </p:cNvPr>
            <p:cNvSpPr/>
            <p:nvPr/>
          </p:nvSpPr>
          <p:spPr>
            <a:xfrm>
              <a:off x="408431" y="4333413"/>
              <a:ext cx="8106919" cy="1103825"/>
            </a:xfrm>
            <a:custGeom>
              <a:avLst/>
              <a:gdLst/>
              <a:ahLst/>
              <a:cxnLst/>
              <a:rect l="l" t="t" r="r" b="b"/>
              <a:pathLst>
                <a:path w="11338560" h="1554480">
                  <a:moveTo>
                    <a:pt x="11202162" y="0"/>
                  </a:moveTo>
                  <a:lnTo>
                    <a:pt x="136372" y="0"/>
                  </a:lnTo>
                  <a:lnTo>
                    <a:pt x="93270" y="6955"/>
                  </a:lnTo>
                  <a:lnTo>
                    <a:pt x="55835" y="26322"/>
                  </a:lnTo>
                  <a:lnTo>
                    <a:pt x="26313" y="55851"/>
                  </a:lnTo>
                  <a:lnTo>
                    <a:pt x="6952" y="93293"/>
                  </a:lnTo>
                  <a:lnTo>
                    <a:pt x="0" y="136398"/>
                  </a:lnTo>
                  <a:lnTo>
                    <a:pt x="0" y="1418082"/>
                  </a:lnTo>
                  <a:lnTo>
                    <a:pt x="6952" y="1461186"/>
                  </a:lnTo>
                  <a:lnTo>
                    <a:pt x="26313" y="1498628"/>
                  </a:lnTo>
                  <a:lnTo>
                    <a:pt x="55835" y="1528157"/>
                  </a:lnTo>
                  <a:lnTo>
                    <a:pt x="93270" y="1547524"/>
                  </a:lnTo>
                  <a:lnTo>
                    <a:pt x="136372" y="1554480"/>
                  </a:lnTo>
                  <a:lnTo>
                    <a:pt x="11202162" y="1554480"/>
                  </a:lnTo>
                  <a:lnTo>
                    <a:pt x="11245266" y="1547524"/>
                  </a:lnTo>
                  <a:lnTo>
                    <a:pt x="11282708" y="1528157"/>
                  </a:lnTo>
                  <a:lnTo>
                    <a:pt x="11312237" y="1498628"/>
                  </a:lnTo>
                  <a:lnTo>
                    <a:pt x="11331604" y="1461186"/>
                  </a:lnTo>
                  <a:lnTo>
                    <a:pt x="11338560" y="1418082"/>
                  </a:lnTo>
                  <a:lnTo>
                    <a:pt x="11338560" y="136398"/>
                  </a:lnTo>
                  <a:lnTo>
                    <a:pt x="11331604" y="93293"/>
                  </a:lnTo>
                  <a:lnTo>
                    <a:pt x="11312237" y="55851"/>
                  </a:lnTo>
                  <a:lnTo>
                    <a:pt x="11282708" y="26322"/>
                  </a:lnTo>
                  <a:lnTo>
                    <a:pt x="11245266" y="6955"/>
                  </a:lnTo>
                  <a:lnTo>
                    <a:pt x="11202162" y="0"/>
                  </a:lnTo>
                  <a:close/>
                </a:path>
              </a:pathLst>
            </a:custGeom>
            <a:solidFill>
              <a:srgbClr val="32617B"/>
            </a:solidFill>
          </p:spPr>
          <p:txBody>
            <a:bodyPr wrap="square" lIns="0" tIns="0" rIns="0" bIns="0" rtlCol="0"/>
            <a:lstStyle/>
            <a:p>
              <a:endParaRPr/>
            </a:p>
          </p:txBody>
        </p:sp>
        <p:sp>
          <p:nvSpPr>
            <p:cNvPr id="63" name="TextBox 62">
              <a:extLst>
                <a:ext uri="{FF2B5EF4-FFF2-40B4-BE49-F238E27FC236}">
                  <a16:creationId xmlns:a16="http://schemas.microsoft.com/office/drawing/2014/main" id="{C4F8FD25-8EE2-233C-165A-AC0CAA31EE31}"/>
                </a:ext>
              </a:extLst>
            </p:cNvPr>
            <p:cNvSpPr txBox="1"/>
            <p:nvPr/>
          </p:nvSpPr>
          <p:spPr>
            <a:xfrm>
              <a:off x="1113483" y="4748140"/>
              <a:ext cx="7096828" cy="274370"/>
            </a:xfrm>
            <a:prstGeom prst="rect">
              <a:avLst/>
            </a:prstGeom>
            <a:noFill/>
          </p:spPr>
          <p:txBody>
            <a:bodyPr wrap="square" rtlCol="0">
              <a:spAutoFit/>
            </a:bodyPr>
            <a:lstStyle/>
            <a:p>
              <a:pPr lvl="1">
                <a:lnSpc>
                  <a:spcPct val="107000"/>
                </a:lnSpc>
                <a:spcAft>
                  <a:spcPts val="800"/>
                </a:spcAft>
              </a:pPr>
              <a:r>
                <a:rPr lang="en-US" sz="2000" b="1">
                  <a:solidFill>
                    <a:schemeClr val="bg1"/>
                  </a:solidFill>
                  <a:latin typeface="Gotham" panose="02000504050000020004" pitchFamily="2" charset="0"/>
                  <a:ea typeface="Verdana" panose="020B0604030504040204" pitchFamily="34" charset="0"/>
                  <a:cs typeface="Calibri" panose="020F0502020204030204" pitchFamily="34" charset="0"/>
                </a:rPr>
                <a:t>FOCUS ON SPECIALISED TREATMENT CAPTURES MED TOURISM </a:t>
              </a:r>
              <a:endParaRPr lang="en-ID" sz="2000" b="1">
                <a:solidFill>
                  <a:schemeClr val="bg1"/>
                </a:solidFill>
                <a:latin typeface="Gotham" panose="02000504050000020004" pitchFamily="2" charset="0"/>
                <a:ea typeface="Verdana" panose="020B0604030504040204" pitchFamily="34" charset="0"/>
                <a:cs typeface="Calibri" panose="020F0502020204030204" pitchFamily="34" charset="0"/>
              </a:endParaRPr>
            </a:p>
          </p:txBody>
        </p:sp>
        <p:pic>
          <p:nvPicPr>
            <p:cNvPr id="64" name="Graphic 63" descr="Bar graph with upward trend with solid fill">
              <a:extLst>
                <a:ext uri="{FF2B5EF4-FFF2-40B4-BE49-F238E27FC236}">
                  <a16:creationId xmlns:a16="http://schemas.microsoft.com/office/drawing/2014/main" id="{B20AA15B-4E93-AF8B-2819-598D2F35ED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9815" y="4543771"/>
              <a:ext cx="629706" cy="683110"/>
            </a:xfrm>
            <a:prstGeom prst="rect">
              <a:avLst/>
            </a:prstGeom>
          </p:spPr>
        </p:pic>
      </p:grpSp>
      <p:sp>
        <p:nvSpPr>
          <p:cNvPr id="65" name="Rectangle 64">
            <a:extLst>
              <a:ext uri="{FF2B5EF4-FFF2-40B4-BE49-F238E27FC236}">
                <a16:creationId xmlns:a16="http://schemas.microsoft.com/office/drawing/2014/main" id="{498ED7A4-A2CC-8FB5-2A96-353107C165F5}"/>
              </a:ext>
            </a:extLst>
          </p:cNvPr>
          <p:cNvSpPr/>
          <p:nvPr/>
        </p:nvSpPr>
        <p:spPr>
          <a:xfrm>
            <a:off x="68143" y="1227182"/>
            <a:ext cx="11827688" cy="1704347"/>
          </a:xfrm>
          <a:prstGeom prst="rect">
            <a:avLst/>
          </a:prstGeom>
          <a:solidFill>
            <a:srgbClr val="FCF6E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Rectangle 66">
            <a:extLst>
              <a:ext uri="{FF2B5EF4-FFF2-40B4-BE49-F238E27FC236}">
                <a16:creationId xmlns:a16="http://schemas.microsoft.com/office/drawing/2014/main" id="{0F80036B-F3A9-F8C3-66C8-4041A88F64A8}"/>
              </a:ext>
            </a:extLst>
          </p:cNvPr>
          <p:cNvSpPr/>
          <p:nvPr/>
        </p:nvSpPr>
        <p:spPr>
          <a:xfrm>
            <a:off x="191787" y="4705905"/>
            <a:ext cx="11827688" cy="1704347"/>
          </a:xfrm>
          <a:prstGeom prst="rect">
            <a:avLst/>
          </a:prstGeom>
          <a:solidFill>
            <a:srgbClr val="FCF6E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Slide Number Placeholder 3">
            <a:extLst>
              <a:ext uri="{FF2B5EF4-FFF2-40B4-BE49-F238E27FC236}">
                <a16:creationId xmlns:a16="http://schemas.microsoft.com/office/drawing/2014/main" id="{011D747E-8156-C0FF-5C35-6404212075F2}"/>
              </a:ext>
            </a:extLst>
          </p:cNvPr>
          <p:cNvSpPr>
            <a:spLocks noGrp="1"/>
          </p:cNvSpPr>
          <p:nvPr>
            <p:ph type="sldNum" sz="quarter" idx="12"/>
          </p:nvPr>
        </p:nvSpPr>
        <p:spPr>
          <a:xfrm>
            <a:off x="8610600" y="6356350"/>
            <a:ext cx="2743200" cy="365125"/>
          </a:xfrm>
        </p:spPr>
        <p:txBody>
          <a:bodyPr/>
          <a:lstStyle/>
          <a:p>
            <a:fld id="{4C24C597-01F2-4650-9249-A96EC1CE4FD4}" type="slidenum">
              <a:rPr lang="en-ID" smtClean="0"/>
              <a:t>9</a:t>
            </a:fld>
            <a:endParaRPr lang="en-ID"/>
          </a:p>
        </p:txBody>
      </p:sp>
    </p:spTree>
    <p:extLst>
      <p:ext uri="{BB962C8B-B14F-4D97-AF65-F5344CB8AC3E}">
        <p14:creationId xmlns:p14="http://schemas.microsoft.com/office/powerpoint/2010/main" val="32660940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A3E16310FB3949A9D5DE0D248C59F2" ma:contentTypeVersion="2" ma:contentTypeDescription="Create a new document." ma:contentTypeScope="" ma:versionID="ce4db8cb46df87acaff602197d84b05c">
  <xsd:schema xmlns:xsd="http://www.w3.org/2001/XMLSchema" xmlns:xs="http://www.w3.org/2001/XMLSchema" xmlns:p="http://schemas.microsoft.com/office/2006/metadata/properties" xmlns:ns2="98fa0714-5444-4ae5-a6a1-3bef8e8a612c" targetNamespace="http://schemas.microsoft.com/office/2006/metadata/properties" ma:root="true" ma:fieldsID="86330dcb630b140dc6c18b0b4b6963db" ns2:_="">
    <xsd:import namespace="98fa0714-5444-4ae5-a6a1-3bef8e8a612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fa0714-5444-4ae5-a6a1-3bef8e8a61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39BA21-6FA5-4533-A6F2-45C6CA5A263A}">
  <ds:schemaRefs>
    <ds:schemaRef ds:uri="98fa0714-5444-4ae5-a6a1-3bef8e8a61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29B8897-E05B-41F6-A5B8-37D1985EB364}">
  <ds:schemaRefs>
    <ds:schemaRef ds:uri="98fa0714-5444-4ae5-a6a1-3bef8e8a61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48BA224-7F73-4989-BB69-A9F20871EA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Application>Microsoft Office PowerPoint</Application>
  <PresentationFormat>Widescreen</PresentationFormat>
  <Slides>46</Slides>
  <Notes>24</Notes>
  <HiddenSlides>0</HiddenSlide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Office Theme</vt:lpstr>
      <vt:lpstr>Office Theme</vt:lpstr>
      <vt:lpstr>PowerPoint Presentation</vt:lpstr>
      <vt:lpstr>PowerPoint Presentation</vt:lpstr>
      <vt:lpstr>PowerPoint Presentation</vt:lpstr>
      <vt:lpstr>PowerPoint Presentation</vt:lpstr>
      <vt:lpstr>PowerPoint Presentation</vt:lpstr>
      <vt:lpstr>1st growth driver: first-mover acquisitions</vt:lpstr>
      <vt:lpstr>Large underserved market in CEE &amp; India</vt:lpstr>
      <vt:lpstr>Acquisitions increases revenues per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DCF analysis shows a positive upside</vt:lpstr>
      <vt:lpstr>DCF analysis shows a positive upside</vt:lpstr>
      <vt:lpstr>Relative valuation reaffirms our BUY recommendation </vt:lpstr>
      <vt:lpstr>Investment risk 1: nursing shortages may lead to increasing staff cost</vt:lpstr>
      <vt:lpstr>Investment risk 2: IHH is exposed to the depreciation of the Lira</vt:lpstr>
      <vt:lpstr>PowerPoint Presentation</vt:lpstr>
      <vt:lpstr>PowerPoint Presentation</vt:lpstr>
      <vt:lpstr>ESG environment: more energy &amp; resource efficient than peers</vt:lpstr>
      <vt:lpstr>Reiterating our buy call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 - Bryan Aurelius Tanaja</dc:creator>
  <cp:revision>1</cp:revision>
  <dcterms:created xsi:type="dcterms:W3CDTF">2023-01-10T13:56:24Z</dcterms:created>
  <dcterms:modified xsi:type="dcterms:W3CDTF">2023-02-07T17:58:46Z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0x01010053A3E16310FB3949A9D5DE0D248C59F2</vt:lpwstr>
  </property>
</Properties>
</file>